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6389" autoAdjust="0"/>
  </p:normalViewPr>
  <p:slideViewPr>
    <p:cSldViewPr>
      <p:cViewPr varScale="1">
        <p:scale>
          <a:sx n="44" d="100"/>
          <a:sy n="44" d="100"/>
        </p:scale>
        <p:origin x="13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6D49-3ADE-4301-B549-3BE84829010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54AE1-4F8A-4B5A-BC37-85C83885B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3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(Flexible – depending on conversation with committed partners, goals may be modified)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Primary goals of what Hospital x LHD partnership will achieve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CHNA Roadmap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very high-level glance at the upcoming timeline for this CHNA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Anticipated publication March 2025 (according to Dignity Health’s timeline)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Dignity Health Example – our committed Hospital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collaborated and have been engaged since the 2019 CHNA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partnership, collaboration, engagement with Dignity Health workers (different sectors within the organization)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Simplified process and an increase of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Alignment of community priorities are the same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HSN Website is where the CHA/CHNA/CHIP will be published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Updates will be made accordingly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Full access and availability to the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5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presentation by reiterating the overall vision – what we want out of this</a:t>
            </a:r>
          </a:p>
          <a:p>
            <a:endParaRPr lang="en-US" dirty="0"/>
          </a:p>
          <a:p>
            <a:r>
              <a:rPr lang="en-US" dirty="0"/>
              <a:t>We are asking you: To financially support a community group to put CHNA’s together and align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7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quote to paint the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the CHNA, why hospital collaboration is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we can align efforts and address priority issues in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i.e. Maricopa County and what their LHD and Hospital collaboration efforts are 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this partnership will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information on what exactly the CHNA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Non-profit hospitals need to complete CHNA every 3-years for ACA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Answering the What, Why, and How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Purpose, Mission, and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Exactly why we need this collaboration to happen, how it is going to benefit the community and what direction we are looking at for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 Process Visual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hospital will be involved/engaged in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Walkthrough of what needs to be done for the CHNA and the anticipated outcome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vision, this is the ask – what we need from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4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we would like to build – this is the working agreement – reach out to me if you need more details.</a:t>
            </a:r>
          </a:p>
          <a:p>
            <a:r>
              <a:rPr lang="en-US" dirty="0"/>
              <a:t>Vision for the project and alignment</a:t>
            </a:r>
          </a:p>
          <a:p>
            <a:r>
              <a:rPr lang="en-US" dirty="0"/>
              <a:t>Interested in learning more about details, contact me – benefits on next slide.</a:t>
            </a:r>
          </a:p>
          <a:p>
            <a:endParaRPr lang="en-US" dirty="0"/>
          </a:p>
          <a:p>
            <a:r>
              <a:rPr lang="en-US" dirty="0"/>
              <a:t>Monthly meetings: Collaborate, share updates and information, network</a:t>
            </a:r>
          </a:p>
          <a:p>
            <a:endParaRPr lang="en-US" dirty="0"/>
          </a:p>
          <a:p>
            <a:r>
              <a:rPr lang="en-US" dirty="0"/>
              <a:t>Evolving relationship – what do you need, what do you want the report and data collection to look like, help shape report to suit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benefits – what they get out of this partnership (benefits package) – the selling point on why they want to buy-in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 access to reports, access to network/connections, tools, services and opportunities to build a strong needs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wait there’s more - Additional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sources and what we utilize to collect input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54AE1-4F8A-4B5A-BC37-85C83885B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01774" y="2037479"/>
            <a:ext cx="1731010" cy="1727200"/>
          </a:xfrm>
          <a:custGeom>
            <a:avLst/>
            <a:gdLst/>
            <a:ahLst/>
            <a:cxnLst/>
            <a:rect l="l" t="t" r="r" b="b"/>
            <a:pathLst>
              <a:path w="1731009" h="1727200">
                <a:moveTo>
                  <a:pt x="1011571" y="12699"/>
                </a:moveTo>
                <a:lnTo>
                  <a:pt x="719014" y="12699"/>
                </a:lnTo>
                <a:lnTo>
                  <a:pt x="533986" y="63499"/>
                </a:lnTo>
                <a:lnTo>
                  <a:pt x="490100" y="88899"/>
                </a:lnTo>
                <a:lnTo>
                  <a:pt x="447338" y="114299"/>
                </a:lnTo>
                <a:lnTo>
                  <a:pt x="405786" y="139699"/>
                </a:lnTo>
                <a:lnTo>
                  <a:pt x="365532" y="165099"/>
                </a:lnTo>
                <a:lnTo>
                  <a:pt x="326665" y="190499"/>
                </a:lnTo>
                <a:lnTo>
                  <a:pt x="289271" y="228599"/>
                </a:lnTo>
                <a:lnTo>
                  <a:pt x="253437" y="253999"/>
                </a:lnTo>
                <a:lnTo>
                  <a:pt x="219546" y="292099"/>
                </a:lnTo>
                <a:lnTo>
                  <a:pt x="187939" y="330199"/>
                </a:lnTo>
                <a:lnTo>
                  <a:pt x="158652" y="368299"/>
                </a:lnTo>
                <a:lnTo>
                  <a:pt x="131721" y="406399"/>
                </a:lnTo>
                <a:lnTo>
                  <a:pt x="107183" y="444499"/>
                </a:lnTo>
                <a:lnTo>
                  <a:pt x="85075" y="495299"/>
                </a:lnTo>
                <a:lnTo>
                  <a:pt x="65431" y="533399"/>
                </a:lnTo>
                <a:lnTo>
                  <a:pt x="48289" y="584199"/>
                </a:lnTo>
                <a:lnTo>
                  <a:pt x="33685" y="622299"/>
                </a:lnTo>
                <a:lnTo>
                  <a:pt x="21655" y="673099"/>
                </a:lnTo>
                <a:lnTo>
                  <a:pt x="12235" y="723899"/>
                </a:lnTo>
                <a:lnTo>
                  <a:pt x="5462" y="774699"/>
                </a:lnTo>
                <a:lnTo>
                  <a:pt x="1371" y="812799"/>
                </a:lnTo>
                <a:lnTo>
                  <a:pt x="0" y="863599"/>
                </a:lnTo>
                <a:lnTo>
                  <a:pt x="1371" y="914399"/>
                </a:lnTo>
                <a:lnTo>
                  <a:pt x="5462" y="965199"/>
                </a:lnTo>
                <a:lnTo>
                  <a:pt x="12235" y="1015999"/>
                </a:lnTo>
                <a:lnTo>
                  <a:pt x="21655" y="1066799"/>
                </a:lnTo>
                <a:lnTo>
                  <a:pt x="33685" y="1104899"/>
                </a:lnTo>
                <a:lnTo>
                  <a:pt x="48289" y="1155699"/>
                </a:lnTo>
                <a:lnTo>
                  <a:pt x="65431" y="1193799"/>
                </a:lnTo>
                <a:lnTo>
                  <a:pt x="85075" y="1244599"/>
                </a:lnTo>
                <a:lnTo>
                  <a:pt x="107183" y="1282699"/>
                </a:lnTo>
                <a:lnTo>
                  <a:pt x="131721" y="1333499"/>
                </a:lnTo>
                <a:lnTo>
                  <a:pt x="158652" y="1371599"/>
                </a:lnTo>
                <a:lnTo>
                  <a:pt x="187939" y="1409699"/>
                </a:lnTo>
                <a:lnTo>
                  <a:pt x="219546" y="1447799"/>
                </a:lnTo>
                <a:lnTo>
                  <a:pt x="253437" y="1485899"/>
                </a:lnTo>
                <a:lnTo>
                  <a:pt x="289271" y="1511299"/>
                </a:lnTo>
                <a:lnTo>
                  <a:pt x="326665" y="1549399"/>
                </a:lnTo>
                <a:lnTo>
                  <a:pt x="365532" y="1574799"/>
                </a:lnTo>
                <a:lnTo>
                  <a:pt x="405786" y="1600199"/>
                </a:lnTo>
                <a:lnTo>
                  <a:pt x="447338" y="1625599"/>
                </a:lnTo>
                <a:lnTo>
                  <a:pt x="490100" y="1650999"/>
                </a:lnTo>
                <a:lnTo>
                  <a:pt x="533986" y="1663699"/>
                </a:lnTo>
                <a:lnTo>
                  <a:pt x="578908" y="1689099"/>
                </a:lnTo>
                <a:lnTo>
                  <a:pt x="719014" y="1727199"/>
                </a:lnTo>
                <a:lnTo>
                  <a:pt x="1011571" y="1727199"/>
                </a:lnTo>
                <a:lnTo>
                  <a:pt x="1151676" y="1689099"/>
                </a:lnTo>
                <a:lnTo>
                  <a:pt x="1174137" y="1676399"/>
                </a:lnTo>
                <a:lnTo>
                  <a:pt x="766579" y="1676399"/>
                </a:lnTo>
                <a:lnTo>
                  <a:pt x="623744" y="1638299"/>
                </a:lnTo>
                <a:lnTo>
                  <a:pt x="533205" y="1612899"/>
                </a:lnTo>
                <a:lnTo>
                  <a:pt x="489646" y="1587499"/>
                </a:lnTo>
                <a:lnTo>
                  <a:pt x="447364" y="1562099"/>
                </a:lnTo>
                <a:lnTo>
                  <a:pt x="406461" y="1536699"/>
                </a:lnTo>
                <a:lnTo>
                  <a:pt x="367040" y="1511299"/>
                </a:lnTo>
                <a:lnTo>
                  <a:pt x="329201" y="1473199"/>
                </a:lnTo>
                <a:lnTo>
                  <a:pt x="293048" y="1435099"/>
                </a:lnTo>
                <a:lnTo>
                  <a:pt x="259001" y="1409699"/>
                </a:lnTo>
                <a:lnTo>
                  <a:pt x="227434" y="1371599"/>
                </a:lnTo>
                <a:lnTo>
                  <a:pt x="198390" y="1320799"/>
                </a:lnTo>
                <a:lnTo>
                  <a:pt x="171912" y="1282699"/>
                </a:lnTo>
                <a:lnTo>
                  <a:pt x="148040" y="1244599"/>
                </a:lnTo>
                <a:lnTo>
                  <a:pt x="126819" y="1206499"/>
                </a:lnTo>
                <a:lnTo>
                  <a:pt x="108289" y="1155699"/>
                </a:lnTo>
                <a:lnTo>
                  <a:pt x="92494" y="1104899"/>
                </a:lnTo>
                <a:lnTo>
                  <a:pt x="79476" y="1066799"/>
                </a:lnTo>
                <a:lnTo>
                  <a:pt x="69277" y="1015999"/>
                </a:lnTo>
                <a:lnTo>
                  <a:pt x="61940" y="965199"/>
                </a:lnTo>
                <a:lnTo>
                  <a:pt x="57506" y="914399"/>
                </a:lnTo>
                <a:lnTo>
                  <a:pt x="56019" y="863599"/>
                </a:lnTo>
                <a:lnTo>
                  <a:pt x="57506" y="812799"/>
                </a:lnTo>
                <a:lnTo>
                  <a:pt x="61940" y="774699"/>
                </a:lnTo>
                <a:lnTo>
                  <a:pt x="69277" y="723899"/>
                </a:lnTo>
                <a:lnTo>
                  <a:pt x="79476" y="673099"/>
                </a:lnTo>
                <a:lnTo>
                  <a:pt x="92494" y="622299"/>
                </a:lnTo>
                <a:lnTo>
                  <a:pt x="108289" y="584199"/>
                </a:lnTo>
                <a:lnTo>
                  <a:pt x="126819" y="533399"/>
                </a:lnTo>
                <a:lnTo>
                  <a:pt x="148040" y="495299"/>
                </a:lnTo>
                <a:lnTo>
                  <a:pt x="171912" y="444499"/>
                </a:lnTo>
                <a:lnTo>
                  <a:pt x="198390" y="406399"/>
                </a:lnTo>
                <a:lnTo>
                  <a:pt x="227434" y="368299"/>
                </a:lnTo>
                <a:lnTo>
                  <a:pt x="259001" y="330199"/>
                </a:lnTo>
                <a:lnTo>
                  <a:pt x="293048" y="292099"/>
                </a:lnTo>
                <a:lnTo>
                  <a:pt x="329201" y="266699"/>
                </a:lnTo>
                <a:lnTo>
                  <a:pt x="367040" y="228599"/>
                </a:lnTo>
                <a:lnTo>
                  <a:pt x="406461" y="203199"/>
                </a:lnTo>
                <a:lnTo>
                  <a:pt x="447364" y="177799"/>
                </a:lnTo>
                <a:lnTo>
                  <a:pt x="489646" y="152399"/>
                </a:lnTo>
                <a:lnTo>
                  <a:pt x="533205" y="126999"/>
                </a:lnTo>
                <a:lnTo>
                  <a:pt x="623744" y="101599"/>
                </a:lnTo>
                <a:lnTo>
                  <a:pt x="670521" y="76199"/>
                </a:lnTo>
                <a:lnTo>
                  <a:pt x="718167" y="76199"/>
                </a:lnTo>
                <a:lnTo>
                  <a:pt x="766579" y="63499"/>
                </a:lnTo>
                <a:lnTo>
                  <a:pt x="1196598" y="63499"/>
                </a:lnTo>
                <a:lnTo>
                  <a:pt x="1011571" y="12699"/>
                </a:lnTo>
                <a:close/>
              </a:path>
              <a:path w="1731009" h="1727200">
                <a:moveTo>
                  <a:pt x="1196598" y="63499"/>
                </a:moveTo>
                <a:lnTo>
                  <a:pt x="964007" y="63499"/>
                </a:lnTo>
                <a:lnTo>
                  <a:pt x="1012418" y="76199"/>
                </a:lnTo>
                <a:lnTo>
                  <a:pt x="1060064" y="76199"/>
                </a:lnTo>
                <a:lnTo>
                  <a:pt x="1106840" y="101599"/>
                </a:lnTo>
                <a:lnTo>
                  <a:pt x="1197378" y="126999"/>
                </a:lnTo>
                <a:lnTo>
                  <a:pt x="1240935" y="152399"/>
                </a:lnTo>
                <a:lnTo>
                  <a:pt x="1283215" y="177799"/>
                </a:lnTo>
                <a:lnTo>
                  <a:pt x="1324116" y="203199"/>
                </a:lnTo>
                <a:lnTo>
                  <a:pt x="1363534" y="228599"/>
                </a:lnTo>
                <a:lnTo>
                  <a:pt x="1401369" y="266699"/>
                </a:lnTo>
                <a:lnTo>
                  <a:pt x="1437518" y="292099"/>
                </a:lnTo>
                <a:lnTo>
                  <a:pt x="1471571" y="330199"/>
                </a:lnTo>
                <a:lnTo>
                  <a:pt x="1503141" y="368299"/>
                </a:lnTo>
                <a:lnTo>
                  <a:pt x="1532188" y="406399"/>
                </a:lnTo>
                <a:lnTo>
                  <a:pt x="1558668" y="444499"/>
                </a:lnTo>
                <a:lnTo>
                  <a:pt x="1582540" y="495299"/>
                </a:lnTo>
                <a:lnTo>
                  <a:pt x="1603762" y="533399"/>
                </a:lnTo>
                <a:lnTo>
                  <a:pt x="1622291" y="584199"/>
                </a:lnTo>
                <a:lnTo>
                  <a:pt x="1638086" y="622299"/>
                </a:lnTo>
                <a:lnTo>
                  <a:pt x="1651103" y="673099"/>
                </a:lnTo>
                <a:lnTo>
                  <a:pt x="1661301" y="723899"/>
                </a:lnTo>
                <a:lnTo>
                  <a:pt x="1668637" y="774699"/>
                </a:lnTo>
                <a:lnTo>
                  <a:pt x="1673070" y="812799"/>
                </a:lnTo>
                <a:lnTo>
                  <a:pt x="1674557" y="863599"/>
                </a:lnTo>
                <a:lnTo>
                  <a:pt x="1673070" y="914399"/>
                </a:lnTo>
                <a:lnTo>
                  <a:pt x="1668637" y="965199"/>
                </a:lnTo>
                <a:lnTo>
                  <a:pt x="1661301" y="1015999"/>
                </a:lnTo>
                <a:lnTo>
                  <a:pt x="1651103" y="1066799"/>
                </a:lnTo>
                <a:lnTo>
                  <a:pt x="1638086" y="1104899"/>
                </a:lnTo>
                <a:lnTo>
                  <a:pt x="1622291" y="1155699"/>
                </a:lnTo>
                <a:lnTo>
                  <a:pt x="1603762" y="1206499"/>
                </a:lnTo>
                <a:lnTo>
                  <a:pt x="1582540" y="1244599"/>
                </a:lnTo>
                <a:lnTo>
                  <a:pt x="1558668" y="1282699"/>
                </a:lnTo>
                <a:lnTo>
                  <a:pt x="1532188" y="1320799"/>
                </a:lnTo>
                <a:lnTo>
                  <a:pt x="1503141" y="1371599"/>
                </a:lnTo>
                <a:lnTo>
                  <a:pt x="1471571" y="1409699"/>
                </a:lnTo>
                <a:lnTo>
                  <a:pt x="1437518" y="1435099"/>
                </a:lnTo>
                <a:lnTo>
                  <a:pt x="1401369" y="1473199"/>
                </a:lnTo>
                <a:lnTo>
                  <a:pt x="1363534" y="1511299"/>
                </a:lnTo>
                <a:lnTo>
                  <a:pt x="1324116" y="1536699"/>
                </a:lnTo>
                <a:lnTo>
                  <a:pt x="1283215" y="1562099"/>
                </a:lnTo>
                <a:lnTo>
                  <a:pt x="1240935" y="1587499"/>
                </a:lnTo>
                <a:lnTo>
                  <a:pt x="1197378" y="1612899"/>
                </a:lnTo>
                <a:lnTo>
                  <a:pt x="1106840" y="1638299"/>
                </a:lnTo>
                <a:lnTo>
                  <a:pt x="964007" y="1676399"/>
                </a:lnTo>
                <a:lnTo>
                  <a:pt x="1174137" y="1676399"/>
                </a:lnTo>
                <a:lnTo>
                  <a:pt x="1196598" y="1663699"/>
                </a:lnTo>
                <a:lnTo>
                  <a:pt x="1240483" y="1650999"/>
                </a:lnTo>
                <a:lnTo>
                  <a:pt x="1283245" y="1625599"/>
                </a:lnTo>
                <a:lnTo>
                  <a:pt x="1324796" y="1600199"/>
                </a:lnTo>
                <a:lnTo>
                  <a:pt x="1365048" y="1574799"/>
                </a:lnTo>
                <a:lnTo>
                  <a:pt x="1403915" y="1549399"/>
                </a:lnTo>
                <a:lnTo>
                  <a:pt x="1441307" y="1511299"/>
                </a:lnTo>
                <a:lnTo>
                  <a:pt x="1477139" y="1485899"/>
                </a:lnTo>
                <a:lnTo>
                  <a:pt x="1511031" y="1447799"/>
                </a:lnTo>
                <a:lnTo>
                  <a:pt x="1542639" y="1409699"/>
                </a:lnTo>
                <a:lnTo>
                  <a:pt x="1571927" y="1371599"/>
                </a:lnTo>
                <a:lnTo>
                  <a:pt x="1598859" y="1333499"/>
                </a:lnTo>
                <a:lnTo>
                  <a:pt x="1623399" y="1282699"/>
                </a:lnTo>
                <a:lnTo>
                  <a:pt x="1645509" y="1244599"/>
                </a:lnTo>
                <a:lnTo>
                  <a:pt x="1665154" y="1193799"/>
                </a:lnTo>
                <a:lnTo>
                  <a:pt x="1682297" y="1155699"/>
                </a:lnTo>
                <a:lnTo>
                  <a:pt x="1696903" y="1104899"/>
                </a:lnTo>
                <a:lnTo>
                  <a:pt x="1708935" y="1066799"/>
                </a:lnTo>
                <a:lnTo>
                  <a:pt x="1718356" y="1015999"/>
                </a:lnTo>
                <a:lnTo>
                  <a:pt x="1725130" y="965199"/>
                </a:lnTo>
                <a:lnTo>
                  <a:pt x="1729221" y="914399"/>
                </a:lnTo>
                <a:lnTo>
                  <a:pt x="1730593" y="863599"/>
                </a:lnTo>
                <a:lnTo>
                  <a:pt x="1729221" y="812799"/>
                </a:lnTo>
                <a:lnTo>
                  <a:pt x="1725130" y="774699"/>
                </a:lnTo>
                <a:lnTo>
                  <a:pt x="1718356" y="723899"/>
                </a:lnTo>
                <a:lnTo>
                  <a:pt x="1708935" y="673099"/>
                </a:lnTo>
                <a:lnTo>
                  <a:pt x="1696903" y="622299"/>
                </a:lnTo>
                <a:lnTo>
                  <a:pt x="1682297" y="584199"/>
                </a:lnTo>
                <a:lnTo>
                  <a:pt x="1665154" y="533399"/>
                </a:lnTo>
                <a:lnTo>
                  <a:pt x="1645509" y="495299"/>
                </a:lnTo>
                <a:lnTo>
                  <a:pt x="1623399" y="444499"/>
                </a:lnTo>
                <a:lnTo>
                  <a:pt x="1598859" y="406399"/>
                </a:lnTo>
                <a:lnTo>
                  <a:pt x="1571927" y="368299"/>
                </a:lnTo>
                <a:lnTo>
                  <a:pt x="1542639" y="330199"/>
                </a:lnTo>
                <a:lnTo>
                  <a:pt x="1511031" y="292099"/>
                </a:lnTo>
                <a:lnTo>
                  <a:pt x="1477139" y="253999"/>
                </a:lnTo>
                <a:lnTo>
                  <a:pt x="1441307" y="228599"/>
                </a:lnTo>
                <a:lnTo>
                  <a:pt x="1403915" y="190499"/>
                </a:lnTo>
                <a:lnTo>
                  <a:pt x="1365048" y="165099"/>
                </a:lnTo>
                <a:lnTo>
                  <a:pt x="1324796" y="139699"/>
                </a:lnTo>
                <a:lnTo>
                  <a:pt x="1283245" y="114299"/>
                </a:lnTo>
                <a:lnTo>
                  <a:pt x="1240483" y="88899"/>
                </a:lnTo>
                <a:lnTo>
                  <a:pt x="1196598" y="63499"/>
                </a:lnTo>
                <a:close/>
              </a:path>
              <a:path w="1731009" h="1727200">
                <a:moveTo>
                  <a:pt x="920527" y="800099"/>
                </a:moveTo>
                <a:lnTo>
                  <a:pt x="866819" y="800099"/>
                </a:lnTo>
                <a:lnTo>
                  <a:pt x="814095" y="812799"/>
                </a:lnTo>
                <a:lnTo>
                  <a:pt x="763064" y="812799"/>
                </a:lnTo>
                <a:lnTo>
                  <a:pt x="714476" y="825499"/>
                </a:lnTo>
                <a:lnTo>
                  <a:pt x="669082" y="850899"/>
                </a:lnTo>
                <a:lnTo>
                  <a:pt x="627631" y="876299"/>
                </a:lnTo>
                <a:lnTo>
                  <a:pt x="583990" y="914399"/>
                </a:lnTo>
                <a:lnTo>
                  <a:pt x="547686" y="952499"/>
                </a:lnTo>
                <a:lnTo>
                  <a:pt x="518986" y="990599"/>
                </a:lnTo>
                <a:lnTo>
                  <a:pt x="498156" y="1028699"/>
                </a:lnTo>
                <a:lnTo>
                  <a:pt x="485462" y="1066799"/>
                </a:lnTo>
                <a:lnTo>
                  <a:pt x="481172" y="1104899"/>
                </a:lnTo>
                <a:lnTo>
                  <a:pt x="489065" y="1155699"/>
                </a:lnTo>
                <a:lnTo>
                  <a:pt x="511032" y="1193799"/>
                </a:lnTo>
                <a:lnTo>
                  <a:pt x="544509" y="1231899"/>
                </a:lnTo>
                <a:lnTo>
                  <a:pt x="586931" y="1244599"/>
                </a:lnTo>
                <a:lnTo>
                  <a:pt x="635730" y="1257299"/>
                </a:lnTo>
                <a:lnTo>
                  <a:pt x="1124388" y="1257299"/>
                </a:lnTo>
                <a:lnTo>
                  <a:pt x="1151954" y="1244599"/>
                </a:lnTo>
                <a:lnTo>
                  <a:pt x="1182751" y="1231899"/>
                </a:lnTo>
                <a:lnTo>
                  <a:pt x="1212627" y="1206499"/>
                </a:lnTo>
                <a:lnTo>
                  <a:pt x="1245010" y="1142999"/>
                </a:lnTo>
                <a:lnTo>
                  <a:pt x="1249382" y="1104899"/>
                </a:lnTo>
                <a:lnTo>
                  <a:pt x="1241176" y="1041399"/>
                </a:lnTo>
                <a:lnTo>
                  <a:pt x="1220520" y="990599"/>
                </a:lnTo>
                <a:lnTo>
                  <a:pt x="1192327" y="952499"/>
                </a:lnTo>
                <a:lnTo>
                  <a:pt x="1161512" y="914399"/>
                </a:lnTo>
                <a:lnTo>
                  <a:pt x="1132990" y="888999"/>
                </a:lnTo>
                <a:lnTo>
                  <a:pt x="1069017" y="850899"/>
                </a:lnTo>
                <a:lnTo>
                  <a:pt x="1022414" y="825499"/>
                </a:lnTo>
                <a:lnTo>
                  <a:pt x="972654" y="812799"/>
                </a:lnTo>
                <a:lnTo>
                  <a:pt x="920527" y="800099"/>
                </a:lnTo>
                <a:close/>
              </a:path>
              <a:path w="1731009" h="1727200">
                <a:moveTo>
                  <a:pt x="560569" y="850899"/>
                </a:moveTo>
                <a:lnTo>
                  <a:pt x="506122" y="850899"/>
                </a:lnTo>
                <a:lnTo>
                  <a:pt x="462092" y="863599"/>
                </a:lnTo>
                <a:lnTo>
                  <a:pt x="420413" y="876299"/>
                </a:lnTo>
                <a:lnTo>
                  <a:pt x="381228" y="888999"/>
                </a:lnTo>
                <a:lnTo>
                  <a:pt x="344680" y="914399"/>
                </a:lnTo>
                <a:lnTo>
                  <a:pt x="312629" y="939799"/>
                </a:lnTo>
                <a:lnTo>
                  <a:pt x="282380" y="965199"/>
                </a:lnTo>
                <a:lnTo>
                  <a:pt x="244606" y="1015999"/>
                </a:lnTo>
                <a:lnTo>
                  <a:pt x="235110" y="1054099"/>
                </a:lnTo>
                <a:lnTo>
                  <a:pt x="231935" y="1079499"/>
                </a:lnTo>
                <a:lnTo>
                  <a:pt x="234165" y="1104899"/>
                </a:lnTo>
                <a:lnTo>
                  <a:pt x="240714" y="1117599"/>
                </a:lnTo>
                <a:lnTo>
                  <a:pt x="251375" y="1142999"/>
                </a:lnTo>
                <a:lnTo>
                  <a:pt x="265937" y="1155699"/>
                </a:lnTo>
                <a:lnTo>
                  <a:pt x="289676" y="1181099"/>
                </a:lnTo>
                <a:lnTo>
                  <a:pt x="313064" y="1193799"/>
                </a:lnTo>
                <a:lnTo>
                  <a:pt x="451581" y="1193799"/>
                </a:lnTo>
                <a:lnTo>
                  <a:pt x="443638" y="1168399"/>
                </a:lnTo>
                <a:lnTo>
                  <a:pt x="435865" y="1142999"/>
                </a:lnTo>
                <a:lnTo>
                  <a:pt x="430439" y="1104899"/>
                </a:lnTo>
                <a:lnTo>
                  <a:pt x="431076" y="1054099"/>
                </a:lnTo>
                <a:lnTo>
                  <a:pt x="441489" y="1003299"/>
                </a:lnTo>
                <a:lnTo>
                  <a:pt x="457794" y="965199"/>
                </a:lnTo>
                <a:lnTo>
                  <a:pt x="477858" y="939799"/>
                </a:lnTo>
                <a:lnTo>
                  <a:pt x="499330" y="901699"/>
                </a:lnTo>
                <a:lnTo>
                  <a:pt x="519858" y="888999"/>
                </a:lnTo>
                <a:lnTo>
                  <a:pt x="560569" y="850899"/>
                </a:lnTo>
                <a:close/>
              </a:path>
              <a:path w="1731009" h="1727200">
                <a:moveTo>
                  <a:pt x="1224433" y="850899"/>
                </a:moveTo>
                <a:lnTo>
                  <a:pt x="1169985" y="850899"/>
                </a:lnTo>
                <a:lnTo>
                  <a:pt x="1210727" y="888999"/>
                </a:lnTo>
                <a:lnTo>
                  <a:pt x="1231256" y="901699"/>
                </a:lnTo>
                <a:lnTo>
                  <a:pt x="1252727" y="939799"/>
                </a:lnTo>
                <a:lnTo>
                  <a:pt x="1272791" y="965199"/>
                </a:lnTo>
                <a:lnTo>
                  <a:pt x="1289097" y="1003299"/>
                </a:lnTo>
                <a:lnTo>
                  <a:pt x="1299505" y="1054099"/>
                </a:lnTo>
                <a:lnTo>
                  <a:pt x="1300135" y="1104899"/>
                </a:lnTo>
                <a:lnTo>
                  <a:pt x="1294708" y="1142999"/>
                </a:lnTo>
                <a:lnTo>
                  <a:pt x="1286947" y="1168399"/>
                </a:lnTo>
                <a:lnTo>
                  <a:pt x="1279005" y="1193799"/>
                </a:lnTo>
                <a:lnTo>
                  <a:pt x="1417521" y="1193799"/>
                </a:lnTo>
                <a:lnTo>
                  <a:pt x="1440912" y="1181099"/>
                </a:lnTo>
                <a:lnTo>
                  <a:pt x="1464648" y="1155699"/>
                </a:lnTo>
                <a:lnTo>
                  <a:pt x="1479209" y="1142999"/>
                </a:lnTo>
                <a:lnTo>
                  <a:pt x="1489863" y="1117599"/>
                </a:lnTo>
                <a:lnTo>
                  <a:pt x="1496405" y="1104899"/>
                </a:lnTo>
                <a:lnTo>
                  <a:pt x="1498631" y="1079499"/>
                </a:lnTo>
                <a:lnTo>
                  <a:pt x="1485962" y="1015999"/>
                </a:lnTo>
                <a:lnTo>
                  <a:pt x="1448202" y="965199"/>
                </a:lnTo>
                <a:lnTo>
                  <a:pt x="1417953" y="939799"/>
                </a:lnTo>
                <a:lnTo>
                  <a:pt x="1385906" y="914399"/>
                </a:lnTo>
                <a:lnTo>
                  <a:pt x="1349339" y="888999"/>
                </a:lnTo>
                <a:lnTo>
                  <a:pt x="1310145" y="876299"/>
                </a:lnTo>
                <a:lnTo>
                  <a:pt x="1268463" y="863599"/>
                </a:lnTo>
                <a:lnTo>
                  <a:pt x="1224433" y="850899"/>
                </a:lnTo>
                <a:close/>
              </a:path>
              <a:path w="1731009" h="1727200">
                <a:moveTo>
                  <a:pt x="499987" y="482599"/>
                </a:moveTo>
                <a:lnTo>
                  <a:pt x="474257" y="482599"/>
                </a:lnTo>
                <a:lnTo>
                  <a:pt x="448803" y="495299"/>
                </a:lnTo>
                <a:lnTo>
                  <a:pt x="425140" y="495299"/>
                </a:lnTo>
                <a:lnTo>
                  <a:pt x="403818" y="520699"/>
                </a:lnTo>
                <a:lnTo>
                  <a:pt x="385391" y="533399"/>
                </a:lnTo>
                <a:lnTo>
                  <a:pt x="371842" y="558799"/>
                </a:lnTo>
                <a:lnTo>
                  <a:pt x="362294" y="584199"/>
                </a:lnTo>
                <a:lnTo>
                  <a:pt x="356928" y="622299"/>
                </a:lnTo>
                <a:lnTo>
                  <a:pt x="355924" y="647699"/>
                </a:lnTo>
                <a:lnTo>
                  <a:pt x="359342" y="673099"/>
                </a:lnTo>
                <a:lnTo>
                  <a:pt x="367009" y="711199"/>
                </a:lnTo>
                <a:lnTo>
                  <a:pt x="394143" y="761999"/>
                </a:lnTo>
                <a:lnTo>
                  <a:pt x="434955" y="787399"/>
                </a:lnTo>
                <a:lnTo>
                  <a:pt x="458261" y="800099"/>
                </a:lnTo>
                <a:lnTo>
                  <a:pt x="512450" y="800099"/>
                </a:lnTo>
                <a:lnTo>
                  <a:pt x="557435" y="774699"/>
                </a:lnTo>
                <a:lnTo>
                  <a:pt x="589412" y="723899"/>
                </a:lnTo>
                <a:lnTo>
                  <a:pt x="604339" y="673099"/>
                </a:lnTo>
                <a:lnTo>
                  <a:pt x="605360" y="634999"/>
                </a:lnTo>
                <a:lnTo>
                  <a:pt x="601924" y="609599"/>
                </a:lnTo>
                <a:lnTo>
                  <a:pt x="582565" y="558799"/>
                </a:lnTo>
                <a:lnTo>
                  <a:pt x="546986" y="507999"/>
                </a:lnTo>
                <a:lnTo>
                  <a:pt x="524421" y="495299"/>
                </a:lnTo>
                <a:lnTo>
                  <a:pt x="499987" y="482599"/>
                </a:lnTo>
                <a:close/>
              </a:path>
              <a:path w="1731009" h="1727200">
                <a:moveTo>
                  <a:pt x="1256297" y="482599"/>
                </a:moveTo>
                <a:lnTo>
                  <a:pt x="1230532" y="482599"/>
                </a:lnTo>
                <a:lnTo>
                  <a:pt x="1206110" y="495299"/>
                </a:lnTo>
                <a:lnTo>
                  <a:pt x="1163444" y="533399"/>
                </a:lnTo>
                <a:lnTo>
                  <a:pt x="1136334" y="584199"/>
                </a:lnTo>
                <a:lnTo>
                  <a:pt x="1125225" y="634999"/>
                </a:lnTo>
                <a:lnTo>
                  <a:pt x="1126247" y="673099"/>
                </a:lnTo>
                <a:lnTo>
                  <a:pt x="1141174" y="723899"/>
                </a:lnTo>
                <a:lnTo>
                  <a:pt x="1173146" y="774699"/>
                </a:lnTo>
                <a:lnTo>
                  <a:pt x="1218122" y="800099"/>
                </a:lnTo>
                <a:lnTo>
                  <a:pt x="1272324" y="800099"/>
                </a:lnTo>
                <a:lnTo>
                  <a:pt x="1317172" y="774699"/>
                </a:lnTo>
                <a:lnTo>
                  <a:pt x="1351897" y="736599"/>
                </a:lnTo>
                <a:lnTo>
                  <a:pt x="1371243" y="673099"/>
                </a:lnTo>
                <a:lnTo>
                  <a:pt x="1374661" y="647699"/>
                </a:lnTo>
                <a:lnTo>
                  <a:pt x="1373657" y="622299"/>
                </a:lnTo>
                <a:lnTo>
                  <a:pt x="1368291" y="584199"/>
                </a:lnTo>
                <a:lnTo>
                  <a:pt x="1358743" y="558799"/>
                </a:lnTo>
                <a:lnTo>
                  <a:pt x="1345195" y="533399"/>
                </a:lnTo>
                <a:lnTo>
                  <a:pt x="1326767" y="520699"/>
                </a:lnTo>
                <a:lnTo>
                  <a:pt x="1305442" y="495299"/>
                </a:lnTo>
                <a:lnTo>
                  <a:pt x="1281769" y="495299"/>
                </a:lnTo>
                <a:lnTo>
                  <a:pt x="1256297" y="482599"/>
                </a:lnTo>
                <a:close/>
              </a:path>
              <a:path w="1731009" h="1727200">
                <a:moveTo>
                  <a:pt x="865293" y="330199"/>
                </a:moveTo>
                <a:lnTo>
                  <a:pt x="821957" y="342899"/>
                </a:lnTo>
                <a:lnTo>
                  <a:pt x="782983" y="368299"/>
                </a:lnTo>
                <a:lnTo>
                  <a:pt x="749939" y="393699"/>
                </a:lnTo>
                <a:lnTo>
                  <a:pt x="724394" y="444499"/>
                </a:lnTo>
                <a:lnTo>
                  <a:pt x="707917" y="495299"/>
                </a:lnTo>
                <a:lnTo>
                  <a:pt x="702076" y="546099"/>
                </a:lnTo>
                <a:lnTo>
                  <a:pt x="707917" y="596899"/>
                </a:lnTo>
                <a:lnTo>
                  <a:pt x="724394" y="647699"/>
                </a:lnTo>
                <a:lnTo>
                  <a:pt x="749939" y="698499"/>
                </a:lnTo>
                <a:lnTo>
                  <a:pt x="782983" y="723899"/>
                </a:lnTo>
                <a:lnTo>
                  <a:pt x="821957" y="749299"/>
                </a:lnTo>
                <a:lnTo>
                  <a:pt x="865293" y="761999"/>
                </a:lnTo>
                <a:lnTo>
                  <a:pt x="908626" y="749299"/>
                </a:lnTo>
                <a:lnTo>
                  <a:pt x="947595" y="723899"/>
                </a:lnTo>
                <a:lnTo>
                  <a:pt x="980631" y="698499"/>
                </a:lnTo>
                <a:lnTo>
                  <a:pt x="1006168" y="647699"/>
                </a:lnTo>
                <a:lnTo>
                  <a:pt x="1022640" y="596899"/>
                </a:lnTo>
                <a:lnTo>
                  <a:pt x="1028479" y="546099"/>
                </a:lnTo>
                <a:lnTo>
                  <a:pt x="1022640" y="495299"/>
                </a:lnTo>
                <a:lnTo>
                  <a:pt x="1006168" y="444499"/>
                </a:lnTo>
                <a:lnTo>
                  <a:pt x="980631" y="393699"/>
                </a:lnTo>
                <a:lnTo>
                  <a:pt x="947595" y="368299"/>
                </a:lnTo>
                <a:lnTo>
                  <a:pt x="908626" y="342899"/>
                </a:lnTo>
                <a:lnTo>
                  <a:pt x="865293" y="330199"/>
                </a:lnTo>
                <a:close/>
              </a:path>
              <a:path w="1731009" h="1727200">
                <a:moveTo>
                  <a:pt x="914592" y="0"/>
                </a:moveTo>
                <a:lnTo>
                  <a:pt x="815993" y="0"/>
                </a:lnTo>
                <a:lnTo>
                  <a:pt x="767204" y="12699"/>
                </a:lnTo>
                <a:lnTo>
                  <a:pt x="963381" y="12699"/>
                </a:lnTo>
                <a:lnTo>
                  <a:pt x="914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08798" y="4967071"/>
            <a:ext cx="1718945" cy="1714500"/>
          </a:xfrm>
          <a:custGeom>
            <a:avLst/>
            <a:gdLst/>
            <a:ahLst/>
            <a:cxnLst/>
            <a:rect l="l" t="t" r="r" b="b"/>
            <a:pathLst>
              <a:path w="1718945" h="1714500">
                <a:moveTo>
                  <a:pt x="690664" y="250863"/>
                </a:moveTo>
                <a:lnTo>
                  <a:pt x="663359" y="215112"/>
                </a:lnTo>
                <a:lnTo>
                  <a:pt x="663359" y="249389"/>
                </a:lnTo>
                <a:lnTo>
                  <a:pt x="663359" y="252349"/>
                </a:lnTo>
                <a:lnTo>
                  <a:pt x="662914" y="255193"/>
                </a:lnTo>
                <a:lnTo>
                  <a:pt x="659917" y="256895"/>
                </a:lnTo>
                <a:lnTo>
                  <a:pt x="629767" y="274993"/>
                </a:lnTo>
                <a:lnTo>
                  <a:pt x="621195" y="282194"/>
                </a:lnTo>
                <a:lnTo>
                  <a:pt x="615543" y="291376"/>
                </a:lnTo>
                <a:lnTo>
                  <a:pt x="613054" y="301777"/>
                </a:lnTo>
                <a:lnTo>
                  <a:pt x="613156" y="303212"/>
                </a:lnTo>
                <a:lnTo>
                  <a:pt x="613968" y="312877"/>
                </a:lnTo>
                <a:lnTo>
                  <a:pt x="622604" y="346989"/>
                </a:lnTo>
                <a:lnTo>
                  <a:pt x="623404" y="350202"/>
                </a:lnTo>
                <a:lnTo>
                  <a:pt x="621792" y="352475"/>
                </a:lnTo>
                <a:lnTo>
                  <a:pt x="620737" y="353504"/>
                </a:lnTo>
                <a:lnTo>
                  <a:pt x="619874" y="354418"/>
                </a:lnTo>
                <a:lnTo>
                  <a:pt x="617435" y="356235"/>
                </a:lnTo>
                <a:lnTo>
                  <a:pt x="579716" y="346900"/>
                </a:lnTo>
                <a:lnTo>
                  <a:pt x="568718" y="345986"/>
                </a:lnTo>
                <a:lnTo>
                  <a:pt x="558266" y="348475"/>
                </a:lnTo>
                <a:lnTo>
                  <a:pt x="549059" y="354114"/>
                </a:lnTo>
                <a:lnTo>
                  <a:pt x="541820" y="362610"/>
                </a:lnTo>
                <a:lnTo>
                  <a:pt x="523875" y="392760"/>
                </a:lnTo>
                <a:lnTo>
                  <a:pt x="522008" y="395833"/>
                </a:lnTo>
                <a:lnTo>
                  <a:pt x="518985" y="396176"/>
                </a:lnTo>
                <a:lnTo>
                  <a:pt x="517766" y="396176"/>
                </a:lnTo>
                <a:lnTo>
                  <a:pt x="516915" y="396405"/>
                </a:lnTo>
                <a:lnTo>
                  <a:pt x="513397" y="395833"/>
                </a:lnTo>
                <a:lnTo>
                  <a:pt x="511543" y="392760"/>
                </a:lnTo>
                <a:lnTo>
                  <a:pt x="499554" y="372618"/>
                </a:lnTo>
                <a:lnTo>
                  <a:pt x="493458" y="362381"/>
                </a:lnTo>
                <a:lnTo>
                  <a:pt x="488492" y="356235"/>
                </a:lnTo>
                <a:lnTo>
                  <a:pt x="487807" y="355384"/>
                </a:lnTo>
                <a:lnTo>
                  <a:pt x="480758" y="350202"/>
                </a:lnTo>
                <a:lnTo>
                  <a:pt x="472694" y="346989"/>
                </a:lnTo>
                <a:lnTo>
                  <a:pt x="464007" y="345884"/>
                </a:lnTo>
                <a:lnTo>
                  <a:pt x="461238" y="345884"/>
                </a:lnTo>
                <a:lnTo>
                  <a:pt x="458431" y="346214"/>
                </a:lnTo>
                <a:lnTo>
                  <a:pt x="421487" y="355320"/>
                </a:lnTo>
                <a:lnTo>
                  <a:pt x="417944" y="356235"/>
                </a:lnTo>
                <a:lnTo>
                  <a:pt x="415531" y="354304"/>
                </a:lnTo>
                <a:lnTo>
                  <a:pt x="414667" y="353504"/>
                </a:lnTo>
                <a:lnTo>
                  <a:pt x="413613" y="352361"/>
                </a:lnTo>
                <a:lnTo>
                  <a:pt x="411975" y="350088"/>
                </a:lnTo>
                <a:lnTo>
                  <a:pt x="421398" y="312762"/>
                </a:lnTo>
                <a:lnTo>
                  <a:pt x="422338" y="301777"/>
                </a:lnTo>
                <a:lnTo>
                  <a:pt x="419823" y="291312"/>
                </a:lnTo>
                <a:lnTo>
                  <a:pt x="414172" y="282143"/>
                </a:lnTo>
                <a:lnTo>
                  <a:pt x="405676" y="274993"/>
                </a:lnTo>
                <a:lnTo>
                  <a:pt x="372440" y="255079"/>
                </a:lnTo>
                <a:lnTo>
                  <a:pt x="372135" y="252349"/>
                </a:lnTo>
                <a:lnTo>
                  <a:pt x="372148" y="249389"/>
                </a:lnTo>
                <a:lnTo>
                  <a:pt x="372440" y="246659"/>
                </a:lnTo>
                <a:lnTo>
                  <a:pt x="375450" y="244944"/>
                </a:lnTo>
                <a:lnTo>
                  <a:pt x="393903" y="233908"/>
                </a:lnTo>
                <a:lnTo>
                  <a:pt x="405536" y="226860"/>
                </a:lnTo>
                <a:lnTo>
                  <a:pt x="414096" y="219837"/>
                </a:lnTo>
                <a:lnTo>
                  <a:pt x="419798" y="210680"/>
                </a:lnTo>
                <a:lnTo>
                  <a:pt x="422325" y="200202"/>
                </a:lnTo>
                <a:lnTo>
                  <a:pt x="422211" y="198640"/>
                </a:lnTo>
                <a:lnTo>
                  <a:pt x="421398" y="188963"/>
                </a:lnTo>
                <a:lnTo>
                  <a:pt x="411949" y="151523"/>
                </a:lnTo>
                <a:lnTo>
                  <a:pt x="413816" y="149250"/>
                </a:lnTo>
                <a:lnTo>
                  <a:pt x="414667" y="148348"/>
                </a:lnTo>
                <a:lnTo>
                  <a:pt x="415544" y="147548"/>
                </a:lnTo>
                <a:lnTo>
                  <a:pt x="417944" y="145618"/>
                </a:lnTo>
                <a:lnTo>
                  <a:pt x="421525" y="146405"/>
                </a:lnTo>
                <a:lnTo>
                  <a:pt x="455650" y="154940"/>
                </a:lnTo>
                <a:lnTo>
                  <a:pt x="466648" y="155867"/>
                </a:lnTo>
                <a:lnTo>
                  <a:pt x="499618" y="129108"/>
                </a:lnTo>
                <a:lnTo>
                  <a:pt x="511454" y="109308"/>
                </a:lnTo>
                <a:lnTo>
                  <a:pt x="513384" y="106248"/>
                </a:lnTo>
                <a:lnTo>
                  <a:pt x="516470" y="105791"/>
                </a:lnTo>
                <a:lnTo>
                  <a:pt x="517740" y="105791"/>
                </a:lnTo>
                <a:lnTo>
                  <a:pt x="518579" y="106133"/>
                </a:lnTo>
                <a:lnTo>
                  <a:pt x="522008" y="106133"/>
                </a:lnTo>
                <a:lnTo>
                  <a:pt x="541934" y="139471"/>
                </a:lnTo>
                <a:lnTo>
                  <a:pt x="568794" y="155867"/>
                </a:lnTo>
                <a:lnTo>
                  <a:pt x="579793" y="154940"/>
                </a:lnTo>
                <a:lnTo>
                  <a:pt x="613841" y="146405"/>
                </a:lnTo>
                <a:lnTo>
                  <a:pt x="617474" y="145618"/>
                </a:lnTo>
                <a:lnTo>
                  <a:pt x="619848" y="147434"/>
                </a:lnTo>
                <a:lnTo>
                  <a:pt x="621563" y="149250"/>
                </a:lnTo>
                <a:lnTo>
                  <a:pt x="623443" y="151523"/>
                </a:lnTo>
                <a:lnTo>
                  <a:pt x="613956" y="189077"/>
                </a:lnTo>
                <a:lnTo>
                  <a:pt x="613029" y="200202"/>
                </a:lnTo>
                <a:lnTo>
                  <a:pt x="659879" y="244944"/>
                </a:lnTo>
                <a:lnTo>
                  <a:pt x="662914" y="246659"/>
                </a:lnTo>
                <a:lnTo>
                  <a:pt x="663359" y="249389"/>
                </a:lnTo>
                <a:lnTo>
                  <a:pt x="663359" y="215112"/>
                </a:lnTo>
                <a:lnTo>
                  <a:pt x="640981" y="201714"/>
                </a:lnTo>
                <a:lnTo>
                  <a:pt x="639699" y="198640"/>
                </a:lnTo>
                <a:lnTo>
                  <a:pt x="649033" y="161658"/>
                </a:lnTo>
                <a:lnTo>
                  <a:pt x="650100" y="152781"/>
                </a:lnTo>
                <a:lnTo>
                  <a:pt x="649097" y="145618"/>
                </a:lnTo>
                <a:lnTo>
                  <a:pt x="616191" y="118859"/>
                </a:lnTo>
                <a:lnTo>
                  <a:pt x="607225" y="119900"/>
                </a:lnTo>
                <a:lnTo>
                  <a:pt x="573201" y="128435"/>
                </a:lnTo>
                <a:lnTo>
                  <a:pt x="570103" y="129108"/>
                </a:lnTo>
                <a:lnTo>
                  <a:pt x="566864" y="127863"/>
                </a:lnTo>
                <a:lnTo>
                  <a:pt x="553643" y="105791"/>
                </a:lnTo>
                <a:lnTo>
                  <a:pt x="547230" y="95097"/>
                </a:lnTo>
                <a:lnTo>
                  <a:pt x="541705" y="88125"/>
                </a:lnTo>
                <a:lnTo>
                  <a:pt x="534771" y="82943"/>
                </a:lnTo>
                <a:lnTo>
                  <a:pt x="526707" y="79667"/>
                </a:lnTo>
                <a:lnTo>
                  <a:pt x="517880" y="78473"/>
                </a:lnTo>
                <a:lnTo>
                  <a:pt x="517753" y="78473"/>
                </a:lnTo>
                <a:lnTo>
                  <a:pt x="470217" y="125133"/>
                </a:lnTo>
                <a:lnTo>
                  <a:pt x="468541" y="127863"/>
                </a:lnTo>
                <a:lnTo>
                  <a:pt x="465239" y="129108"/>
                </a:lnTo>
                <a:lnTo>
                  <a:pt x="462267" y="128435"/>
                </a:lnTo>
                <a:lnTo>
                  <a:pt x="428167" y="119900"/>
                </a:lnTo>
                <a:lnTo>
                  <a:pt x="419290" y="118859"/>
                </a:lnTo>
                <a:lnTo>
                  <a:pt x="386537" y="144132"/>
                </a:lnTo>
                <a:lnTo>
                  <a:pt x="385394" y="153390"/>
                </a:lnTo>
                <a:lnTo>
                  <a:pt x="386372" y="161658"/>
                </a:lnTo>
                <a:lnTo>
                  <a:pt x="394957" y="195567"/>
                </a:lnTo>
                <a:lnTo>
                  <a:pt x="395719" y="198640"/>
                </a:lnTo>
                <a:lnTo>
                  <a:pt x="394423" y="201828"/>
                </a:lnTo>
                <a:lnTo>
                  <a:pt x="391629" y="203415"/>
                </a:lnTo>
                <a:lnTo>
                  <a:pt x="379476" y="210693"/>
                </a:lnTo>
                <a:lnTo>
                  <a:pt x="349250" y="233959"/>
                </a:lnTo>
                <a:lnTo>
                  <a:pt x="344843" y="250863"/>
                </a:lnTo>
                <a:lnTo>
                  <a:pt x="345986" y="259727"/>
                </a:lnTo>
                <a:lnTo>
                  <a:pt x="349262" y="267817"/>
                </a:lnTo>
                <a:lnTo>
                  <a:pt x="354507" y="274802"/>
                </a:lnTo>
                <a:lnTo>
                  <a:pt x="361543" y="280339"/>
                </a:lnTo>
                <a:lnTo>
                  <a:pt x="391617" y="298310"/>
                </a:lnTo>
                <a:lnTo>
                  <a:pt x="394322" y="300024"/>
                </a:lnTo>
                <a:lnTo>
                  <a:pt x="395706" y="303212"/>
                </a:lnTo>
                <a:lnTo>
                  <a:pt x="394970" y="306057"/>
                </a:lnTo>
                <a:lnTo>
                  <a:pt x="386372" y="340194"/>
                </a:lnTo>
                <a:lnTo>
                  <a:pt x="402501" y="378231"/>
                </a:lnTo>
                <a:lnTo>
                  <a:pt x="419214" y="382930"/>
                </a:lnTo>
                <a:lnTo>
                  <a:pt x="428129" y="381838"/>
                </a:lnTo>
                <a:lnTo>
                  <a:pt x="462191" y="373418"/>
                </a:lnTo>
                <a:lnTo>
                  <a:pt x="465264" y="372618"/>
                </a:lnTo>
                <a:lnTo>
                  <a:pt x="468566" y="373989"/>
                </a:lnTo>
                <a:lnTo>
                  <a:pt x="470103" y="376491"/>
                </a:lnTo>
                <a:lnTo>
                  <a:pt x="488213" y="406869"/>
                </a:lnTo>
                <a:lnTo>
                  <a:pt x="493788" y="413816"/>
                </a:lnTo>
                <a:lnTo>
                  <a:pt x="500799" y="418998"/>
                </a:lnTo>
                <a:lnTo>
                  <a:pt x="508889" y="422249"/>
                </a:lnTo>
                <a:lnTo>
                  <a:pt x="517753" y="423367"/>
                </a:lnTo>
                <a:lnTo>
                  <a:pt x="517880" y="423367"/>
                </a:lnTo>
                <a:lnTo>
                  <a:pt x="553453" y="396405"/>
                </a:lnTo>
                <a:lnTo>
                  <a:pt x="565188" y="376720"/>
                </a:lnTo>
                <a:lnTo>
                  <a:pt x="566864" y="373989"/>
                </a:lnTo>
                <a:lnTo>
                  <a:pt x="570103" y="372618"/>
                </a:lnTo>
                <a:lnTo>
                  <a:pt x="573189" y="373418"/>
                </a:lnTo>
                <a:lnTo>
                  <a:pt x="607275" y="381838"/>
                </a:lnTo>
                <a:lnTo>
                  <a:pt x="645502" y="365760"/>
                </a:lnTo>
                <a:lnTo>
                  <a:pt x="650087" y="349021"/>
                </a:lnTo>
                <a:lnTo>
                  <a:pt x="649033" y="340080"/>
                </a:lnTo>
                <a:lnTo>
                  <a:pt x="639699" y="303212"/>
                </a:lnTo>
                <a:lnTo>
                  <a:pt x="641096" y="300024"/>
                </a:lnTo>
                <a:lnTo>
                  <a:pt x="643813" y="298310"/>
                </a:lnTo>
                <a:lnTo>
                  <a:pt x="673887" y="280339"/>
                </a:lnTo>
                <a:lnTo>
                  <a:pt x="680948" y="274802"/>
                </a:lnTo>
                <a:lnTo>
                  <a:pt x="686219" y="267817"/>
                </a:lnTo>
                <a:lnTo>
                  <a:pt x="689521" y="259727"/>
                </a:lnTo>
                <a:lnTo>
                  <a:pt x="690664" y="250863"/>
                </a:lnTo>
                <a:close/>
              </a:path>
              <a:path w="1718945" h="1714500">
                <a:moveTo>
                  <a:pt x="1100455" y="778471"/>
                </a:moveTo>
                <a:lnTo>
                  <a:pt x="1094359" y="772350"/>
                </a:lnTo>
                <a:lnTo>
                  <a:pt x="1086815" y="772350"/>
                </a:lnTo>
                <a:lnTo>
                  <a:pt x="689089" y="772350"/>
                </a:lnTo>
                <a:lnTo>
                  <a:pt x="682993" y="778471"/>
                </a:lnTo>
                <a:lnTo>
                  <a:pt x="682993" y="793546"/>
                </a:lnTo>
                <a:lnTo>
                  <a:pt x="689089" y="799668"/>
                </a:lnTo>
                <a:lnTo>
                  <a:pt x="1094359" y="799668"/>
                </a:lnTo>
                <a:lnTo>
                  <a:pt x="1100455" y="793546"/>
                </a:lnTo>
                <a:lnTo>
                  <a:pt x="1100455" y="778471"/>
                </a:lnTo>
                <a:close/>
              </a:path>
              <a:path w="1718945" h="1714500">
                <a:moveTo>
                  <a:pt x="1165453" y="194767"/>
                </a:moveTo>
                <a:lnTo>
                  <a:pt x="1159433" y="188620"/>
                </a:lnTo>
                <a:lnTo>
                  <a:pt x="786599" y="188620"/>
                </a:lnTo>
                <a:lnTo>
                  <a:pt x="780503" y="194767"/>
                </a:lnTo>
                <a:lnTo>
                  <a:pt x="780503" y="209791"/>
                </a:lnTo>
                <a:lnTo>
                  <a:pt x="786612" y="215938"/>
                </a:lnTo>
                <a:lnTo>
                  <a:pt x="794143" y="215938"/>
                </a:lnTo>
                <a:lnTo>
                  <a:pt x="1159433" y="215938"/>
                </a:lnTo>
                <a:lnTo>
                  <a:pt x="1165453" y="209791"/>
                </a:lnTo>
                <a:lnTo>
                  <a:pt x="1165453" y="194767"/>
                </a:lnTo>
                <a:close/>
              </a:path>
              <a:path w="1718945" h="1714500">
                <a:moveTo>
                  <a:pt x="1230579" y="665010"/>
                </a:moveTo>
                <a:lnTo>
                  <a:pt x="1224445" y="658888"/>
                </a:lnTo>
                <a:lnTo>
                  <a:pt x="461340" y="658888"/>
                </a:lnTo>
                <a:lnTo>
                  <a:pt x="455231" y="665010"/>
                </a:lnTo>
                <a:lnTo>
                  <a:pt x="455231" y="680085"/>
                </a:lnTo>
                <a:lnTo>
                  <a:pt x="461340" y="686193"/>
                </a:lnTo>
                <a:lnTo>
                  <a:pt x="1224445" y="686193"/>
                </a:lnTo>
                <a:lnTo>
                  <a:pt x="1230579" y="680085"/>
                </a:lnTo>
                <a:lnTo>
                  <a:pt x="1230579" y="672541"/>
                </a:lnTo>
                <a:lnTo>
                  <a:pt x="1230579" y="665010"/>
                </a:lnTo>
                <a:close/>
              </a:path>
              <a:path w="1718945" h="1714500">
                <a:moveTo>
                  <a:pt x="1230579" y="535330"/>
                </a:moveTo>
                <a:lnTo>
                  <a:pt x="1224445" y="529196"/>
                </a:lnTo>
                <a:lnTo>
                  <a:pt x="501472" y="529196"/>
                </a:lnTo>
                <a:lnTo>
                  <a:pt x="493928" y="529196"/>
                </a:lnTo>
                <a:lnTo>
                  <a:pt x="487832" y="535330"/>
                </a:lnTo>
                <a:lnTo>
                  <a:pt x="487832" y="550354"/>
                </a:lnTo>
                <a:lnTo>
                  <a:pt x="493928" y="556501"/>
                </a:lnTo>
                <a:lnTo>
                  <a:pt x="1224445" y="556501"/>
                </a:lnTo>
                <a:lnTo>
                  <a:pt x="1230579" y="550354"/>
                </a:lnTo>
                <a:lnTo>
                  <a:pt x="1230579" y="535330"/>
                </a:lnTo>
                <a:close/>
              </a:path>
              <a:path w="1718945" h="1714500">
                <a:moveTo>
                  <a:pt x="1246835" y="308216"/>
                </a:moveTo>
                <a:lnTo>
                  <a:pt x="1240688" y="302069"/>
                </a:lnTo>
                <a:lnTo>
                  <a:pt x="737781" y="302069"/>
                </a:lnTo>
                <a:lnTo>
                  <a:pt x="731672" y="308216"/>
                </a:lnTo>
                <a:lnTo>
                  <a:pt x="731672" y="323240"/>
                </a:lnTo>
                <a:lnTo>
                  <a:pt x="737793" y="329374"/>
                </a:lnTo>
                <a:lnTo>
                  <a:pt x="745312" y="329374"/>
                </a:lnTo>
                <a:lnTo>
                  <a:pt x="1240688" y="329374"/>
                </a:lnTo>
                <a:lnTo>
                  <a:pt x="1246835" y="323240"/>
                </a:lnTo>
                <a:lnTo>
                  <a:pt x="1246835" y="308216"/>
                </a:lnTo>
                <a:close/>
              </a:path>
              <a:path w="1718945" h="1714500">
                <a:moveTo>
                  <a:pt x="1718360" y="520700"/>
                </a:moveTo>
                <a:lnTo>
                  <a:pt x="1715744" y="508000"/>
                </a:lnTo>
                <a:lnTo>
                  <a:pt x="1697456" y="508000"/>
                </a:lnTo>
                <a:lnTo>
                  <a:pt x="1691093" y="512114"/>
                </a:lnTo>
                <a:lnTo>
                  <a:pt x="1691093" y="546100"/>
                </a:lnTo>
                <a:lnTo>
                  <a:pt x="1691093" y="1104900"/>
                </a:lnTo>
                <a:lnTo>
                  <a:pt x="1423441" y="1231900"/>
                </a:lnTo>
                <a:lnTo>
                  <a:pt x="1405483" y="1206207"/>
                </a:lnTo>
                <a:lnTo>
                  <a:pt x="1405483" y="1536700"/>
                </a:lnTo>
                <a:lnTo>
                  <a:pt x="1120470" y="1536700"/>
                </a:lnTo>
                <a:lnTo>
                  <a:pt x="1120317" y="1524000"/>
                </a:lnTo>
                <a:lnTo>
                  <a:pt x="1119289" y="1511300"/>
                </a:lnTo>
                <a:lnTo>
                  <a:pt x="1117371" y="1511300"/>
                </a:lnTo>
                <a:lnTo>
                  <a:pt x="1129639" y="1498600"/>
                </a:lnTo>
                <a:lnTo>
                  <a:pt x="1141285" y="1498600"/>
                </a:lnTo>
                <a:lnTo>
                  <a:pt x="1151724" y="1485900"/>
                </a:lnTo>
                <a:lnTo>
                  <a:pt x="1160348" y="1485900"/>
                </a:lnTo>
                <a:lnTo>
                  <a:pt x="1167752" y="1473200"/>
                </a:lnTo>
                <a:lnTo>
                  <a:pt x="1173924" y="1473200"/>
                </a:lnTo>
                <a:lnTo>
                  <a:pt x="1178814" y="1460500"/>
                </a:lnTo>
                <a:lnTo>
                  <a:pt x="1182395" y="1447800"/>
                </a:lnTo>
                <a:lnTo>
                  <a:pt x="1210564" y="1422400"/>
                </a:lnTo>
                <a:lnTo>
                  <a:pt x="1224165" y="1409700"/>
                </a:lnTo>
                <a:lnTo>
                  <a:pt x="1237754" y="1397000"/>
                </a:lnTo>
                <a:lnTo>
                  <a:pt x="1263853" y="1371600"/>
                </a:lnTo>
                <a:lnTo>
                  <a:pt x="1288770" y="1346200"/>
                </a:lnTo>
                <a:lnTo>
                  <a:pt x="1306728" y="1333500"/>
                </a:lnTo>
                <a:lnTo>
                  <a:pt x="1323898" y="1308100"/>
                </a:lnTo>
                <a:lnTo>
                  <a:pt x="1340243" y="1282700"/>
                </a:lnTo>
                <a:lnTo>
                  <a:pt x="1355712" y="1270000"/>
                </a:lnTo>
                <a:lnTo>
                  <a:pt x="1391170" y="1244600"/>
                </a:lnTo>
                <a:lnTo>
                  <a:pt x="1405255" y="1257300"/>
                </a:lnTo>
                <a:lnTo>
                  <a:pt x="1405483" y="1536700"/>
                </a:lnTo>
                <a:lnTo>
                  <a:pt x="1405483" y="1206207"/>
                </a:lnTo>
                <a:lnTo>
                  <a:pt x="1329232" y="1097064"/>
                </a:lnTo>
                <a:lnTo>
                  <a:pt x="1329232" y="1257300"/>
                </a:lnTo>
                <a:lnTo>
                  <a:pt x="1315059" y="1270000"/>
                </a:lnTo>
                <a:lnTo>
                  <a:pt x="1300187" y="1295400"/>
                </a:lnTo>
                <a:lnTo>
                  <a:pt x="1284643" y="1308100"/>
                </a:lnTo>
                <a:lnTo>
                  <a:pt x="1268425" y="1333500"/>
                </a:lnTo>
                <a:lnTo>
                  <a:pt x="1248486" y="1358900"/>
                </a:lnTo>
                <a:lnTo>
                  <a:pt x="1227747" y="1371600"/>
                </a:lnTo>
                <a:lnTo>
                  <a:pt x="1206271" y="1397000"/>
                </a:lnTo>
                <a:lnTo>
                  <a:pt x="1184097" y="1409700"/>
                </a:lnTo>
                <a:lnTo>
                  <a:pt x="1180553" y="1397000"/>
                </a:lnTo>
                <a:lnTo>
                  <a:pt x="1175092" y="1384300"/>
                </a:lnTo>
                <a:lnTo>
                  <a:pt x="1167790" y="1384300"/>
                </a:lnTo>
                <a:lnTo>
                  <a:pt x="1158748" y="1371600"/>
                </a:lnTo>
                <a:lnTo>
                  <a:pt x="1158468" y="1371358"/>
                </a:lnTo>
                <a:lnTo>
                  <a:pt x="1158468" y="1422400"/>
                </a:lnTo>
                <a:lnTo>
                  <a:pt x="1157389" y="1435100"/>
                </a:lnTo>
                <a:lnTo>
                  <a:pt x="1155280" y="1447800"/>
                </a:lnTo>
                <a:lnTo>
                  <a:pt x="1151991" y="1447800"/>
                </a:lnTo>
                <a:lnTo>
                  <a:pt x="1147508" y="1460500"/>
                </a:lnTo>
                <a:lnTo>
                  <a:pt x="1141818" y="1460500"/>
                </a:lnTo>
                <a:lnTo>
                  <a:pt x="1133335" y="1473200"/>
                </a:lnTo>
                <a:lnTo>
                  <a:pt x="1123454" y="1473200"/>
                </a:lnTo>
                <a:lnTo>
                  <a:pt x="1113307" y="1485900"/>
                </a:lnTo>
                <a:lnTo>
                  <a:pt x="1101775" y="1485900"/>
                </a:lnTo>
                <a:lnTo>
                  <a:pt x="1099502" y="1473200"/>
                </a:lnTo>
                <a:lnTo>
                  <a:pt x="1097178" y="1473200"/>
                </a:lnTo>
                <a:lnTo>
                  <a:pt x="902347" y="1295400"/>
                </a:lnTo>
                <a:lnTo>
                  <a:pt x="893737" y="1295400"/>
                </a:lnTo>
                <a:lnTo>
                  <a:pt x="883513" y="1308100"/>
                </a:lnTo>
                <a:lnTo>
                  <a:pt x="883856" y="1320800"/>
                </a:lnTo>
                <a:lnTo>
                  <a:pt x="1078865" y="1498600"/>
                </a:lnTo>
                <a:lnTo>
                  <a:pt x="1083818" y="1498600"/>
                </a:lnTo>
                <a:lnTo>
                  <a:pt x="1086192" y="1511300"/>
                </a:lnTo>
                <a:lnTo>
                  <a:pt x="1091082" y="1511300"/>
                </a:lnTo>
                <a:lnTo>
                  <a:pt x="1093254" y="1524000"/>
                </a:lnTo>
                <a:lnTo>
                  <a:pt x="1092682" y="1536700"/>
                </a:lnTo>
                <a:lnTo>
                  <a:pt x="1089317" y="1549400"/>
                </a:lnTo>
                <a:lnTo>
                  <a:pt x="1087221" y="1549400"/>
                </a:lnTo>
                <a:lnTo>
                  <a:pt x="1084249" y="1562100"/>
                </a:lnTo>
                <a:lnTo>
                  <a:pt x="1080566" y="1562100"/>
                </a:lnTo>
                <a:lnTo>
                  <a:pt x="1070787" y="1574800"/>
                </a:lnTo>
                <a:lnTo>
                  <a:pt x="1055878" y="1587500"/>
                </a:lnTo>
                <a:lnTo>
                  <a:pt x="1021003" y="1587500"/>
                </a:lnTo>
                <a:lnTo>
                  <a:pt x="1005116" y="1574800"/>
                </a:lnTo>
                <a:lnTo>
                  <a:pt x="1004062" y="1574800"/>
                </a:lnTo>
                <a:lnTo>
                  <a:pt x="800074" y="1384300"/>
                </a:lnTo>
                <a:lnTo>
                  <a:pt x="791413" y="1384300"/>
                </a:lnTo>
                <a:lnTo>
                  <a:pt x="781189" y="1397000"/>
                </a:lnTo>
                <a:lnTo>
                  <a:pt x="781532" y="1409700"/>
                </a:lnTo>
                <a:lnTo>
                  <a:pt x="983297" y="1587500"/>
                </a:lnTo>
                <a:lnTo>
                  <a:pt x="984110" y="1600200"/>
                </a:lnTo>
                <a:lnTo>
                  <a:pt x="982332" y="1612900"/>
                </a:lnTo>
                <a:lnTo>
                  <a:pt x="978065" y="1625600"/>
                </a:lnTo>
                <a:lnTo>
                  <a:pt x="971435" y="1625600"/>
                </a:lnTo>
                <a:lnTo>
                  <a:pt x="962126" y="1638300"/>
                </a:lnTo>
                <a:lnTo>
                  <a:pt x="957516" y="1638300"/>
                </a:lnTo>
                <a:lnTo>
                  <a:pt x="950302" y="1651000"/>
                </a:lnTo>
                <a:lnTo>
                  <a:pt x="898182" y="1651000"/>
                </a:lnTo>
                <a:lnTo>
                  <a:pt x="891451" y="1638300"/>
                </a:lnTo>
                <a:lnTo>
                  <a:pt x="897331" y="1612900"/>
                </a:lnTo>
                <a:lnTo>
                  <a:pt x="896124" y="1600200"/>
                </a:lnTo>
                <a:lnTo>
                  <a:pt x="888047" y="1574800"/>
                </a:lnTo>
                <a:lnTo>
                  <a:pt x="873353" y="1562100"/>
                </a:lnTo>
                <a:lnTo>
                  <a:pt x="870127" y="1557921"/>
                </a:lnTo>
                <a:lnTo>
                  <a:pt x="870127" y="1600200"/>
                </a:lnTo>
                <a:lnTo>
                  <a:pt x="869289" y="1625600"/>
                </a:lnTo>
                <a:lnTo>
                  <a:pt x="862812" y="1638300"/>
                </a:lnTo>
                <a:lnTo>
                  <a:pt x="861174" y="1638300"/>
                </a:lnTo>
                <a:lnTo>
                  <a:pt x="826109" y="1676400"/>
                </a:lnTo>
                <a:lnTo>
                  <a:pt x="813625" y="1689100"/>
                </a:lnTo>
                <a:lnTo>
                  <a:pt x="768464" y="1689100"/>
                </a:lnTo>
                <a:lnTo>
                  <a:pt x="760768" y="1676400"/>
                </a:lnTo>
                <a:lnTo>
                  <a:pt x="755853" y="1663700"/>
                </a:lnTo>
                <a:lnTo>
                  <a:pt x="753884" y="1651000"/>
                </a:lnTo>
                <a:lnTo>
                  <a:pt x="755027" y="1638300"/>
                </a:lnTo>
                <a:lnTo>
                  <a:pt x="785520" y="1612900"/>
                </a:lnTo>
                <a:lnTo>
                  <a:pt x="790448" y="1600200"/>
                </a:lnTo>
                <a:lnTo>
                  <a:pt x="794156" y="1600200"/>
                </a:lnTo>
                <a:lnTo>
                  <a:pt x="796861" y="1587500"/>
                </a:lnTo>
                <a:lnTo>
                  <a:pt x="798296" y="1587500"/>
                </a:lnTo>
                <a:lnTo>
                  <a:pt x="810793" y="1574800"/>
                </a:lnTo>
                <a:lnTo>
                  <a:pt x="855980" y="1574800"/>
                </a:lnTo>
                <a:lnTo>
                  <a:pt x="865606" y="1587500"/>
                </a:lnTo>
                <a:lnTo>
                  <a:pt x="870127" y="1600200"/>
                </a:lnTo>
                <a:lnTo>
                  <a:pt x="870127" y="1557921"/>
                </a:lnTo>
                <a:lnTo>
                  <a:pt x="863574" y="1549400"/>
                </a:lnTo>
                <a:lnTo>
                  <a:pt x="799858" y="1549400"/>
                </a:lnTo>
                <a:lnTo>
                  <a:pt x="796709" y="1536700"/>
                </a:lnTo>
                <a:lnTo>
                  <a:pt x="791781" y="1524000"/>
                </a:lnTo>
                <a:lnTo>
                  <a:pt x="785139" y="1524000"/>
                </a:lnTo>
                <a:lnTo>
                  <a:pt x="776795" y="1511300"/>
                </a:lnTo>
                <a:lnTo>
                  <a:pt x="774039" y="1508810"/>
                </a:lnTo>
                <a:lnTo>
                  <a:pt x="774039" y="1562100"/>
                </a:lnTo>
                <a:lnTo>
                  <a:pt x="772401" y="1574800"/>
                </a:lnTo>
                <a:lnTo>
                  <a:pt x="770648" y="1574800"/>
                </a:lnTo>
                <a:lnTo>
                  <a:pt x="767994" y="1587500"/>
                </a:lnTo>
                <a:lnTo>
                  <a:pt x="764603" y="1587500"/>
                </a:lnTo>
                <a:lnTo>
                  <a:pt x="731888" y="1625600"/>
                </a:lnTo>
                <a:lnTo>
                  <a:pt x="729551" y="1625600"/>
                </a:lnTo>
                <a:lnTo>
                  <a:pt x="717067" y="1638300"/>
                </a:lnTo>
                <a:lnTo>
                  <a:pt x="701890" y="1651000"/>
                </a:lnTo>
                <a:lnTo>
                  <a:pt x="686142" y="1638300"/>
                </a:lnTo>
                <a:lnTo>
                  <a:pt x="671931" y="1638300"/>
                </a:lnTo>
                <a:lnTo>
                  <a:pt x="663829" y="1625600"/>
                </a:lnTo>
                <a:lnTo>
                  <a:pt x="658914" y="1612900"/>
                </a:lnTo>
                <a:lnTo>
                  <a:pt x="657352" y="1600200"/>
                </a:lnTo>
                <a:lnTo>
                  <a:pt x="659333" y="1587500"/>
                </a:lnTo>
                <a:lnTo>
                  <a:pt x="663702" y="1587500"/>
                </a:lnTo>
                <a:lnTo>
                  <a:pt x="698665" y="1549400"/>
                </a:lnTo>
                <a:lnTo>
                  <a:pt x="702551" y="1536700"/>
                </a:lnTo>
                <a:lnTo>
                  <a:pt x="707885" y="1536700"/>
                </a:lnTo>
                <a:lnTo>
                  <a:pt x="719975" y="1524000"/>
                </a:lnTo>
                <a:lnTo>
                  <a:pt x="747255" y="1524000"/>
                </a:lnTo>
                <a:lnTo>
                  <a:pt x="759396" y="1536700"/>
                </a:lnTo>
                <a:lnTo>
                  <a:pt x="767321" y="1536700"/>
                </a:lnTo>
                <a:lnTo>
                  <a:pt x="772274" y="1549400"/>
                </a:lnTo>
                <a:lnTo>
                  <a:pt x="774039" y="1562100"/>
                </a:lnTo>
                <a:lnTo>
                  <a:pt x="774039" y="1508810"/>
                </a:lnTo>
                <a:lnTo>
                  <a:pt x="762736" y="1498600"/>
                </a:lnTo>
                <a:lnTo>
                  <a:pt x="714324" y="1498600"/>
                </a:lnTo>
                <a:lnTo>
                  <a:pt x="712165" y="1485900"/>
                </a:lnTo>
                <a:lnTo>
                  <a:pt x="707339" y="1473200"/>
                </a:lnTo>
                <a:lnTo>
                  <a:pt x="699947" y="1460500"/>
                </a:lnTo>
                <a:lnTo>
                  <a:pt x="690054" y="1447800"/>
                </a:lnTo>
                <a:lnTo>
                  <a:pt x="687184" y="1447800"/>
                </a:lnTo>
                <a:lnTo>
                  <a:pt x="687184" y="1511300"/>
                </a:lnTo>
                <a:lnTo>
                  <a:pt x="684390" y="1511300"/>
                </a:lnTo>
                <a:lnTo>
                  <a:pt x="682904" y="1524000"/>
                </a:lnTo>
                <a:lnTo>
                  <a:pt x="677722" y="1524000"/>
                </a:lnTo>
                <a:lnTo>
                  <a:pt x="643013" y="1574800"/>
                </a:lnTo>
                <a:lnTo>
                  <a:pt x="638314" y="1574800"/>
                </a:lnTo>
                <a:lnTo>
                  <a:pt x="625843" y="1587500"/>
                </a:lnTo>
                <a:lnTo>
                  <a:pt x="597560" y="1587500"/>
                </a:lnTo>
                <a:lnTo>
                  <a:pt x="585101" y="1574800"/>
                </a:lnTo>
                <a:lnTo>
                  <a:pt x="580097" y="1574800"/>
                </a:lnTo>
                <a:lnTo>
                  <a:pt x="576046" y="1562100"/>
                </a:lnTo>
                <a:lnTo>
                  <a:pt x="573049" y="1562100"/>
                </a:lnTo>
                <a:lnTo>
                  <a:pt x="571195" y="1549400"/>
                </a:lnTo>
                <a:lnTo>
                  <a:pt x="569785" y="1549400"/>
                </a:lnTo>
                <a:lnTo>
                  <a:pt x="570547" y="1536700"/>
                </a:lnTo>
                <a:lnTo>
                  <a:pt x="573176" y="1524000"/>
                </a:lnTo>
                <a:lnTo>
                  <a:pt x="580377" y="1524000"/>
                </a:lnTo>
                <a:lnTo>
                  <a:pt x="615340" y="1485900"/>
                </a:lnTo>
                <a:lnTo>
                  <a:pt x="618274" y="1473200"/>
                </a:lnTo>
                <a:lnTo>
                  <a:pt x="623049" y="1473200"/>
                </a:lnTo>
                <a:lnTo>
                  <a:pt x="634936" y="1460500"/>
                </a:lnTo>
                <a:lnTo>
                  <a:pt x="661073" y="1460500"/>
                </a:lnTo>
                <a:lnTo>
                  <a:pt x="672630" y="1473200"/>
                </a:lnTo>
                <a:lnTo>
                  <a:pt x="681062" y="1485900"/>
                </a:lnTo>
                <a:lnTo>
                  <a:pt x="685990" y="1498600"/>
                </a:lnTo>
                <a:lnTo>
                  <a:pt x="687184" y="1511300"/>
                </a:lnTo>
                <a:lnTo>
                  <a:pt x="687184" y="1447800"/>
                </a:lnTo>
                <a:lnTo>
                  <a:pt x="676846" y="1447800"/>
                </a:lnTo>
                <a:lnTo>
                  <a:pt x="662063" y="1435100"/>
                </a:lnTo>
                <a:lnTo>
                  <a:pt x="630961" y="1435100"/>
                </a:lnTo>
                <a:lnTo>
                  <a:pt x="629297" y="1422400"/>
                </a:lnTo>
                <a:lnTo>
                  <a:pt x="624649" y="1409700"/>
                </a:lnTo>
                <a:lnTo>
                  <a:pt x="617105" y="1397000"/>
                </a:lnTo>
                <a:lnTo>
                  <a:pt x="606729" y="1384300"/>
                </a:lnTo>
                <a:lnTo>
                  <a:pt x="603745" y="1384300"/>
                </a:lnTo>
                <a:lnTo>
                  <a:pt x="603745" y="1435100"/>
                </a:lnTo>
                <a:lnTo>
                  <a:pt x="600392" y="1447800"/>
                </a:lnTo>
                <a:lnTo>
                  <a:pt x="598766" y="1460500"/>
                </a:lnTo>
                <a:lnTo>
                  <a:pt x="594372" y="1460500"/>
                </a:lnTo>
                <a:lnTo>
                  <a:pt x="559625" y="1511300"/>
                </a:lnTo>
                <a:lnTo>
                  <a:pt x="552196" y="1511300"/>
                </a:lnTo>
                <a:lnTo>
                  <a:pt x="540080" y="1524000"/>
                </a:lnTo>
                <a:lnTo>
                  <a:pt x="526732" y="1524000"/>
                </a:lnTo>
                <a:lnTo>
                  <a:pt x="513511" y="1511300"/>
                </a:lnTo>
                <a:lnTo>
                  <a:pt x="501777" y="1511300"/>
                </a:lnTo>
                <a:lnTo>
                  <a:pt x="496112" y="1498600"/>
                </a:lnTo>
                <a:lnTo>
                  <a:pt x="491756" y="1498600"/>
                </a:lnTo>
                <a:lnTo>
                  <a:pt x="488784" y="1485900"/>
                </a:lnTo>
                <a:lnTo>
                  <a:pt x="487286" y="1485900"/>
                </a:lnTo>
                <a:lnTo>
                  <a:pt x="487362" y="1473200"/>
                </a:lnTo>
                <a:lnTo>
                  <a:pt x="488988" y="1473200"/>
                </a:lnTo>
                <a:lnTo>
                  <a:pt x="492112" y="1460500"/>
                </a:lnTo>
                <a:lnTo>
                  <a:pt x="496658" y="1447800"/>
                </a:lnTo>
                <a:lnTo>
                  <a:pt x="524598" y="1422400"/>
                </a:lnTo>
                <a:lnTo>
                  <a:pt x="524827" y="1422400"/>
                </a:lnTo>
                <a:lnTo>
                  <a:pt x="531571" y="1409700"/>
                </a:lnTo>
                <a:lnTo>
                  <a:pt x="538073" y="1409700"/>
                </a:lnTo>
                <a:lnTo>
                  <a:pt x="545655" y="1397000"/>
                </a:lnTo>
                <a:lnTo>
                  <a:pt x="583412" y="1397000"/>
                </a:lnTo>
                <a:lnTo>
                  <a:pt x="589292" y="1409700"/>
                </a:lnTo>
                <a:lnTo>
                  <a:pt x="597966" y="1422400"/>
                </a:lnTo>
                <a:lnTo>
                  <a:pt x="602869" y="1422400"/>
                </a:lnTo>
                <a:lnTo>
                  <a:pt x="603745" y="1435100"/>
                </a:lnTo>
                <a:lnTo>
                  <a:pt x="603745" y="1384300"/>
                </a:lnTo>
                <a:lnTo>
                  <a:pt x="596925" y="1384300"/>
                </a:lnTo>
                <a:lnTo>
                  <a:pt x="586181" y="1371600"/>
                </a:lnTo>
                <a:lnTo>
                  <a:pt x="536232" y="1371600"/>
                </a:lnTo>
                <a:lnTo>
                  <a:pt x="524294" y="1384300"/>
                </a:lnTo>
                <a:lnTo>
                  <a:pt x="513791" y="1384300"/>
                </a:lnTo>
                <a:lnTo>
                  <a:pt x="498894" y="1371600"/>
                </a:lnTo>
                <a:lnTo>
                  <a:pt x="496049" y="1369148"/>
                </a:lnTo>
                <a:lnTo>
                  <a:pt x="496049" y="1409700"/>
                </a:lnTo>
                <a:lnTo>
                  <a:pt x="468160" y="1447800"/>
                </a:lnTo>
                <a:lnTo>
                  <a:pt x="460121" y="1485900"/>
                </a:lnTo>
                <a:lnTo>
                  <a:pt x="462610" y="1498600"/>
                </a:lnTo>
                <a:lnTo>
                  <a:pt x="467563" y="1511300"/>
                </a:lnTo>
                <a:lnTo>
                  <a:pt x="474853" y="1524000"/>
                </a:lnTo>
                <a:lnTo>
                  <a:pt x="484327" y="1536700"/>
                </a:lnTo>
                <a:lnTo>
                  <a:pt x="312991" y="1536700"/>
                </a:lnTo>
                <a:lnTo>
                  <a:pt x="313131" y="1257300"/>
                </a:lnTo>
                <a:lnTo>
                  <a:pt x="327190" y="1244600"/>
                </a:lnTo>
                <a:lnTo>
                  <a:pt x="363105" y="1270000"/>
                </a:lnTo>
                <a:lnTo>
                  <a:pt x="380339" y="1282700"/>
                </a:lnTo>
                <a:lnTo>
                  <a:pt x="398208" y="1308100"/>
                </a:lnTo>
                <a:lnTo>
                  <a:pt x="416674" y="1333500"/>
                </a:lnTo>
                <a:lnTo>
                  <a:pt x="435648" y="1346200"/>
                </a:lnTo>
                <a:lnTo>
                  <a:pt x="450291" y="1371600"/>
                </a:lnTo>
                <a:lnTo>
                  <a:pt x="465277" y="1384300"/>
                </a:lnTo>
                <a:lnTo>
                  <a:pt x="480555" y="1397000"/>
                </a:lnTo>
                <a:lnTo>
                  <a:pt x="496049" y="1409700"/>
                </a:lnTo>
                <a:lnTo>
                  <a:pt x="496049" y="1369148"/>
                </a:lnTo>
                <a:lnTo>
                  <a:pt x="484200" y="1358900"/>
                </a:lnTo>
                <a:lnTo>
                  <a:pt x="469785" y="1346200"/>
                </a:lnTo>
                <a:lnTo>
                  <a:pt x="455688" y="1333500"/>
                </a:lnTo>
                <a:lnTo>
                  <a:pt x="438442" y="1308100"/>
                </a:lnTo>
                <a:lnTo>
                  <a:pt x="421678" y="1295400"/>
                </a:lnTo>
                <a:lnTo>
                  <a:pt x="405409" y="1270000"/>
                </a:lnTo>
                <a:lnTo>
                  <a:pt x="389636" y="1257300"/>
                </a:lnTo>
                <a:lnTo>
                  <a:pt x="398386" y="1244600"/>
                </a:lnTo>
                <a:lnTo>
                  <a:pt x="407136" y="1231900"/>
                </a:lnTo>
                <a:lnTo>
                  <a:pt x="599655" y="952500"/>
                </a:lnTo>
                <a:lnTo>
                  <a:pt x="756920" y="927100"/>
                </a:lnTo>
                <a:lnTo>
                  <a:pt x="914171" y="901700"/>
                </a:lnTo>
                <a:lnTo>
                  <a:pt x="970407" y="901700"/>
                </a:lnTo>
                <a:lnTo>
                  <a:pt x="1076718" y="914400"/>
                </a:lnTo>
                <a:lnTo>
                  <a:pt x="1088707" y="927100"/>
                </a:lnTo>
                <a:lnTo>
                  <a:pt x="1099210" y="927100"/>
                </a:lnTo>
                <a:lnTo>
                  <a:pt x="1107897" y="939800"/>
                </a:lnTo>
                <a:lnTo>
                  <a:pt x="1114806" y="939800"/>
                </a:lnTo>
                <a:lnTo>
                  <a:pt x="1115187" y="952500"/>
                </a:lnTo>
                <a:lnTo>
                  <a:pt x="1118704" y="952500"/>
                </a:lnTo>
                <a:lnTo>
                  <a:pt x="1119898" y="965200"/>
                </a:lnTo>
                <a:lnTo>
                  <a:pt x="1116812" y="965200"/>
                </a:lnTo>
                <a:lnTo>
                  <a:pt x="1112634" y="977900"/>
                </a:lnTo>
                <a:lnTo>
                  <a:pt x="1106551" y="977900"/>
                </a:lnTo>
                <a:lnTo>
                  <a:pt x="1098677" y="990600"/>
                </a:lnTo>
                <a:lnTo>
                  <a:pt x="1071778" y="1003300"/>
                </a:lnTo>
                <a:lnTo>
                  <a:pt x="987806" y="1003300"/>
                </a:lnTo>
                <a:lnTo>
                  <a:pt x="933627" y="990600"/>
                </a:lnTo>
                <a:lnTo>
                  <a:pt x="852220" y="990600"/>
                </a:lnTo>
                <a:lnTo>
                  <a:pt x="639483" y="1117600"/>
                </a:lnTo>
                <a:lnTo>
                  <a:pt x="628764" y="1117600"/>
                </a:lnTo>
                <a:lnTo>
                  <a:pt x="619340" y="1130300"/>
                </a:lnTo>
                <a:lnTo>
                  <a:pt x="611251" y="1130300"/>
                </a:lnTo>
                <a:lnTo>
                  <a:pt x="604532" y="1143000"/>
                </a:lnTo>
                <a:lnTo>
                  <a:pt x="596150" y="1155700"/>
                </a:lnTo>
                <a:lnTo>
                  <a:pt x="591489" y="1168400"/>
                </a:lnTo>
                <a:lnTo>
                  <a:pt x="590638" y="1193800"/>
                </a:lnTo>
                <a:lnTo>
                  <a:pt x="593699" y="1206500"/>
                </a:lnTo>
                <a:lnTo>
                  <a:pt x="610260" y="1219200"/>
                </a:lnTo>
                <a:lnTo>
                  <a:pt x="634390" y="1231900"/>
                </a:lnTo>
                <a:lnTo>
                  <a:pt x="659523" y="1244600"/>
                </a:lnTo>
                <a:lnTo>
                  <a:pt x="698030" y="1244600"/>
                </a:lnTo>
                <a:lnTo>
                  <a:pt x="719226" y="1231900"/>
                </a:lnTo>
                <a:lnTo>
                  <a:pt x="748245" y="1219200"/>
                </a:lnTo>
                <a:lnTo>
                  <a:pt x="787247" y="1206500"/>
                </a:lnTo>
                <a:lnTo>
                  <a:pt x="803275" y="1206500"/>
                </a:lnTo>
                <a:lnTo>
                  <a:pt x="810310" y="1193800"/>
                </a:lnTo>
                <a:lnTo>
                  <a:pt x="901141" y="1193800"/>
                </a:lnTo>
                <a:lnTo>
                  <a:pt x="907542" y="1206500"/>
                </a:lnTo>
                <a:lnTo>
                  <a:pt x="913536" y="1206500"/>
                </a:lnTo>
                <a:lnTo>
                  <a:pt x="939304" y="1231900"/>
                </a:lnTo>
                <a:lnTo>
                  <a:pt x="966025" y="1244600"/>
                </a:lnTo>
                <a:lnTo>
                  <a:pt x="993394" y="1270000"/>
                </a:lnTo>
                <a:lnTo>
                  <a:pt x="1052169" y="1320800"/>
                </a:lnTo>
                <a:lnTo>
                  <a:pt x="1082878" y="1346200"/>
                </a:lnTo>
                <a:lnTo>
                  <a:pt x="1112862" y="1371600"/>
                </a:lnTo>
                <a:lnTo>
                  <a:pt x="1141704" y="1397000"/>
                </a:lnTo>
                <a:lnTo>
                  <a:pt x="1150404" y="1397000"/>
                </a:lnTo>
                <a:lnTo>
                  <a:pt x="1156068" y="1409700"/>
                </a:lnTo>
                <a:lnTo>
                  <a:pt x="1158468" y="1422400"/>
                </a:lnTo>
                <a:lnTo>
                  <a:pt x="1158468" y="1371358"/>
                </a:lnTo>
                <a:lnTo>
                  <a:pt x="1129957" y="1346200"/>
                </a:lnTo>
                <a:lnTo>
                  <a:pt x="1100023" y="1320800"/>
                </a:lnTo>
                <a:lnTo>
                  <a:pt x="1069365" y="1295400"/>
                </a:lnTo>
                <a:lnTo>
                  <a:pt x="1015479" y="1257300"/>
                </a:lnTo>
                <a:lnTo>
                  <a:pt x="992809" y="1231900"/>
                </a:lnTo>
                <a:lnTo>
                  <a:pt x="970495" y="1219200"/>
                </a:lnTo>
                <a:lnTo>
                  <a:pt x="948702" y="1206500"/>
                </a:lnTo>
                <a:lnTo>
                  <a:pt x="976566" y="1206500"/>
                </a:lnTo>
                <a:lnTo>
                  <a:pt x="990295" y="1193800"/>
                </a:lnTo>
                <a:lnTo>
                  <a:pt x="1049604" y="1193800"/>
                </a:lnTo>
                <a:lnTo>
                  <a:pt x="1080617" y="1181100"/>
                </a:lnTo>
                <a:lnTo>
                  <a:pt x="1110589" y="1168400"/>
                </a:lnTo>
                <a:lnTo>
                  <a:pt x="1139431" y="1155700"/>
                </a:lnTo>
                <a:lnTo>
                  <a:pt x="1145908" y="1143000"/>
                </a:lnTo>
                <a:lnTo>
                  <a:pt x="1147953" y="1143000"/>
                </a:lnTo>
                <a:lnTo>
                  <a:pt x="1144092" y="1130300"/>
                </a:lnTo>
                <a:lnTo>
                  <a:pt x="1125321" y="1130300"/>
                </a:lnTo>
                <a:lnTo>
                  <a:pt x="1098778" y="1143000"/>
                </a:lnTo>
                <a:lnTo>
                  <a:pt x="1071194" y="1155700"/>
                </a:lnTo>
                <a:lnTo>
                  <a:pt x="1042670" y="1168400"/>
                </a:lnTo>
                <a:lnTo>
                  <a:pt x="882281" y="1168400"/>
                </a:lnTo>
                <a:lnTo>
                  <a:pt x="876985" y="1155700"/>
                </a:lnTo>
                <a:lnTo>
                  <a:pt x="840816" y="1155700"/>
                </a:lnTo>
                <a:lnTo>
                  <a:pt x="823150" y="1168400"/>
                </a:lnTo>
                <a:lnTo>
                  <a:pt x="806107" y="1168400"/>
                </a:lnTo>
                <a:lnTo>
                  <a:pt x="798868" y="1181100"/>
                </a:lnTo>
                <a:lnTo>
                  <a:pt x="776389" y="1181100"/>
                </a:lnTo>
                <a:lnTo>
                  <a:pt x="734479" y="1206500"/>
                </a:lnTo>
                <a:lnTo>
                  <a:pt x="625640" y="1206500"/>
                </a:lnTo>
                <a:lnTo>
                  <a:pt x="619023" y="1193800"/>
                </a:lnTo>
                <a:lnTo>
                  <a:pt x="617753" y="1181100"/>
                </a:lnTo>
                <a:lnTo>
                  <a:pt x="618718" y="1181100"/>
                </a:lnTo>
                <a:lnTo>
                  <a:pt x="621842" y="1168400"/>
                </a:lnTo>
                <a:lnTo>
                  <a:pt x="627049" y="1155700"/>
                </a:lnTo>
                <a:lnTo>
                  <a:pt x="631863" y="1155700"/>
                </a:lnTo>
                <a:lnTo>
                  <a:pt x="637781" y="1143000"/>
                </a:lnTo>
                <a:lnTo>
                  <a:pt x="652780" y="1143000"/>
                </a:lnTo>
                <a:lnTo>
                  <a:pt x="861250" y="1028700"/>
                </a:lnTo>
                <a:lnTo>
                  <a:pt x="927519" y="1016000"/>
                </a:lnTo>
                <a:lnTo>
                  <a:pt x="987056" y="1028700"/>
                </a:lnTo>
                <a:lnTo>
                  <a:pt x="1080960" y="1028700"/>
                </a:lnTo>
                <a:lnTo>
                  <a:pt x="1112583" y="1016000"/>
                </a:lnTo>
                <a:lnTo>
                  <a:pt x="1121981" y="1003300"/>
                </a:lnTo>
                <a:lnTo>
                  <a:pt x="1129893" y="1003300"/>
                </a:lnTo>
                <a:lnTo>
                  <a:pt x="1136319" y="990600"/>
                </a:lnTo>
                <a:lnTo>
                  <a:pt x="1141247" y="977900"/>
                </a:lnTo>
                <a:lnTo>
                  <a:pt x="1329232" y="1257300"/>
                </a:lnTo>
                <a:lnTo>
                  <a:pt x="1329232" y="1097064"/>
                </a:lnTo>
                <a:lnTo>
                  <a:pt x="1201623" y="914400"/>
                </a:lnTo>
                <a:lnTo>
                  <a:pt x="1175004" y="876300"/>
                </a:lnTo>
                <a:lnTo>
                  <a:pt x="1492592" y="673100"/>
                </a:lnTo>
                <a:lnTo>
                  <a:pt x="1691093" y="546100"/>
                </a:lnTo>
                <a:lnTo>
                  <a:pt x="1691093" y="512114"/>
                </a:lnTo>
                <a:lnTo>
                  <a:pt x="1441970" y="673100"/>
                </a:lnTo>
                <a:lnTo>
                  <a:pt x="1441970" y="25400"/>
                </a:lnTo>
                <a:lnTo>
                  <a:pt x="1441970" y="12700"/>
                </a:lnTo>
                <a:lnTo>
                  <a:pt x="1435836" y="0"/>
                </a:lnTo>
                <a:lnTo>
                  <a:pt x="1414691" y="0"/>
                </a:lnTo>
                <a:lnTo>
                  <a:pt x="1414691" y="25400"/>
                </a:lnTo>
                <a:lnTo>
                  <a:pt x="1414691" y="685800"/>
                </a:lnTo>
                <a:lnTo>
                  <a:pt x="1148524" y="850900"/>
                </a:lnTo>
                <a:lnTo>
                  <a:pt x="1145451" y="850900"/>
                </a:lnTo>
                <a:lnTo>
                  <a:pt x="1143177" y="863600"/>
                </a:lnTo>
                <a:lnTo>
                  <a:pt x="1141704" y="863600"/>
                </a:lnTo>
                <a:lnTo>
                  <a:pt x="1142504" y="876300"/>
                </a:lnTo>
                <a:lnTo>
                  <a:pt x="1144549" y="876300"/>
                </a:lnTo>
                <a:lnTo>
                  <a:pt x="1159891" y="901700"/>
                </a:lnTo>
                <a:lnTo>
                  <a:pt x="1129652" y="914400"/>
                </a:lnTo>
                <a:lnTo>
                  <a:pt x="1119936" y="914400"/>
                </a:lnTo>
                <a:lnTo>
                  <a:pt x="1108544" y="901700"/>
                </a:lnTo>
                <a:lnTo>
                  <a:pt x="1095679" y="901700"/>
                </a:lnTo>
                <a:lnTo>
                  <a:pt x="1081570" y="889000"/>
                </a:lnTo>
                <a:lnTo>
                  <a:pt x="975169" y="876300"/>
                </a:lnTo>
                <a:lnTo>
                  <a:pt x="909777" y="876300"/>
                </a:lnTo>
                <a:lnTo>
                  <a:pt x="595198" y="927100"/>
                </a:lnTo>
                <a:lnTo>
                  <a:pt x="576821" y="914400"/>
                </a:lnTo>
                <a:lnTo>
                  <a:pt x="572973" y="911745"/>
                </a:lnTo>
                <a:lnTo>
                  <a:pt x="572973" y="939800"/>
                </a:lnTo>
                <a:lnTo>
                  <a:pt x="369379" y="1231900"/>
                </a:lnTo>
                <a:lnTo>
                  <a:pt x="342506" y="1219200"/>
                </a:lnTo>
                <a:lnTo>
                  <a:pt x="543115" y="914400"/>
                </a:lnTo>
                <a:lnTo>
                  <a:pt x="572973" y="939800"/>
                </a:lnTo>
                <a:lnTo>
                  <a:pt x="572973" y="911745"/>
                </a:lnTo>
                <a:lnTo>
                  <a:pt x="558457" y="901700"/>
                </a:lnTo>
                <a:lnTo>
                  <a:pt x="575919" y="876300"/>
                </a:lnTo>
                <a:lnTo>
                  <a:pt x="576668" y="863600"/>
                </a:lnTo>
                <a:lnTo>
                  <a:pt x="575144" y="863600"/>
                </a:lnTo>
                <a:lnTo>
                  <a:pt x="572947" y="850900"/>
                </a:lnTo>
                <a:lnTo>
                  <a:pt x="301675" y="685800"/>
                </a:lnTo>
                <a:lnTo>
                  <a:pt x="301675" y="673100"/>
                </a:lnTo>
                <a:lnTo>
                  <a:pt x="301675" y="25400"/>
                </a:lnTo>
                <a:lnTo>
                  <a:pt x="1414691" y="25400"/>
                </a:lnTo>
                <a:lnTo>
                  <a:pt x="1414691" y="0"/>
                </a:lnTo>
                <a:lnTo>
                  <a:pt x="280949" y="0"/>
                </a:lnTo>
                <a:lnTo>
                  <a:pt x="275844" y="12700"/>
                </a:lnTo>
                <a:lnTo>
                  <a:pt x="274396" y="12700"/>
                </a:lnTo>
                <a:lnTo>
                  <a:pt x="274396" y="673100"/>
                </a:lnTo>
                <a:lnTo>
                  <a:pt x="20878" y="508000"/>
                </a:lnTo>
                <a:lnTo>
                  <a:pt x="2692" y="508000"/>
                </a:lnTo>
                <a:lnTo>
                  <a:pt x="0" y="520700"/>
                </a:lnTo>
                <a:lnTo>
                  <a:pt x="0" y="1117600"/>
                </a:lnTo>
                <a:lnTo>
                  <a:pt x="2908" y="1117600"/>
                </a:lnTo>
                <a:lnTo>
                  <a:pt x="285851" y="1257300"/>
                </a:lnTo>
                <a:lnTo>
                  <a:pt x="285711" y="1562100"/>
                </a:lnTo>
                <a:lnTo>
                  <a:pt x="547471" y="1562100"/>
                </a:lnTo>
                <a:lnTo>
                  <a:pt x="551040" y="1574800"/>
                </a:lnTo>
                <a:lnTo>
                  <a:pt x="555625" y="1587500"/>
                </a:lnTo>
                <a:lnTo>
                  <a:pt x="561149" y="1587500"/>
                </a:lnTo>
                <a:lnTo>
                  <a:pt x="567550" y="1600200"/>
                </a:lnTo>
                <a:lnTo>
                  <a:pt x="577291" y="1600200"/>
                </a:lnTo>
                <a:lnTo>
                  <a:pt x="588022" y="1612900"/>
                </a:lnTo>
                <a:lnTo>
                  <a:pt x="630262" y="1612900"/>
                </a:lnTo>
                <a:lnTo>
                  <a:pt x="632498" y="1625600"/>
                </a:lnTo>
                <a:lnTo>
                  <a:pt x="637336" y="1638300"/>
                </a:lnTo>
                <a:lnTo>
                  <a:pt x="644702" y="1651000"/>
                </a:lnTo>
                <a:lnTo>
                  <a:pt x="654519" y="1651000"/>
                </a:lnTo>
                <a:lnTo>
                  <a:pt x="664311" y="1663700"/>
                </a:lnTo>
                <a:lnTo>
                  <a:pt x="675030" y="1663700"/>
                </a:lnTo>
                <a:lnTo>
                  <a:pt x="686384" y="1676400"/>
                </a:lnTo>
                <a:lnTo>
                  <a:pt x="713549" y="1676400"/>
                </a:lnTo>
                <a:lnTo>
                  <a:pt x="720915" y="1663700"/>
                </a:lnTo>
                <a:lnTo>
                  <a:pt x="727976" y="1663700"/>
                </a:lnTo>
                <a:lnTo>
                  <a:pt x="731126" y="1676400"/>
                </a:lnTo>
                <a:lnTo>
                  <a:pt x="736066" y="1689100"/>
                </a:lnTo>
                <a:lnTo>
                  <a:pt x="742721" y="1701800"/>
                </a:lnTo>
                <a:lnTo>
                  <a:pt x="751078" y="1701800"/>
                </a:lnTo>
                <a:lnTo>
                  <a:pt x="760869" y="1714500"/>
                </a:lnTo>
                <a:lnTo>
                  <a:pt x="823531" y="1714500"/>
                </a:lnTo>
                <a:lnTo>
                  <a:pt x="836168" y="1701800"/>
                </a:lnTo>
                <a:lnTo>
                  <a:pt x="846988" y="1701800"/>
                </a:lnTo>
                <a:lnTo>
                  <a:pt x="856602" y="1689100"/>
                </a:lnTo>
                <a:lnTo>
                  <a:pt x="875842" y="1663700"/>
                </a:lnTo>
                <a:lnTo>
                  <a:pt x="885215" y="1663700"/>
                </a:lnTo>
                <a:lnTo>
                  <a:pt x="896835" y="1676400"/>
                </a:lnTo>
                <a:lnTo>
                  <a:pt x="962012" y="1676400"/>
                </a:lnTo>
                <a:lnTo>
                  <a:pt x="973175" y="1663700"/>
                </a:lnTo>
                <a:lnTo>
                  <a:pt x="981151" y="1663700"/>
                </a:lnTo>
                <a:lnTo>
                  <a:pt x="990854" y="1651000"/>
                </a:lnTo>
                <a:lnTo>
                  <a:pt x="998359" y="1638300"/>
                </a:lnTo>
                <a:lnTo>
                  <a:pt x="1004239" y="1625600"/>
                </a:lnTo>
                <a:lnTo>
                  <a:pt x="1008418" y="1612900"/>
                </a:lnTo>
                <a:lnTo>
                  <a:pt x="1065657" y="1612900"/>
                </a:lnTo>
                <a:lnTo>
                  <a:pt x="1078674" y="1600200"/>
                </a:lnTo>
                <a:lnTo>
                  <a:pt x="1090269" y="1587500"/>
                </a:lnTo>
                <a:lnTo>
                  <a:pt x="1100023" y="1574800"/>
                </a:lnTo>
                <a:lnTo>
                  <a:pt x="1106830" y="1574800"/>
                </a:lnTo>
                <a:lnTo>
                  <a:pt x="1109586" y="1562100"/>
                </a:lnTo>
                <a:lnTo>
                  <a:pt x="1432763" y="1562100"/>
                </a:lnTo>
                <a:lnTo>
                  <a:pt x="1432737" y="1536700"/>
                </a:lnTo>
                <a:lnTo>
                  <a:pt x="1432534" y="1257300"/>
                </a:lnTo>
                <a:lnTo>
                  <a:pt x="1457833" y="1244600"/>
                </a:lnTo>
                <a:lnTo>
                  <a:pt x="1483144" y="1231900"/>
                </a:lnTo>
                <a:lnTo>
                  <a:pt x="1710867" y="1117600"/>
                </a:lnTo>
                <a:lnTo>
                  <a:pt x="1718360" y="1117600"/>
                </a:lnTo>
                <a:lnTo>
                  <a:pt x="1718360" y="546100"/>
                </a:lnTo>
                <a:lnTo>
                  <a:pt x="1718360" y="52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599373" y="3099002"/>
            <a:ext cx="1602740" cy="1615440"/>
          </a:xfrm>
          <a:custGeom>
            <a:avLst/>
            <a:gdLst/>
            <a:ahLst/>
            <a:cxnLst/>
            <a:rect l="l" t="t" r="r" b="b"/>
            <a:pathLst>
              <a:path w="1602740" h="1615439">
                <a:moveTo>
                  <a:pt x="1479905" y="482955"/>
                </a:moveTo>
                <a:lnTo>
                  <a:pt x="1477264" y="437896"/>
                </a:lnTo>
                <a:lnTo>
                  <a:pt x="1468843" y="393484"/>
                </a:lnTo>
                <a:lnTo>
                  <a:pt x="1454670" y="350304"/>
                </a:lnTo>
                <a:lnTo>
                  <a:pt x="1434795" y="308978"/>
                </a:lnTo>
                <a:lnTo>
                  <a:pt x="1409230" y="270103"/>
                </a:lnTo>
                <a:lnTo>
                  <a:pt x="1378026" y="234276"/>
                </a:lnTo>
                <a:lnTo>
                  <a:pt x="1353337" y="224243"/>
                </a:lnTo>
                <a:lnTo>
                  <a:pt x="1340218" y="226745"/>
                </a:lnTo>
                <a:lnTo>
                  <a:pt x="1328610" y="234276"/>
                </a:lnTo>
                <a:lnTo>
                  <a:pt x="1320914" y="245795"/>
                </a:lnTo>
                <a:lnTo>
                  <a:pt x="1318310" y="258927"/>
                </a:lnTo>
                <a:lnTo>
                  <a:pt x="1320812" y="272059"/>
                </a:lnTo>
                <a:lnTo>
                  <a:pt x="1328432" y="283616"/>
                </a:lnTo>
                <a:lnTo>
                  <a:pt x="1358392" y="319062"/>
                </a:lnTo>
                <a:lnTo>
                  <a:pt x="1381467" y="357797"/>
                </a:lnTo>
                <a:lnTo>
                  <a:pt x="1397787" y="399135"/>
                </a:lnTo>
                <a:lnTo>
                  <a:pt x="1407299" y="442188"/>
                </a:lnTo>
                <a:lnTo>
                  <a:pt x="1409941" y="486105"/>
                </a:lnTo>
                <a:lnTo>
                  <a:pt x="1405686" y="529996"/>
                </a:lnTo>
                <a:lnTo>
                  <a:pt x="1394447" y="572998"/>
                </a:lnTo>
                <a:lnTo>
                  <a:pt x="1376197" y="614248"/>
                </a:lnTo>
                <a:lnTo>
                  <a:pt x="1350873" y="652868"/>
                </a:lnTo>
                <a:lnTo>
                  <a:pt x="1344510" y="664845"/>
                </a:lnTo>
                <a:lnTo>
                  <a:pt x="1356156" y="701471"/>
                </a:lnTo>
                <a:lnTo>
                  <a:pt x="1378026" y="710057"/>
                </a:lnTo>
                <a:lnTo>
                  <a:pt x="1385798" y="709066"/>
                </a:lnTo>
                <a:lnTo>
                  <a:pt x="1431963" y="657567"/>
                </a:lnTo>
                <a:lnTo>
                  <a:pt x="1452803" y="615962"/>
                </a:lnTo>
                <a:lnTo>
                  <a:pt x="1467713" y="572592"/>
                </a:lnTo>
                <a:lnTo>
                  <a:pt x="1476730" y="528066"/>
                </a:lnTo>
                <a:lnTo>
                  <a:pt x="1479905" y="482955"/>
                </a:lnTo>
                <a:close/>
              </a:path>
              <a:path w="1602740" h="1615439">
                <a:moveTo>
                  <a:pt x="1602295" y="478663"/>
                </a:moveTo>
                <a:lnTo>
                  <a:pt x="1600771" y="432739"/>
                </a:lnTo>
                <a:lnTo>
                  <a:pt x="1594904" y="387604"/>
                </a:lnTo>
                <a:lnTo>
                  <a:pt x="1584807" y="343268"/>
                </a:lnTo>
                <a:lnTo>
                  <a:pt x="1570443" y="299808"/>
                </a:lnTo>
                <a:lnTo>
                  <a:pt x="1551825" y="257657"/>
                </a:lnTo>
                <a:lnTo>
                  <a:pt x="1543672" y="243192"/>
                </a:lnTo>
                <a:lnTo>
                  <a:pt x="1543672" y="476034"/>
                </a:lnTo>
                <a:lnTo>
                  <a:pt x="1541513" y="520509"/>
                </a:lnTo>
                <a:lnTo>
                  <a:pt x="1534515" y="564578"/>
                </a:lnTo>
                <a:lnTo>
                  <a:pt x="1522666" y="607822"/>
                </a:lnTo>
                <a:lnTo>
                  <a:pt x="1505966" y="649795"/>
                </a:lnTo>
                <a:lnTo>
                  <a:pt x="1484414" y="690079"/>
                </a:lnTo>
                <a:lnTo>
                  <a:pt x="1458010" y="728243"/>
                </a:lnTo>
                <a:lnTo>
                  <a:pt x="1426743" y="763841"/>
                </a:lnTo>
                <a:lnTo>
                  <a:pt x="1424444" y="766089"/>
                </a:lnTo>
                <a:lnTo>
                  <a:pt x="1423301" y="767245"/>
                </a:lnTo>
                <a:lnTo>
                  <a:pt x="1387703" y="799693"/>
                </a:lnTo>
                <a:lnTo>
                  <a:pt x="1349527" y="826566"/>
                </a:lnTo>
                <a:lnTo>
                  <a:pt x="1309179" y="848550"/>
                </a:lnTo>
                <a:lnTo>
                  <a:pt x="1267091" y="865644"/>
                </a:lnTo>
                <a:lnTo>
                  <a:pt x="1223721" y="877849"/>
                </a:lnTo>
                <a:lnTo>
                  <a:pt x="1179487" y="885164"/>
                </a:lnTo>
                <a:lnTo>
                  <a:pt x="1134808" y="887603"/>
                </a:lnTo>
                <a:lnTo>
                  <a:pt x="1090142" y="885139"/>
                </a:lnTo>
                <a:lnTo>
                  <a:pt x="1045908" y="877785"/>
                </a:lnTo>
                <a:lnTo>
                  <a:pt x="1002538" y="865555"/>
                </a:lnTo>
                <a:lnTo>
                  <a:pt x="960475" y="848436"/>
                </a:lnTo>
                <a:lnTo>
                  <a:pt x="920140" y="826427"/>
                </a:lnTo>
                <a:lnTo>
                  <a:pt x="881976" y="799541"/>
                </a:lnTo>
                <a:lnTo>
                  <a:pt x="846416" y="767765"/>
                </a:lnTo>
                <a:lnTo>
                  <a:pt x="814717" y="732104"/>
                </a:lnTo>
                <a:lnTo>
                  <a:pt x="787908" y="693839"/>
                </a:lnTo>
                <a:lnTo>
                  <a:pt x="765962" y="653402"/>
                </a:lnTo>
                <a:lnTo>
                  <a:pt x="748906" y="611225"/>
                </a:lnTo>
                <a:lnTo>
                  <a:pt x="736727" y="567766"/>
                </a:lnTo>
                <a:lnTo>
                  <a:pt x="729424" y="523430"/>
                </a:lnTo>
                <a:lnTo>
                  <a:pt x="727011" y="478663"/>
                </a:lnTo>
                <a:lnTo>
                  <a:pt x="729462" y="433895"/>
                </a:lnTo>
                <a:lnTo>
                  <a:pt x="736790" y="389572"/>
                </a:lnTo>
                <a:lnTo>
                  <a:pt x="749020" y="346062"/>
                </a:lnTo>
                <a:lnTo>
                  <a:pt x="766076" y="303961"/>
                </a:lnTo>
                <a:lnTo>
                  <a:pt x="788035" y="263537"/>
                </a:lnTo>
                <a:lnTo>
                  <a:pt x="814870" y="225285"/>
                </a:lnTo>
                <a:lnTo>
                  <a:pt x="846582" y="189649"/>
                </a:lnTo>
                <a:lnTo>
                  <a:pt x="882154" y="157911"/>
                </a:lnTo>
                <a:lnTo>
                  <a:pt x="920330" y="131051"/>
                </a:lnTo>
                <a:lnTo>
                  <a:pt x="960653" y="109080"/>
                </a:lnTo>
                <a:lnTo>
                  <a:pt x="1002715" y="91986"/>
                </a:lnTo>
                <a:lnTo>
                  <a:pt x="1046073" y="79781"/>
                </a:lnTo>
                <a:lnTo>
                  <a:pt x="1090295" y="72453"/>
                </a:lnTo>
                <a:lnTo>
                  <a:pt x="1134935" y="70015"/>
                </a:lnTo>
                <a:lnTo>
                  <a:pt x="1179588" y="72453"/>
                </a:lnTo>
                <a:lnTo>
                  <a:pt x="1223810" y="79781"/>
                </a:lnTo>
                <a:lnTo>
                  <a:pt x="1267167" y="91986"/>
                </a:lnTo>
                <a:lnTo>
                  <a:pt x="1309230" y="109080"/>
                </a:lnTo>
                <a:lnTo>
                  <a:pt x="1349552" y="131051"/>
                </a:lnTo>
                <a:lnTo>
                  <a:pt x="1387716" y="157911"/>
                </a:lnTo>
                <a:lnTo>
                  <a:pt x="1423301" y="189649"/>
                </a:lnTo>
                <a:lnTo>
                  <a:pt x="1454988" y="224878"/>
                </a:lnTo>
                <a:lnTo>
                  <a:pt x="1481861" y="262712"/>
                </a:lnTo>
                <a:lnTo>
                  <a:pt x="1503895" y="302729"/>
                </a:lnTo>
                <a:lnTo>
                  <a:pt x="1521091" y="344512"/>
                </a:lnTo>
                <a:lnTo>
                  <a:pt x="1533474" y="387680"/>
                </a:lnTo>
                <a:lnTo>
                  <a:pt x="1540992" y="431584"/>
                </a:lnTo>
                <a:lnTo>
                  <a:pt x="1543672" y="476034"/>
                </a:lnTo>
                <a:lnTo>
                  <a:pt x="1543672" y="243192"/>
                </a:lnTo>
                <a:lnTo>
                  <a:pt x="1528991" y="217119"/>
                </a:lnTo>
                <a:lnTo>
                  <a:pt x="1501914" y="178523"/>
                </a:lnTo>
                <a:lnTo>
                  <a:pt x="1470647" y="142201"/>
                </a:lnTo>
                <a:lnTo>
                  <a:pt x="1472018" y="140131"/>
                </a:lnTo>
                <a:lnTo>
                  <a:pt x="1435747" y="107289"/>
                </a:lnTo>
                <a:lnTo>
                  <a:pt x="1397114" y="78816"/>
                </a:lnTo>
                <a:lnTo>
                  <a:pt x="1382229" y="70015"/>
                </a:lnTo>
                <a:lnTo>
                  <a:pt x="1356436" y="54737"/>
                </a:lnTo>
                <a:lnTo>
                  <a:pt x="1314056" y="35026"/>
                </a:lnTo>
                <a:lnTo>
                  <a:pt x="1270330" y="19697"/>
                </a:lnTo>
                <a:lnTo>
                  <a:pt x="1225588" y="8750"/>
                </a:lnTo>
                <a:lnTo>
                  <a:pt x="1180160" y="2184"/>
                </a:lnTo>
                <a:lnTo>
                  <a:pt x="1134389" y="0"/>
                </a:lnTo>
                <a:lnTo>
                  <a:pt x="1088631" y="2184"/>
                </a:lnTo>
                <a:lnTo>
                  <a:pt x="1043203" y="8750"/>
                </a:lnTo>
                <a:lnTo>
                  <a:pt x="998461" y="19697"/>
                </a:lnTo>
                <a:lnTo>
                  <a:pt x="954735" y="35026"/>
                </a:lnTo>
                <a:lnTo>
                  <a:pt x="912355" y="54737"/>
                </a:lnTo>
                <a:lnTo>
                  <a:pt x="871677" y="78816"/>
                </a:lnTo>
                <a:lnTo>
                  <a:pt x="833031" y="107289"/>
                </a:lnTo>
                <a:lnTo>
                  <a:pt x="796759" y="140131"/>
                </a:lnTo>
                <a:lnTo>
                  <a:pt x="763587" y="177050"/>
                </a:lnTo>
                <a:lnTo>
                  <a:pt x="734885" y="216458"/>
                </a:lnTo>
                <a:lnTo>
                  <a:pt x="710653" y="258013"/>
                </a:lnTo>
                <a:lnTo>
                  <a:pt x="690918" y="301332"/>
                </a:lnTo>
                <a:lnTo>
                  <a:pt x="675665" y="346113"/>
                </a:lnTo>
                <a:lnTo>
                  <a:pt x="664959" y="391858"/>
                </a:lnTo>
                <a:lnTo>
                  <a:pt x="658774" y="438340"/>
                </a:lnTo>
                <a:lnTo>
                  <a:pt x="657123" y="485165"/>
                </a:lnTo>
                <a:lnTo>
                  <a:pt x="660031" y="531977"/>
                </a:lnTo>
                <a:lnTo>
                  <a:pt x="667512" y="578408"/>
                </a:lnTo>
                <a:lnTo>
                  <a:pt x="679564" y="624116"/>
                </a:lnTo>
                <a:lnTo>
                  <a:pt x="696201" y="668718"/>
                </a:lnTo>
                <a:lnTo>
                  <a:pt x="717448" y="711873"/>
                </a:lnTo>
                <a:lnTo>
                  <a:pt x="743318" y="753211"/>
                </a:lnTo>
                <a:lnTo>
                  <a:pt x="773811" y="792378"/>
                </a:lnTo>
                <a:lnTo>
                  <a:pt x="595591" y="970292"/>
                </a:lnTo>
                <a:lnTo>
                  <a:pt x="577837" y="967841"/>
                </a:lnTo>
                <a:lnTo>
                  <a:pt x="560336" y="969962"/>
                </a:lnTo>
                <a:lnTo>
                  <a:pt x="543928" y="976414"/>
                </a:lnTo>
                <a:lnTo>
                  <a:pt x="529437" y="987005"/>
                </a:lnTo>
                <a:lnTo>
                  <a:pt x="20586" y="1495577"/>
                </a:lnTo>
                <a:lnTo>
                  <a:pt x="5207" y="1518589"/>
                </a:lnTo>
                <a:lnTo>
                  <a:pt x="0" y="1544815"/>
                </a:lnTo>
                <a:lnTo>
                  <a:pt x="4991" y="1571091"/>
                </a:lnTo>
                <a:lnTo>
                  <a:pt x="31254" y="1603324"/>
                </a:lnTo>
                <a:lnTo>
                  <a:pt x="70015" y="1614868"/>
                </a:lnTo>
                <a:lnTo>
                  <a:pt x="83693" y="1613585"/>
                </a:lnTo>
                <a:lnTo>
                  <a:pt x="119430" y="1594637"/>
                </a:lnTo>
                <a:lnTo>
                  <a:pt x="628319" y="1084681"/>
                </a:lnTo>
                <a:lnTo>
                  <a:pt x="648182" y="1033589"/>
                </a:lnTo>
                <a:lnTo>
                  <a:pt x="645007" y="1014907"/>
                </a:lnTo>
                <a:lnTo>
                  <a:pt x="689902" y="970292"/>
                </a:lnTo>
                <a:lnTo>
                  <a:pt x="821156" y="839825"/>
                </a:lnTo>
                <a:lnTo>
                  <a:pt x="860259" y="869111"/>
                </a:lnTo>
                <a:lnTo>
                  <a:pt x="901319" y="893826"/>
                </a:lnTo>
                <a:lnTo>
                  <a:pt x="943991" y="913993"/>
                </a:lnTo>
                <a:lnTo>
                  <a:pt x="987945" y="929640"/>
                </a:lnTo>
                <a:lnTo>
                  <a:pt x="1032852" y="940816"/>
                </a:lnTo>
                <a:lnTo>
                  <a:pt x="1078357" y="947534"/>
                </a:lnTo>
                <a:lnTo>
                  <a:pt x="1124140" y="949845"/>
                </a:lnTo>
                <a:lnTo>
                  <a:pt x="1169847" y="947762"/>
                </a:lnTo>
                <a:lnTo>
                  <a:pt x="1215148" y="941324"/>
                </a:lnTo>
                <a:lnTo>
                  <a:pt x="1259713" y="930567"/>
                </a:lnTo>
                <a:lnTo>
                  <a:pt x="1303185" y="915517"/>
                </a:lnTo>
                <a:lnTo>
                  <a:pt x="1345247" y="896200"/>
                </a:lnTo>
                <a:lnTo>
                  <a:pt x="1385557" y="872667"/>
                </a:lnTo>
                <a:lnTo>
                  <a:pt x="1423758" y="844931"/>
                </a:lnTo>
                <a:lnTo>
                  <a:pt x="1459547" y="813028"/>
                </a:lnTo>
                <a:lnTo>
                  <a:pt x="1492554" y="776986"/>
                </a:lnTo>
                <a:lnTo>
                  <a:pt x="1521256" y="738581"/>
                </a:lnTo>
                <a:lnTo>
                  <a:pt x="1545602" y="698195"/>
                </a:lnTo>
                <a:lnTo>
                  <a:pt x="1565592" y="656170"/>
                </a:lnTo>
                <a:lnTo>
                  <a:pt x="1581251" y="612813"/>
                </a:lnTo>
                <a:lnTo>
                  <a:pt x="1592592" y="568477"/>
                </a:lnTo>
                <a:lnTo>
                  <a:pt x="1599615" y="523430"/>
                </a:lnTo>
                <a:lnTo>
                  <a:pt x="1602295" y="478663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0063" y="7541493"/>
            <a:ext cx="1901928" cy="171475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551790" y="8517223"/>
            <a:ext cx="462915" cy="464820"/>
          </a:xfrm>
          <a:custGeom>
            <a:avLst/>
            <a:gdLst/>
            <a:ahLst/>
            <a:cxnLst/>
            <a:rect l="l" t="t" r="r" b="b"/>
            <a:pathLst>
              <a:path w="462915" h="464820">
                <a:moveTo>
                  <a:pt x="231421" y="0"/>
                </a:moveTo>
                <a:lnTo>
                  <a:pt x="184845" y="4733"/>
                </a:lnTo>
                <a:lnTo>
                  <a:pt x="141434" y="18305"/>
                </a:lnTo>
                <a:lnTo>
                  <a:pt x="102128" y="39771"/>
                </a:lnTo>
                <a:lnTo>
                  <a:pt x="67864" y="68187"/>
                </a:lnTo>
                <a:lnTo>
                  <a:pt x="39581" y="102608"/>
                </a:lnTo>
                <a:lnTo>
                  <a:pt x="18217" y="142091"/>
                </a:lnTo>
                <a:lnTo>
                  <a:pt x="4710" y="185692"/>
                </a:lnTo>
                <a:lnTo>
                  <a:pt x="0" y="232467"/>
                </a:lnTo>
                <a:lnTo>
                  <a:pt x="4710" y="279237"/>
                </a:lnTo>
                <a:lnTo>
                  <a:pt x="18215" y="322825"/>
                </a:lnTo>
                <a:lnTo>
                  <a:pt x="39578" y="362290"/>
                </a:lnTo>
                <a:lnTo>
                  <a:pt x="67860" y="396691"/>
                </a:lnTo>
                <a:lnTo>
                  <a:pt x="102123" y="425085"/>
                </a:lnTo>
                <a:lnTo>
                  <a:pt x="141429" y="446533"/>
                </a:lnTo>
                <a:lnTo>
                  <a:pt x="184842" y="460092"/>
                </a:lnTo>
                <a:lnTo>
                  <a:pt x="231421" y="464821"/>
                </a:lnTo>
                <a:lnTo>
                  <a:pt x="278004" y="460092"/>
                </a:lnTo>
                <a:lnTo>
                  <a:pt x="321418" y="446533"/>
                </a:lnTo>
                <a:lnTo>
                  <a:pt x="337742" y="437626"/>
                </a:lnTo>
                <a:lnTo>
                  <a:pt x="231421" y="437626"/>
                </a:lnTo>
                <a:lnTo>
                  <a:pt x="184645" y="432197"/>
                </a:lnTo>
                <a:lnTo>
                  <a:pt x="141674" y="416738"/>
                </a:lnTo>
                <a:lnTo>
                  <a:pt x="103744" y="392491"/>
                </a:lnTo>
                <a:lnTo>
                  <a:pt x="72092" y="360699"/>
                </a:lnTo>
                <a:lnTo>
                  <a:pt x="47953" y="322603"/>
                </a:lnTo>
                <a:lnTo>
                  <a:pt x="32563" y="279445"/>
                </a:lnTo>
                <a:lnTo>
                  <a:pt x="27158" y="232467"/>
                </a:lnTo>
                <a:lnTo>
                  <a:pt x="32563" y="185489"/>
                </a:lnTo>
                <a:lnTo>
                  <a:pt x="47953" y="142332"/>
                </a:lnTo>
                <a:lnTo>
                  <a:pt x="72092" y="104235"/>
                </a:lnTo>
                <a:lnTo>
                  <a:pt x="103744" y="72443"/>
                </a:lnTo>
                <a:lnTo>
                  <a:pt x="141674" y="48196"/>
                </a:lnTo>
                <a:lnTo>
                  <a:pt x="184645" y="32737"/>
                </a:lnTo>
                <a:lnTo>
                  <a:pt x="231421" y="27308"/>
                </a:lnTo>
                <a:lnTo>
                  <a:pt x="337899" y="27308"/>
                </a:lnTo>
                <a:lnTo>
                  <a:pt x="321413" y="18305"/>
                </a:lnTo>
                <a:lnTo>
                  <a:pt x="278001" y="4733"/>
                </a:lnTo>
                <a:lnTo>
                  <a:pt x="231421" y="0"/>
                </a:lnTo>
                <a:close/>
              </a:path>
              <a:path w="462915" h="464820">
                <a:moveTo>
                  <a:pt x="337899" y="27308"/>
                </a:moveTo>
                <a:lnTo>
                  <a:pt x="231421" y="27308"/>
                </a:lnTo>
                <a:lnTo>
                  <a:pt x="278201" y="32737"/>
                </a:lnTo>
                <a:lnTo>
                  <a:pt x="321174" y="48196"/>
                </a:lnTo>
                <a:lnTo>
                  <a:pt x="359103" y="72443"/>
                </a:lnTo>
                <a:lnTo>
                  <a:pt x="390754" y="104235"/>
                </a:lnTo>
                <a:lnTo>
                  <a:pt x="414892" y="142332"/>
                </a:lnTo>
                <a:lnTo>
                  <a:pt x="430280" y="185489"/>
                </a:lnTo>
                <a:lnTo>
                  <a:pt x="435684" y="232467"/>
                </a:lnTo>
                <a:lnTo>
                  <a:pt x="430280" y="279445"/>
                </a:lnTo>
                <a:lnTo>
                  <a:pt x="414892" y="322603"/>
                </a:lnTo>
                <a:lnTo>
                  <a:pt x="390754" y="360699"/>
                </a:lnTo>
                <a:lnTo>
                  <a:pt x="359103" y="392491"/>
                </a:lnTo>
                <a:lnTo>
                  <a:pt x="321174" y="416738"/>
                </a:lnTo>
                <a:lnTo>
                  <a:pt x="278201" y="432197"/>
                </a:lnTo>
                <a:lnTo>
                  <a:pt x="231421" y="437626"/>
                </a:lnTo>
                <a:lnTo>
                  <a:pt x="337742" y="437626"/>
                </a:lnTo>
                <a:lnTo>
                  <a:pt x="394987" y="396691"/>
                </a:lnTo>
                <a:lnTo>
                  <a:pt x="423268" y="362290"/>
                </a:lnTo>
                <a:lnTo>
                  <a:pt x="444629" y="322825"/>
                </a:lnTo>
                <a:lnTo>
                  <a:pt x="458133" y="279237"/>
                </a:lnTo>
                <a:lnTo>
                  <a:pt x="462843" y="232467"/>
                </a:lnTo>
                <a:lnTo>
                  <a:pt x="458133" y="185692"/>
                </a:lnTo>
                <a:lnTo>
                  <a:pt x="444627" y="142091"/>
                </a:lnTo>
                <a:lnTo>
                  <a:pt x="423265" y="102608"/>
                </a:lnTo>
                <a:lnTo>
                  <a:pt x="394983" y="68187"/>
                </a:lnTo>
                <a:lnTo>
                  <a:pt x="360720" y="39771"/>
                </a:lnTo>
                <a:lnTo>
                  <a:pt x="337899" y="27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6497" y="8837762"/>
            <a:ext cx="93441" cy="93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5529" y="8572524"/>
            <a:ext cx="115535" cy="23781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178036" y="8418461"/>
            <a:ext cx="1210310" cy="1718945"/>
          </a:xfrm>
          <a:custGeom>
            <a:avLst/>
            <a:gdLst/>
            <a:ahLst/>
            <a:cxnLst/>
            <a:rect l="l" t="t" r="r" b="b"/>
            <a:pathLst>
              <a:path w="1210309" h="1718945">
                <a:moveTo>
                  <a:pt x="539686" y="1359293"/>
                </a:moveTo>
                <a:lnTo>
                  <a:pt x="533628" y="1353197"/>
                </a:lnTo>
                <a:lnTo>
                  <a:pt x="526122" y="1353197"/>
                </a:lnTo>
                <a:lnTo>
                  <a:pt x="189814" y="1353197"/>
                </a:lnTo>
                <a:lnTo>
                  <a:pt x="183743" y="1359293"/>
                </a:lnTo>
                <a:lnTo>
                  <a:pt x="183743" y="1374381"/>
                </a:lnTo>
                <a:lnTo>
                  <a:pt x="189814" y="1380477"/>
                </a:lnTo>
                <a:lnTo>
                  <a:pt x="533628" y="1380477"/>
                </a:lnTo>
                <a:lnTo>
                  <a:pt x="539686" y="1374381"/>
                </a:lnTo>
                <a:lnTo>
                  <a:pt x="539686" y="1359293"/>
                </a:lnTo>
                <a:close/>
              </a:path>
              <a:path w="1210309" h="1718945">
                <a:moveTo>
                  <a:pt x="539686" y="1240497"/>
                </a:moveTo>
                <a:lnTo>
                  <a:pt x="533628" y="1234401"/>
                </a:lnTo>
                <a:lnTo>
                  <a:pt x="526122" y="1234401"/>
                </a:lnTo>
                <a:lnTo>
                  <a:pt x="189814" y="1234401"/>
                </a:lnTo>
                <a:lnTo>
                  <a:pt x="183743" y="1240497"/>
                </a:lnTo>
                <a:lnTo>
                  <a:pt x="183743" y="1255585"/>
                </a:lnTo>
                <a:lnTo>
                  <a:pt x="189814" y="1261668"/>
                </a:lnTo>
                <a:lnTo>
                  <a:pt x="533628" y="1261668"/>
                </a:lnTo>
                <a:lnTo>
                  <a:pt x="539686" y="1255585"/>
                </a:lnTo>
                <a:lnTo>
                  <a:pt x="539686" y="1240497"/>
                </a:lnTo>
                <a:close/>
              </a:path>
              <a:path w="1210309" h="1718945">
                <a:moveTo>
                  <a:pt x="539686" y="1121841"/>
                </a:moveTo>
                <a:lnTo>
                  <a:pt x="533628" y="1115745"/>
                </a:lnTo>
                <a:lnTo>
                  <a:pt x="526122" y="1115745"/>
                </a:lnTo>
                <a:lnTo>
                  <a:pt x="189814" y="1115745"/>
                </a:lnTo>
                <a:lnTo>
                  <a:pt x="183743" y="1121841"/>
                </a:lnTo>
                <a:lnTo>
                  <a:pt x="183743" y="1136916"/>
                </a:lnTo>
                <a:lnTo>
                  <a:pt x="189814" y="1143012"/>
                </a:lnTo>
                <a:lnTo>
                  <a:pt x="533628" y="1143012"/>
                </a:lnTo>
                <a:lnTo>
                  <a:pt x="539686" y="1136916"/>
                </a:lnTo>
                <a:lnTo>
                  <a:pt x="539686" y="1121841"/>
                </a:lnTo>
                <a:close/>
              </a:path>
              <a:path w="1210309" h="1718945">
                <a:moveTo>
                  <a:pt x="707567" y="672160"/>
                </a:moveTo>
                <a:lnTo>
                  <a:pt x="701497" y="666051"/>
                </a:lnTo>
                <a:lnTo>
                  <a:pt x="129527" y="666051"/>
                </a:lnTo>
                <a:lnTo>
                  <a:pt x="123444" y="672160"/>
                </a:lnTo>
                <a:lnTo>
                  <a:pt x="123444" y="687235"/>
                </a:lnTo>
                <a:lnTo>
                  <a:pt x="129527" y="693343"/>
                </a:lnTo>
                <a:lnTo>
                  <a:pt x="137033" y="693343"/>
                </a:lnTo>
                <a:lnTo>
                  <a:pt x="701497" y="693343"/>
                </a:lnTo>
                <a:lnTo>
                  <a:pt x="707567" y="687235"/>
                </a:lnTo>
                <a:lnTo>
                  <a:pt x="707567" y="672160"/>
                </a:lnTo>
                <a:close/>
              </a:path>
              <a:path w="1210309" h="1718945">
                <a:moveTo>
                  <a:pt x="811060" y="1490916"/>
                </a:moveTo>
                <a:lnTo>
                  <a:pt x="804976" y="1484807"/>
                </a:lnTo>
                <a:lnTo>
                  <a:pt x="797483" y="1484807"/>
                </a:lnTo>
                <a:lnTo>
                  <a:pt x="129527" y="1484807"/>
                </a:lnTo>
                <a:lnTo>
                  <a:pt x="123444" y="1490916"/>
                </a:lnTo>
                <a:lnTo>
                  <a:pt x="123444" y="1506004"/>
                </a:lnTo>
                <a:lnTo>
                  <a:pt x="129527" y="1512100"/>
                </a:lnTo>
                <a:lnTo>
                  <a:pt x="804989" y="1512100"/>
                </a:lnTo>
                <a:lnTo>
                  <a:pt x="811060" y="1506004"/>
                </a:lnTo>
                <a:lnTo>
                  <a:pt x="811060" y="1490916"/>
                </a:lnTo>
                <a:close/>
              </a:path>
              <a:path w="1210309" h="1718945">
                <a:moveTo>
                  <a:pt x="1060945" y="946023"/>
                </a:moveTo>
                <a:lnTo>
                  <a:pt x="1054874" y="939927"/>
                </a:lnTo>
                <a:lnTo>
                  <a:pt x="129527" y="939927"/>
                </a:lnTo>
                <a:lnTo>
                  <a:pt x="123444" y="946023"/>
                </a:lnTo>
                <a:lnTo>
                  <a:pt x="123444" y="961110"/>
                </a:lnTo>
                <a:lnTo>
                  <a:pt x="129527" y="967206"/>
                </a:lnTo>
                <a:lnTo>
                  <a:pt x="137033" y="967206"/>
                </a:lnTo>
                <a:lnTo>
                  <a:pt x="1054874" y="967206"/>
                </a:lnTo>
                <a:lnTo>
                  <a:pt x="1060945" y="961110"/>
                </a:lnTo>
                <a:lnTo>
                  <a:pt x="1060945" y="946023"/>
                </a:lnTo>
                <a:close/>
              </a:path>
              <a:path w="1210309" h="1718945">
                <a:moveTo>
                  <a:pt x="1060945" y="787006"/>
                </a:moveTo>
                <a:lnTo>
                  <a:pt x="1054874" y="780897"/>
                </a:lnTo>
                <a:lnTo>
                  <a:pt x="129527" y="780897"/>
                </a:lnTo>
                <a:lnTo>
                  <a:pt x="123444" y="787006"/>
                </a:lnTo>
                <a:lnTo>
                  <a:pt x="123444" y="802068"/>
                </a:lnTo>
                <a:lnTo>
                  <a:pt x="129527" y="808177"/>
                </a:lnTo>
                <a:lnTo>
                  <a:pt x="137033" y="808177"/>
                </a:lnTo>
                <a:lnTo>
                  <a:pt x="1054874" y="808177"/>
                </a:lnTo>
                <a:lnTo>
                  <a:pt x="1060945" y="802068"/>
                </a:lnTo>
                <a:lnTo>
                  <a:pt x="1060945" y="787006"/>
                </a:lnTo>
                <a:close/>
              </a:path>
              <a:path w="1210309" h="1718945">
                <a:moveTo>
                  <a:pt x="1210271" y="6146"/>
                </a:moveTo>
                <a:lnTo>
                  <a:pt x="1204277" y="0"/>
                </a:lnTo>
                <a:lnTo>
                  <a:pt x="1183195" y="0"/>
                </a:lnTo>
                <a:lnTo>
                  <a:pt x="1183195" y="27305"/>
                </a:lnTo>
                <a:lnTo>
                  <a:pt x="1183195" y="1456448"/>
                </a:lnTo>
                <a:lnTo>
                  <a:pt x="929170" y="1456448"/>
                </a:lnTo>
                <a:lnTo>
                  <a:pt x="923112" y="1462544"/>
                </a:lnTo>
                <a:lnTo>
                  <a:pt x="923112" y="1691309"/>
                </a:lnTo>
                <a:lnTo>
                  <a:pt x="27165" y="1691309"/>
                </a:lnTo>
                <a:lnTo>
                  <a:pt x="27165" y="27305"/>
                </a:lnTo>
                <a:lnTo>
                  <a:pt x="1183195" y="27305"/>
                </a:lnTo>
                <a:lnTo>
                  <a:pt x="1183195" y="0"/>
                </a:lnTo>
                <a:lnTo>
                  <a:pt x="6070" y="0"/>
                </a:lnTo>
                <a:lnTo>
                  <a:pt x="0" y="6146"/>
                </a:lnTo>
                <a:lnTo>
                  <a:pt x="0" y="1712493"/>
                </a:lnTo>
                <a:lnTo>
                  <a:pt x="6070" y="1718589"/>
                </a:lnTo>
                <a:lnTo>
                  <a:pt x="938415" y="1718589"/>
                </a:lnTo>
                <a:lnTo>
                  <a:pt x="940104" y="1718221"/>
                </a:lnTo>
                <a:lnTo>
                  <a:pt x="942416" y="1717281"/>
                </a:lnTo>
                <a:lnTo>
                  <a:pt x="942975" y="1716798"/>
                </a:lnTo>
                <a:lnTo>
                  <a:pt x="944333" y="1715973"/>
                </a:lnTo>
                <a:lnTo>
                  <a:pt x="945134" y="1715668"/>
                </a:lnTo>
                <a:lnTo>
                  <a:pt x="972108" y="1691309"/>
                </a:lnTo>
                <a:lnTo>
                  <a:pt x="1205966" y="1480121"/>
                </a:lnTo>
                <a:lnTo>
                  <a:pt x="1206080" y="1479918"/>
                </a:lnTo>
                <a:lnTo>
                  <a:pt x="1206423" y="1479600"/>
                </a:lnTo>
                <a:lnTo>
                  <a:pt x="1206881" y="1478889"/>
                </a:lnTo>
                <a:lnTo>
                  <a:pt x="1207668" y="1478000"/>
                </a:lnTo>
                <a:lnTo>
                  <a:pt x="1208354" y="1477048"/>
                </a:lnTo>
                <a:lnTo>
                  <a:pt x="1208798" y="1476019"/>
                </a:lnTo>
                <a:lnTo>
                  <a:pt x="1209484" y="1474584"/>
                </a:lnTo>
                <a:lnTo>
                  <a:pt x="1209827" y="1473415"/>
                </a:lnTo>
                <a:lnTo>
                  <a:pt x="1210056" y="1472209"/>
                </a:lnTo>
                <a:lnTo>
                  <a:pt x="1210157" y="1470672"/>
                </a:lnTo>
                <a:lnTo>
                  <a:pt x="1210271" y="27305"/>
                </a:lnTo>
                <a:lnTo>
                  <a:pt x="1210271" y="6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388354" y="3011742"/>
            <a:ext cx="1196340" cy="1724660"/>
          </a:xfrm>
          <a:custGeom>
            <a:avLst/>
            <a:gdLst/>
            <a:ahLst/>
            <a:cxnLst/>
            <a:rect l="l" t="t" r="r" b="b"/>
            <a:pathLst>
              <a:path w="1196339" h="1724660">
                <a:moveTo>
                  <a:pt x="128042" y="127041"/>
                </a:moveTo>
                <a:lnTo>
                  <a:pt x="78202" y="137131"/>
                </a:lnTo>
                <a:lnTo>
                  <a:pt x="37502" y="164649"/>
                </a:lnTo>
                <a:lnTo>
                  <a:pt x="10062" y="205467"/>
                </a:lnTo>
                <a:lnTo>
                  <a:pt x="0" y="255458"/>
                </a:lnTo>
                <a:lnTo>
                  <a:pt x="0" y="1596063"/>
                </a:lnTo>
                <a:lnTo>
                  <a:pt x="10062" y="1646050"/>
                </a:lnTo>
                <a:lnTo>
                  <a:pt x="37502" y="1686869"/>
                </a:lnTo>
                <a:lnTo>
                  <a:pt x="78202" y="1714390"/>
                </a:lnTo>
                <a:lnTo>
                  <a:pt x="128042" y="1724482"/>
                </a:lnTo>
                <a:lnTo>
                  <a:pt x="1067702" y="1724482"/>
                </a:lnTo>
                <a:lnTo>
                  <a:pt x="1117547" y="1714390"/>
                </a:lnTo>
                <a:lnTo>
                  <a:pt x="1158247" y="1686869"/>
                </a:lnTo>
                <a:lnTo>
                  <a:pt x="1182291" y="1651099"/>
                </a:lnTo>
                <a:lnTo>
                  <a:pt x="128042" y="1651099"/>
                </a:lnTo>
                <a:lnTo>
                  <a:pt x="106683" y="1646775"/>
                </a:lnTo>
                <a:lnTo>
                  <a:pt x="89240" y="1634981"/>
                </a:lnTo>
                <a:lnTo>
                  <a:pt x="77479" y="1617487"/>
                </a:lnTo>
                <a:lnTo>
                  <a:pt x="73166" y="1596063"/>
                </a:lnTo>
                <a:lnTo>
                  <a:pt x="73166" y="255458"/>
                </a:lnTo>
                <a:lnTo>
                  <a:pt x="77479" y="234056"/>
                </a:lnTo>
                <a:lnTo>
                  <a:pt x="89240" y="216560"/>
                </a:lnTo>
                <a:lnTo>
                  <a:pt x="106683" y="204754"/>
                </a:lnTo>
                <a:lnTo>
                  <a:pt x="128042" y="200422"/>
                </a:lnTo>
                <a:lnTo>
                  <a:pt x="560371" y="200422"/>
                </a:lnTo>
                <a:lnTo>
                  <a:pt x="560149" y="127805"/>
                </a:lnTo>
                <a:lnTo>
                  <a:pt x="486931" y="127805"/>
                </a:lnTo>
                <a:lnTo>
                  <a:pt x="128042" y="127041"/>
                </a:lnTo>
                <a:close/>
              </a:path>
              <a:path w="1196339" h="1724660">
                <a:moveTo>
                  <a:pt x="1182294" y="201798"/>
                </a:moveTo>
                <a:lnTo>
                  <a:pt x="1067778" y="201798"/>
                </a:lnTo>
                <a:lnTo>
                  <a:pt x="1089150" y="206130"/>
                </a:lnTo>
                <a:lnTo>
                  <a:pt x="1106591" y="217936"/>
                </a:lnTo>
                <a:lnTo>
                  <a:pt x="1118345" y="235432"/>
                </a:lnTo>
                <a:lnTo>
                  <a:pt x="1122654" y="256834"/>
                </a:lnTo>
                <a:lnTo>
                  <a:pt x="1122654" y="1596063"/>
                </a:lnTo>
                <a:lnTo>
                  <a:pt x="1118345" y="1617487"/>
                </a:lnTo>
                <a:lnTo>
                  <a:pt x="1106591" y="1634981"/>
                </a:lnTo>
                <a:lnTo>
                  <a:pt x="1089150" y="1646775"/>
                </a:lnTo>
                <a:lnTo>
                  <a:pt x="1067778" y="1651099"/>
                </a:lnTo>
                <a:lnTo>
                  <a:pt x="1182291" y="1651099"/>
                </a:lnTo>
                <a:lnTo>
                  <a:pt x="1185685" y="1646050"/>
                </a:lnTo>
                <a:lnTo>
                  <a:pt x="1195746" y="1596063"/>
                </a:lnTo>
                <a:lnTo>
                  <a:pt x="1195746" y="256834"/>
                </a:lnTo>
                <a:lnTo>
                  <a:pt x="1185685" y="206843"/>
                </a:lnTo>
                <a:lnTo>
                  <a:pt x="1182294" y="201798"/>
                </a:lnTo>
                <a:close/>
              </a:path>
              <a:path w="1196339" h="1724660">
                <a:moveTo>
                  <a:pt x="560371" y="200422"/>
                </a:moveTo>
                <a:lnTo>
                  <a:pt x="128042" y="200422"/>
                </a:lnTo>
                <a:lnTo>
                  <a:pt x="395654" y="201033"/>
                </a:lnTo>
                <a:lnTo>
                  <a:pt x="395654" y="208219"/>
                </a:lnTo>
                <a:lnTo>
                  <a:pt x="244013" y="208219"/>
                </a:lnTo>
                <a:lnTo>
                  <a:pt x="194174" y="218309"/>
                </a:lnTo>
                <a:lnTo>
                  <a:pt x="153474" y="245826"/>
                </a:lnTo>
                <a:lnTo>
                  <a:pt x="126032" y="286645"/>
                </a:lnTo>
                <a:lnTo>
                  <a:pt x="115969" y="336636"/>
                </a:lnTo>
                <a:lnTo>
                  <a:pt x="115969" y="1460125"/>
                </a:lnTo>
                <a:lnTo>
                  <a:pt x="126032" y="1510112"/>
                </a:lnTo>
                <a:lnTo>
                  <a:pt x="153474" y="1550931"/>
                </a:lnTo>
                <a:lnTo>
                  <a:pt x="194174" y="1578451"/>
                </a:lnTo>
                <a:lnTo>
                  <a:pt x="244013" y="1588542"/>
                </a:lnTo>
                <a:lnTo>
                  <a:pt x="951700" y="1588542"/>
                </a:lnTo>
                <a:lnTo>
                  <a:pt x="1001546" y="1578451"/>
                </a:lnTo>
                <a:lnTo>
                  <a:pt x="1042245" y="1550931"/>
                </a:lnTo>
                <a:lnTo>
                  <a:pt x="1066290" y="1515160"/>
                </a:lnTo>
                <a:lnTo>
                  <a:pt x="244013" y="1515160"/>
                </a:lnTo>
                <a:lnTo>
                  <a:pt x="222654" y="1510836"/>
                </a:lnTo>
                <a:lnTo>
                  <a:pt x="205211" y="1499042"/>
                </a:lnTo>
                <a:lnTo>
                  <a:pt x="193450" y="1481549"/>
                </a:lnTo>
                <a:lnTo>
                  <a:pt x="189137" y="1460125"/>
                </a:lnTo>
                <a:lnTo>
                  <a:pt x="189137" y="336636"/>
                </a:lnTo>
                <a:lnTo>
                  <a:pt x="193450" y="315234"/>
                </a:lnTo>
                <a:lnTo>
                  <a:pt x="205211" y="297738"/>
                </a:lnTo>
                <a:lnTo>
                  <a:pt x="222654" y="285932"/>
                </a:lnTo>
                <a:lnTo>
                  <a:pt x="244013" y="281600"/>
                </a:lnTo>
                <a:lnTo>
                  <a:pt x="1066292" y="281600"/>
                </a:lnTo>
                <a:lnTo>
                  <a:pt x="1063209" y="277013"/>
                </a:lnTo>
                <a:lnTo>
                  <a:pt x="468913" y="277013"/>
                </a:lnTo>
                <a:lnTo>
                  <a:pt x="468913" y="201263"/>
                </a:lnTo>
                <a:lnTo>
                  <a:pt x="560373" y="201263"/>
                </a:lnTo>
                <a:lnTo>
                  <a:pt x="560371" y="200422"/>
                </a:lnTo>
                <a:close/>
              </a:path>
              <a:path w="1196339" h="1724660">
                <a:moveTo>
                  <a:pt x="1066292" y="281600"/>
                </a:moveTo>
                <a:lnTo>
                  <a:pt x="951700" y="281600"/>
                </a:lnTo>
                <a:lnTo>
                  <a:pt x="973072" y="285932"/>
                </a:lnTo>
                <a:lnTo>
                  <a:pt x="990513" y="297738"/>
                </a:lnTo>
                <a:lnTo>
                  <a:pt x="1002267" y="315234"/>
                </a:lnTo>
                <a:lnTo>
                  <a:pt x="1006576" y="336636"/>
                </a:lnTo>
                <a:lnTo>
                  <a:pt x="1006576" y="1460125"/>
                </a:lnTo>
                <a:lnTo>
                  <a:pt x="1002267" y="1481549"/>
                </a:lnTo>
                <a:lnTo>
                  <a:pt x="990513" y="1499042"/>
                </a:lnTo>
                <a:lnTo>
                  <a:pt x="973072" y="1510836"/>
                </a:lnTo>
                <a:lnTo>
                  <a:pt x="951700" y="1515160"/>
                </a:lnTo>
                <a:lnTo>
                  <a:pt x="1066290" y="1515160"/>
                </a:lnTo>
                <a:lnTo>
                  <a:pt x="1069683" y="1510112"/>
                </a:lnTo>
                <a:lnTo>
                  <a:pt x="1079744" y="1460125"/>
                </a:lnTo>
                <a:lnTo>
                  <a:pt x="1079744" y="336636"/>
                </a:lnTo>
                <a:lnTo>
                  <a:pt x="1069683" y="286645"/>
                </a:lnTo>
                <a:lnTo>
                  <a:pt x="1066292" y="281600"/>
                </a:lnTo>
                <a:close/>
              </a:path>
              <a:path w="1196339" h="1724660">
                <a:moveTo>
                  <a:pt x="800029" y="281600"/>
                </a:moveTo>
                <a:lnTo>
                  <a:pt x="395745" y="281600"/>
                </a:lnTo>
                <a:lnTo>
                  <a:pt x="395745" y="350395"/>
                </a:lnTo>
                <a:lnTo>
                  <a:pt x="800029" y="350395"/>
                </a:lnTo>
                <a:lnTo>
                  <a:pt x="800029" y="281600"/>
                </a:lnTo>
                <a:close/>
              </a:path>
              <a:path w="1196339" h="1724660">
                <a:moveTo>
                  <a:pt x="700895" y="73381"/>
                </a:moveTo>
                <a:lnTo>
                  <a:pt x="597872" y="73381"/>
                </a:lnTo>
                <a:lnTo>
                  <a:pt x="612574" y="76359"/>
                </a:lnTo>
                <a:lnTo>
                  <a:pt x="624581" y="84483"/>
                </a:lnTo>
                <a:lnTo>
                  <a:pt x="632676" y="96534"/>
                </a:lnTo>
                <a:lnTo>
                  <a:pt x="635645" y="111294"/>
                </a:lnTo>
                <a:lnTo>
                  <a:pt x="635645" y="201263"/>
                </a:lnTo>
                <a:lnTo>
                  <a:pt x="727105" y="201263"/>
                </a:lnTo>
                <a:lnTo>
                  <a:pt x="727105" y="277013"/>
                </a:lnTo>
                <a:lnTo>
                  <a:pt x="1063209" y="277013"/>
                </a:lnTo>
                <a:lnTo>
                  <a:pt x="1042245" y="245826"/>
                </a:lnTo>
                <a:lnTo>
                  <a:pt x="1001546" y="218309"/>
                </a:lnTo>
                <a:lnTo>
                  <a:pt x="951700" y="208219"/>
                </a:lnTo>
                <a:lnTo>
                  <a:pt x="800029" y="208219"/>
                </a:lnTo>
                <a:lnTo>
                  <a:pt x="800029" y="201798"/>
                </a:lnTo>
                <a:lnTo>
                  <a:pt x="1182294" y="201798"/>
                </a:lnTo>
                <a:lnTo>
                  <a:pt x="1158247" y="166024"/>
                </a:lnTo>
                <a:lnTo>
                  <a:pt x="1117547" y="138506"/>
                </a:lnTo>
                <a:lnTo>
                  <a:pt x="1067702" y="128417"/>
                </a:lnTo>
                <a:lnTo>
                  <a:pt x="708538" y="128417"/>
                </a:lnTo>
                <a:lnTo>
                  <a:pt x="708538" y="111294"/>
                </a:lnTo>
                <a:lnTo>
                  <a:pt x="700895" y="73381"/>
                </a:lnTo>
                <a:close/>
              </a:path>
              <a:path w="1196339" h="1724660">
                <a:moveTo>
                  <a:pt x="597872" y="0"/>
                </a:moveTo>
                <a:lnTo>
                  <a:pt x="554706" y="8779"/>
                </a:lnTo>
                <a:lnTo>
                  <a:pt x="519454" y="32629"/>
                </a:lnTo>
                <a:lnTo>
                  <a:pt x="495675" y="67988"/>
                </a:lnTo>
                <a:lnTo>
                  <a:pt x="486931" y="111294"/>
                </a:lnTo>
                <a:lnTo>
                  <a:pt x="486931" y="127805"/>
                </a:lnTo>
                <a:lnTo>
                  <a:pt x="560149" y="127805"/>
                </a:lnTo>
                <a:lnTo>
                  <a:pt x="560099" y="111294"/>
                </a:lnTo>
                <a:lnTo>
                  <a:pt x="563067" y="96534"/>
                </a:lnTo>
                <a:lnTo>
                  <a:pt x="571163" y="84483"/>
                </a:lnTo>
                <a:lnTo>
                  <a:pt x="583169" y="76359"/>
                </a:lnTo>
                <a:lnTo>
                  <a:pt x="597872" y="73381"/>
                </a:lnTo>
                <a:lnTo>
                  <a:pt x="700895" y="73381"/>
                </a:lnTo>
                <a:lnTo>
                  <a:pt x="699825" y="68074"/>
                </a:lnTo>
                <a:lnTo>
                  <a:pt x="676116" y="32744"/>
                </a:lnTo>
                <a:lnTo>
                  <a:pt x="640951" y="8865"/>
                </a:lnTo>
                <a:lnTo>
                  <a:pt x="597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526969" y="7529930"/>
            <a:ext cx="1216025" cy="1727200"/>
          </a:xfrm>
          <a:custGeom>
            <a:avLst/>
            <a:gdLst/>
            <a:ahLst/>
            <a:cxnLst/>
            <a:rect l="l" t="t" r="r" b="b"/>
            <a:pathLst>
              <a:path w="1216025" h="1727200">
                <a:moveTo>
                  <a:pt x="411373" y="190500"/>
                </a:moveTo>
                <a:lnTo>
                  <a:pt x="250045" y="190500"/>
                </a:lnTo>
                <a:lnTo>
                  <a:pt x="247657" y="203200"/>
                </a:lnTo>
                <a:lnTo>
                  <a:pt x="236070" y="241300"/>
                </a:lnTo>
                <a:lnTo>
                  <a:pt x="77239" y="241300"/>
                </a:lnTo>
                <a:lnTo>
                  <a:pt x="47055" y="254000"/>
                </a:lnTo>
                <a:lnTo>
                  <a:pt x="22516" y="266700"/>
                </a:lnTo>
                <a:lnTo>
                  <a:pt x="6030" y="292100"/>
                </a:lnTo>
                <a:lnTo>
                  <a:pt x="0" y="330200"/>
                </a:lnTo>
                <a:lnTo>
                  <a:pt x="0" y="1574800"/>
                </a:lnTo>
                <a:lnTo>
                  <a:pt x="6030" y="1612900"/>
                </a:lnTo>
                <a:lnTo>
                  <a:pt x="22516" y="1638300"/>
                </a:lnTo>
                <a:lnTo>
                  <a:pt x="47055" y="1651000"/>
                </a:lnTo>
                <a:lnTo>
                  <a:pt x="77239" y="1663700"/>
                </a:lnTo>
                <a:lnTo>
                  <a:pt x="764618" y="1663700"/>
                </a:lnTo>
                <a:lnTo>
                  <a:pt x="803654" y="1689100"/>
                </a:lnTo>
                <a:lnTo>
                  <a:pt x="848233" y="1714500"/>
                </a:lnTo>
                <a:lnTo>
                  <a:pt x="897329" y="1727200"/>
                </a:lnTo>
                <a:lnTo>
                  <a:pt x="997561" y="1727200"/>
                </a:lnTo>
                <a:lnTo>
                  <a:pt x="1042437" y="1714500"/>
                </a:lnTo>
                <a:lnTo>
                  <a:pt x="1083786" y="1701800"/>
                </a:lnTo>
                <a:lnTo>
                  <a:pt x="1102318" y="1689100"/>
                </a:lnTo>
                <a:lnTo>
                  <a:pt x="949915" y="1689100"/>
                </a:lnTo>
                <a:lnTo>
                  <a:pt x="905504" y="1676400"/>
                </a:lnTo>
                <a:lnTo>
                  <a:pt x="864248" y="1663700"/>
                </a:lnTo>
                <a:lnTo>
                  <a:pt x="827045" y="1651000"/>
                </a:lnTo>
                <a:lnTo>
                  <a:pt x="794790" y="1625600"/>
                </a:lnTo>
                <a:lnTo>
                  <a:pt x="793407" y="1612900"/>
                </a:lnTo>
                <a:lnTo>
                  <a:pt x="66178" y="1612900"/>
                </a:lnTo>
                <a:lnTo>
                  <a:pt x="57113" y="1600200"/>
                </a:lnTo>
                <a:lnTo>
                  <a:pt x="50985" y="1587500"/>
                </a:lnTo>
                <a:lnTo>
                  <a:pt x="48733" y="1574800"/>
                </a:lnTo>
                <a:lnTo>
                  <a:pt x="48733" y="330200"/>
                </a:lnTo>
                <a:lnTo>
                  <a:pt x="50985" y="317500"/>
                </a:lnTo>
                <a:lnTo>
                  <a:pt x="57113" y="304800"/>
                </a:lnTo>
                <a:lnTo>
                  <a:pt x="66178" y="292100"/>
                </a:lnTo>
                <a:lnTo>
                  <a:pt x="273666" y="292100"/>
                </a:lnTo>
                <a:lnTo>
                  <a:pt x="277334" y="279400"/>
                </a:lnTo>
                <a:lnTo>
                  <a:pt x="278939" y="279400"/>
                </a:lnTo>
                <a:lnTo>
                  <a:pt x="296304" y="215900"/>
                </a:lnTo>
                <a:lnTo>
                  <a:pt x="298696" y="203200"/>
                </a:lnTo>
                <a:lnTo>
                  <a:pt x="402122" y="203200"/>
                </a:lnTo>
                <a:lnTo>
                  <a:pt x="411373" y="190500"/>
                </a:lnTo>
                <a:close/>
              </a:path>
              <a:path w="1216025" h="1727200">
                <a:moveTo>
                  <a:pt x="1084940" y="1244600"/>
                </a:moveTo>
                <a:lnTo>
                  <a:pt x="949915" y="1244600"/>
                </a:lnTo>
                <a:lnTo>
                  <a:pt x="965212" y="1257300"/>
                </a:lnTo>
                <a:lnTo>
                  <a:pt x="1015994" y="1257300"/>
                </a:lnTo>
                <a:lnTo>
                  <a:pt x="1057555" y="1282700"/>
                </a:lnTo>
                <a:lnTo>
                  <a:pt x="1093971" y="1308100"/>
                </a:lnTo>
                <a:lnTo>
                  <a:pt x="1124168" y="1333500"/>
                </a:lnTo>
                <a:lnTo>
                  <a:pt x="1147069" y="1371600"/>
                </a:lnTo>
                <a:lnTo>
                  <a:pt x="1161599" y="1422400"/>
                </a:lnTo>
                <a:lnTo>
                  <a:pt x="1166681" y="1473200"/>
                </a:lnTo>
                <a:lnTo>
                  <a:pt x="1160971" y="1511300"/>
                </a:lnTo>
                <a:lnTo>
                  <a:pt x="1144698" y="1562100"/>
                </a:lnTo>
                <a:lnTo>
                  <a:pt x="1119148" y="1600200"/>
                </a:lnTo>
                <a:lnTo>
                  <a:pt x="1085609" y="1638300"/>
                </a:lnTo>
                <a:lnTo>
                  <a:pt x="1045366" y="1663700"/>
                </a:lnTo>
                <a:lnTo>
                  <a:pt x="999706" y="1676400"/>
                </a:lnTo>
                <a:lnTo>
                  <a:pt x="949915" y="1689100"/>
                </a:lnTo>
                <a:lnTo>
                  <a:pt x="1102318" y="1689100"/>
                </a:lnTo>
                <a:lnTo>
                  <a:pt x="1152873" y="1638300"/>
                </a:lnTo>
                <a:lnTo>
                  <a:pt x="1179098" y="1600200"/>
                </a:lnTo>
                <a:lnTo>
                  <a:pt x="1198768" y="1562100"/>
                </a:lnTo>
                <a:lnTo>
                  <a:pt x="1211124" y="1511300"/>
                </a:lnTo>
                <a:lnTo>
                  <a:pt x="1215412" y="1473200"/>
                </a:lnTo>
                <a:lnTo>
                  <a:pt x="1211166" y="1422400"/>
                </a:lnTo>
                <a:lnTo>
                  <a:pt x="1198925" y="1371600"/>
                </a:lnTo>
                <a:lnTo>
                  <a:pt x="1179436" y="1333500"/>
                </a:lnTo>
                <a:lnTo>
                  <a:pt x="1153445" y="1295400"/>
                </a:lnTo>
                <a:lnTo>
                  <a:pt x="1121698" y="1270000"/>
                </a:lnTo>
                <a:lnTo>
                  <a:pt x="1084940" y="1244600"/>
                </a:lnTo>
                <a:close/>
              </a:path>
              <a:path w="1216025" h="1727200">
                <a:moveTo>
                  <a:pt x="747241" y="1384300"/>
                </a:moveTo>
                <a:lnTo>
                  <a:pt x="394918" y="1384300"/>
                </a:lnTo>
                <a:lnTo>
                  <a:pt x="399356" y="1397000"/>
                </a:lnTo>
                <a:lnTo>
                  <a:pt x="692776" y="1397000"/>
                </a:lnTo>
                <a:lnTo>
                  <a:pt x="689173" y="1422400"/>
                </a:lnTo>
                <a:lnTo>
                  <a:pt x="686555" y="1435100"/>
                </a:lnTo>
                <a:lnTo>
                  <a:pt x="684959" y="1447800"/>
                </a:lnTo>
                <a:lnTo>
                  <a:pt x="684419" y="1473200"/>
                </a:lnTo>
                <a:lnTo>
                  <a:pt x="687160" y="1511300"/>
                </a:lnTo>
                <a:lnTo>
                  <a:pt x="695125" y="1536700"/>
                </a:lnTo>
                <a:lnTo>
                  <a:pt x="707932" y="1574800"/>
                </a:lnTo>
                <a:lnTo>
                  <a:pt x="725196" y="1612900"/>
                </a:lnTo>
                <a:lnTo>
                  <a:pt x="789891" y="1612900"/>
                </a:lnTo>
                <a:lnTo>
                  <a:pt x="766145" y="1587500"/>
                </a:lnTo>
                <a:lnTo>
                  <a:pt x="748293" y="1549400"/>
                </a:lnTo>
                <a:lnTo>
                  <a:pt x="737055" y="1511300"/>
                </a:lnTo>
                <a:lnTo>
                  <a:pt x="733150" y="1473200"/>
                </a:lnTo>
                <a:lnTo>
                  <a:pt x="734071" y="1447800"/>
                </a:lnTo>
                <a:lnTo>
                  <a:pt x="736781" y="1422400"/>
                </a:lnTo>
                <a:lnTo>
                  <a:pt x="741198" y="1409700"/>
                </a:lnTo>
                <a:lnTo>
                  <a:pt x="747241" y="1384300"/>
                </a:lnTo>
                <a:close/>
              </a:path>
              <a:path w="1216025" h="1727200">
                <a:moveTo>
                  <a:pt x="835164" y="1435100"/>
                </a:moveTo>
                <a:lnTo>
                  <a:pt x="796231" y="1435100"/>
                </a:lnTo>
                <a:lnTo>
                  <a:pt x="793753" y="1447800"/>
                </a:lnTo>
                <a:lnTo>
                  <a:pt x="792772" y="1447800"/>
                </a:lnTo>
                <a:lnTo>
                  <a:pt x="793494" y="1460500"/>
                </a:lnTo>
                <a:lnTo>
                  <a:pt x="795836" y="1460500"/>
                </a:lnTo>
                <a:lnTo>
                  <a:pt x="799718" y="1473200"/>
                </a:lnTo>
                <a:lnTo>
                  <a:pt x="901502" y="1574800"/>
                </a:lnTo>
                <a:lnTo>
                  <a:pt x="907928" y="1587500"/>
                </a:lnTo>
                <a:lnTo>
                  <a:pt x="921357" y="1587500"/>
                </a:lnTo>
                <a:lnTo>
                  <a:pt x="927784" y="1574800"/>
                </a:lnTo>
                <a:lnTo>
                  <a:pt x="977037" y="1524000"/>
                </a:lnTo>
                <a:lnTo>
                  <a:pt x="914556" y="1524000"/>
                </a:lnTo>
                <a:lnTo>
                  <a:pt x="835164" y="1435100"/>
                </a:lnTo>
                <a:close/>
              </a:path>
              <a:path w="1216025" h="1727200">
                <a:moveTo>
                  <a:pt x="1101698" y="1358900"/>
                </a:moveTo>
                <a:lnTo>
                  <a:pt x="1064638" y="1358900"/>
                </a:lnTo>
                <a:lnTo>
                  <a:pt x="914556" y="1524000"/>
                </a:lnTo>
                <a:lnTo>
                  <a:pt x="977037" y="1524000"/>
                </a:lnTo>
                <a:lnTo>
                  <a:pt x="1100170" y="1397000"/>
                </a:lnTo>
                <a:lnTo>
                  <a:pt x="1104274" y="1384300"/>
                </a:lnTo>
                <a:lnTo>
                  <a:pt x="1106542" y="1384300"/>
                </a:lnTo>
                <a:lnTo>
                  <a:pt x="1106893" y="1371600"/>
                </a:lnTo>
                <a:lnTo>
                  <a:pt x="1105242" y="1371600"/>
                </a:lnTo>
                <a:lnTo>
                  <a:pt x="1101698" y="1358900"/>
                </a:lnTo>
                <a:close/>
              </a:path>
              <a:path w="1216025" h="1727200">
                <a:moveTo>
                  <a:pt x="339482" y="1282700"/>
                </a:moveTo>
                <a:lnTo>
                  <a:pt x="303451" y="1282700"/>
                </a:lnTo>
                <a:lnTo>
                  <a:pt x="242003" y="1346200"/>
                </a:lnTo>
                <a:lnTo>
                  <a:pt x="179688" y="1346200"/>
                </a:lnTo>
                <a:lnTo>
                  <a:pt x="225108" y="1397000"/>
                </a:lnTo>
                <a:lnTo>
                  <a:pt x="259055" y="1397000"/>
                </a:lnTo>
                <a:lnTo>
                  <a:pt x="337456" y="1320800"/>
                </a:lnTo>
                <a:lnTo>
                  <a:pt x="341972" y="1308100"/>
                </a:lnTo>
                <a:lnTo>
                  <a:pt x="344512" y="1308100"/>
                </a:lnTo>
                <a:lnTo>
                  <a:pt x="344973" y="1295400"/>
                </a:lnTo>
                <a:lnTo>
                  <a:pt x="343248" y="1295400"/>
                </a:lnTo>
                <a:lnTo>
                  <a:pt x="339482" y="1282700"/>
                </a:lnTo>
                <a:close/>
              </a:path>
              <a:path w="1216025" h="1727200">
                <a:moveTo>
                  <a:pt x="1037889" y="292100"/>
                </a:moveTo>
                <a:lnTo>
                  <a:pt x="977742" y="292100"/>
                </a:lnTo>
                <a:lnTo>
                  <a:pt x="986805" y="304800"/>
                </a:lnTo>
                <a:lnTo>
                  <a:pt x="992935" y="317500"/>
                </a:lnTo>
                <a:lnTo>
                  <a:pt x="995188" y="330200"/>
                </a:lnTo>
                <a:lnTo>
                  <a:pt x="995188" y="1206500"/>
                </a:lnTo>
                <a:lnTo>
                  <a:pt x="898627" y="1206500"/>
                </a:lnTo>
                <a:lnTo>
                  <a:pt x="850635" y="1219200"/>
                </a:lnTo>
                <a:lnTo>
                  <a:pt x="806887" y="1244600"/>
                </a:lnTo>
                <a:lnTo>
                  <a:pt x="768331" y="1270000"/>
                </a:lnTo>
                <a:lnTo>
                  <a:pt x="735914" y="1308100"/>
                </a:lnTo>
                <a:lnTo>
                  <a:pt x="710586" y="1358900"/>
                </a:lnTo>
                <a:lnTo>
                  <a:pt x="394918" y="1358900"/>
                </a:lnTo>
                <a:lnTo>
                  <a:pt x="392422" y="1371600"/>
                </a:lnTo>
                <a:lnTo>
                  <a:pt x="391590" y="1371600"/>
                </a:lnTo>
                <a:lnTo>
                  <a:pt x="392422" y="1384300"/>
                </a:lnTo>
                <a:lnTo>
                  <a:pt x="750757" y="1384300"/>
                </a:lnTo>
                <a:lnTo>
                  <a:pt x="775619" y="1333500"/>
                </a:lnTo>
                <a:lnTo>
                  <a:pt x="809428" y="1308100"/>
                </a:lnTo>
                <a:lnTo>
                  <a:pt x="850722" y="1270000"/>
                </a:lnTo>
                <a:lnTo>
                  <a:pt x="898038" y="1257300"/>
                </a:lnTo>
                <a:lnTo>
                  <a:pt x="949915" y="1244600"/>
                </a:lnTo>
                <a:lnTo>
                  <a:pt x="1084940" y="1244600"/>
                </a:lnTo>
                <a:lnTo>
                  <a:pt x="1043918" y="1219200"/>
                </a:lnTo>
                <a:lnTo>
                  <a:pt x="1043918" y="330200"/>
                </a:lnTo>
                <a:lnTo>
                  <a:pt x="1037889" y="292100"/>
                </a:lnTo>
                <a:close/>
              </a:path>
              <a:path w="1216025" h="1727200">
                <a:moveTo>
                  <a:pt x="208440" y="1308100"/>
                </a:moveTo>
                <a:lnTo>
                  <a:pt x="181322" y="1308100"/>
                </a:lnTo>
                <a:lnTo>
                  <a:pt x="174778" y="1320800"/>
                </a:lnTo>
                <a:lnTo>
                  <a:pt x="172683" y="1320800"/>
                </a:lnTo>
                <a:lnTo>
                  <a:pt x="171991" y="1333500"/>
                </a:lnTo>
                <a:lnTo>
                  <a:pt x="172992" y="1346200"/>
                </a:lnTo>
                <a:lnTo>
                  <a:pt x="242003" y="1346200"/>
                </a:lnTo>
                <a:lnTo>
                  <a:pt x="213589" y="1320800"/>
                </a:lnTo>
                <a:lnTo>
                  <a:pt x="208440" y="1308100"/>
                </a:lnTo>
                <a:close/>
              </a:path>
              <a:path w="1216025" h="1727200">
                <a:moveTo>
                  <a:pt x="320309" y="1270000"/>
                </a:moveTo>
                <a:lnTo>
                  <a:pt x="313969" y="1270000"/>
                </a:lnTo>
                <a:lnTo>
                  <a:pt x="307918" y="1282700"/>
                </a:lnTo>
                <a:lnTo>
                  <a:pt x="327593" y="1282700"/>
                </a:lnTo>
                <a:lnTo>
                  <a:pt x="320309" y="1270000"/>
                </a:lnTo>
                <a:close/>
              </a:path>
              <a:path w="1216025" h="1727200">
                <a:moveTo>
                  <a:pt x="339494" y="1041400"/>
                </a:moveTo>
                <a:lnTo>
                  <a:pt x="303451" y="1041400"/>
                </a:lnTo>
                <a:lnTo>
                  <a:pt x="242003" y="1104900"/>
                </a:lnTo>
                <a:lnTo>
                  <a:pt x="175590" y="1104900"/>
                </a:lnTo>
                <a:lnTo>
                  <a:pt x="179688" y="1117600"/>
                </a:lnTo>
                <a:lnTo>
                  <a:pt x="225108" y="1155700"/>
                </a:lnTo>
                <a:lnTo>
                  <a:pt x="233078" y="1168400"/>
                </a:lnTo>
                <a:lnTo>
                  <a:pt x="251099" y="1168400"/>
                </a:lnTo>
                <a:lnTo>
                  <a:pt x="259055" y="1155700"/>
                </a:lnTo>
                <a:lnTo>
                  <a:pt x="337456" y="1079500"/>
                </a:lnTo>
                <a:lnTo>
                  <a:pt x="341972" y="1079500"/>
                </a:lnTo>
                <a:lnTo>
                  <a:pt x="344516" y="1066800"/>
                </a:lnTo>
                <a:lnTo>
                  <a:pt x="344985" y="1066800"/>
                </a:lnTo>
                <a:lnTo>
                  <a:pt x="343277" y="1054100"/>
                </a:lnTo>
                <a:lnTo>
                  <a:pt x="339494" y="1041400"/>
                </a:lnTo>
                <a:close/>
              </a:path>
              <a:path w="1216025" h="1727200">
                <a:moveTo>
                  <a:pt x="864068" y="1155700"/>
                </a:moveTo>
                <a:lnTo>
                  <a:pt x="399500" y="1155700"/>
                </a:lnTo>
                <a:lnTo>
                  <a:pt x="407627" y="1168400"/>
                </a:lnTo>
                <a:lnTo>
                  <a:pt x="855941" y="1168400"/>
                </a:lnTo>
                <a:lnTo>
                  <a:pt x="864068" y="1155700"/>
                </a:lnTo>
                <a:close/>
              </a:path>
              <a:path w="1216025" h="1727200">
                <a:moveTo>
                  <a:pt x="870957" y="1143000"/>
                </a:moveTo>
                <a:lnTo>
                  <a:pt x="392611" y="1143000"/>
                </a:lnTo>
                <a:lnTo>
                  <a:pt x="395091" y="1155700"/>
                </a:lnTo>
                <a:lnTo>
                  <a:pt x="868477" y="1155700"/>
                </a:lnTo>
                <a:lnTo>
                  <a:pt x="870957" y="1143000"/>
                </a:lnTo>
                <a:close/>
              </a:path>
              <a:path w="1216025" h="1727200">
                <a:moveTo>
                  <a:pt x="870957" y="1130300"/>
                </a:moveTo>
                <a:lnTo>
                  <a:pt x="392611" y="1130300"/>
                </a:lnTo>
                <a:lnTo>
                  <a:pt x="391784" y="1143000"/>
                </a:lnTo>
                <a:lnTo>
                  <a:pt x="871784" y="1143000"/>
                </a:lnTo>
                <a:lnTo>
                  <a:pt x="870957" y="1130300"/>
                </a:lnTo>
                <a:close/>
              </a:path>
              <a:path w="1216025" h="1727200">
                <a:moveTo>
                  <a:pt x="864068" y="1117600"/>
                </a:moveTo>
                <a:lnTo>
                  <a:pt x="399500" y="1117600"/>
                </a:lnTo>
                <a:lnTo>
                  <a:pt x="395091" y="1130300"/>
                </a:lnTo>
                <a:lnTo>
                  <a:pt x="868477" y="1130300"/>
                </a:lnTo>
                <a:lnTo>
                  <a:pt x="864068" y="1117600"/>
                </a:lnTo>
                <a:close/>
              </a:path>
              <a:path w="1216025" h="1727200">
                <a:moveTo>
                  <a:pt x="213589" y="1079500"/>
                </a:moveTo>
                <a:lnTo>
                  <a:pt x="174778" y="1079500"/>
                </a:lnTo>
                <a:lnTo>
                  <a:pt x="172683" y="1092200"/>
                </a:lnTo>
                <a:lnTo>
                  <a:pt x="171991" y="1092200"/>
                </a:lnTo>
                <a:lnTo>
                  <a:pt x="172992" y="1104900"/>
                </a:lnTo>
                <a:lnTo>
                  <a:pt x="242003" y="1104900"/>
                </a:lnTo>
                <a:lnTo>
                  <a:pt x="213589" y="1079500"/>
                </a:lnTo>
                <a:close/>
              </a:path>
              <a:path w="1216025" h="1727200">
                <a:moveTo>
                  <a:pt x="202539" y="1066800"/>
                </a:moveTo>
                <a:lnTo>
                  <a:pt x="189792" y="1066800"/>
                </a:lnTo>
                <a:lnTo>
                  <a:pt x="181322" y="1079500"/>
                </a:lnTo>
                <a:lnTo>
                  <a:pt x="208440" y="1079500"/>
                </a:lnTo>
                <a:lnTo>
                  <a:pt x="202539" y="1066800"/>
                </a:lnTo>
                <a:close/>
              </a:path>
              <a:path w="1216025" h="1727200">
                <a:moveTo>
                  <a:pt x="334127" y="800100"/>
                </a:moveTo>
                <a:lnTo>
                  <a:pt x="307918" y="800100"/>
                </a:lnTo>
                <a:lnTo>
                  <a:pt x="303451" y="812800"/>
                </a:lnTo>
                <a:lnTo>
                  <a:pt x="242003" y="863600"/>
                </a:lnTo>
                <a:lnTo>
                  <a:pt x="172992" y="863600"/>
                </a:lnTo>
                <a:lnTo>
                  <a:pt x="175590" y="876300"/>
                </a:lnTo>
                <a:lnTo>
                  <a:pt x="179688" y="876300"/>
                </a:lnTo>
                <a:lnTo>
                  <a:pt x="225108" y="914400"/>
                </a:lnTo>
                <a:lnTo>
                  <a:pt x="233077" y="927100"/>
                </a:lnTo>
                <a:lnTo>
                  <a:pt x="251095" y="927100"/>
                </a:lnTo>
                <a:lnTo>
                  <a:pt x="259055" y="914400"/>
                </a:lnTo>
                <a:lnTo>
                  <a:pt x="337456" y="838200"/>
                </a:lnTo>
                <a:lnTo>
                  <a:pt x="341972" y="838200"/>
                </a:lnTo>
                <a:lnTo>
                  <a:pt x="344516" y="825500"/>
                </a:lnTo>
                <a:lnTo>
                  <a:pt x="344985" y="825500"/>
                </a:lnTo>
                <a:lnTo>
                  <a:pt x="343277" y="812800"/>
                </a:lnTo>
                <a:lnTo>
                  <a:pt x="339494" y="812800"/>
                </a:lnTo>
                <a:lnTo>
                  <a:pt x="334127" y="800100"/>
                </a:lnTo>
                <a:close/>
              </a:path>
              <a:path w="1216025" h="1727200">
                <a:moveTo>
                  <a:pt x="868650" y="914400"/>
                </a:moveTo>
                <a:lnTo>
                  <a:pt x="394918" y="914400"/>
                </a:lnTo>
                <a:lnTo>
                  <a:pt x="399356" y="927100"/>
                </a:lnTo>
                <a:lnTo>
                  <a:pt x="864212" y="927100"/>
                </a:lnTo>
                <a:lnTo>
                  <a:pt x="868650" y="914400"/>
                </a:lnTo>
                <a:close/>
              </a:path>
              <a:path w="1216025" h="1727200">
                <a:moveTo>
                  <a:pt x="871978" y="901700"/>
                </a:moveTo>
                <a:lnTo>
                  <a:pt x="391590" y="901700"/>
                </a:lnTo>
                <a:lnTo>
                  <a:pt x="392422" y="914400"/>
                </a:lnTo>
                <a:lnTo>
                  <a:pt x="871146" y="914400"/>
                </a:lnTo>
                <a:lnTo>
                  <a:pt x="871978" y="901700"/>
                </a:lnTo>
                <a:close/>
              </a:path>
              <a:path w="1216025" h="1727200">
                <a:moveTo>
                  <a:pt x="864212" y="876300"/>
                </a:moveTo>
                <a:lnTo>
                  <a:pt x="399356" y="876300"/>
                </a:lnTo>
                <a:lnTo>
                  <a:pt x="394918" y="889000"/>
                </a:lnTo>
                <a:lnTo>
                  <a:pt x="392422" y="901700"/>
                </a:lnTo>
                <a:lnTo>
                  <a:pt x="871146" y="901700"/>
                </a:lnTo>
                <a:lnTo>
                  <a:pt x="868650" y="889000"/>
                </a:lnTo>
                <a:lnTo>
                  <a:pt x="864212" y="876300"/>
                </a:lnTo>
                <a:close/>
              </a:path>
              <a:path w="1216025" h="1727200">
                <a:moveTo>
                  <a:pt x="213589" y="838200"/>
                </a:moveTo>
                <a:lnTo>
                  <a:pt x="174778" y="838200"/>
                </a:lnTo>
                <a:lnTo>
                  <a:pt x="172683" y="850900"/>
                </a:lnTo>
                <a:lnTo>
                  <a:pt x="171991" y="863600"/>
                </a:lnTo>
                <a:lnTo>
                  <a:pt x="242003" y="863600"/>
                </a:lnTo>
                <a:lnTo>
                  <a:pt x="213589" y="838200"/>
                </a:lnTo>
                <a:close/>
              </a:path>
              <a:path w="1216025" h="1727200">
                <a:moveTo>
                  <a:pt x="339494" y="571500"/>
                </a:moveTo>
                <a:lnTo>
                  <a:pt x="303451" y="571500"/>
                </a:lnTo>
                <a:lnTo>
                  <a:pt x="242003" y="635000"/>
                </a:lnTo>
                <a:lnTo>
                  <a:pt x="179688" y="635000"/>
                </a:lnTo>
                <a:lnTo>
                  <a:pt x="225108" y="685800"/>
                </a:lnTo>
                <a:lnTo>
                  <a:pt x="259055" y="685800"/>
                </a:lnTo>
                <a:lnTo>
                  <a:pt x="337456" y="609600"/>
                </a:lnTo>
                <a:lnTo>
                  <a:pt x="341972" y="596900"/>
                </a:lnTo>
                <a:lnTo>
                  <a:pt x="344516" y="596900"/>
                </a:lnTo>
                <a:lnTo>
                  <a:pt x="344985" y="584200"/>
                </a:lnTo>
                <a:lnTo>
                  <a:pt x="343277" y="584200"/>
                </a:lnTo>
                <a:lnTo>
                  <a:pt x="339494" y="571500"/>
                </a:lnTo>
                <a:close/>
              </a:path>
              <a:path w="1216025" h="1727200">
                <a:moveTo>
                  <a:pt x="868477" y="673100"/>
                </a:moveTo>
                <a:lnTo>
                  <a:pt x="395091" y="673100"/>
                </a:lnTo>
                <a:lnTo>
                  <a:pt x="399500" y="685800"/>
                </a:lnTo>
                <a:lnTo>
                  <a:pt x="864068" y="685800"/>
                </a:lnTo>
                <a:lnTo>
                  <a:pt x="868477" y="673100"/>
                </a:lnTo>
                <a:close/>
              </a:path>
              <a:path w="1216025" h="1727200">
                <a:moveTo>
                  <a:pt x="871784" y="660400"/>
                </a:moveTo>
                <a:lnTo>
                  <a:pt x="391784" y="660400"/>
                </a:lnTo>
                <a:lnTo>
                  <a:pt x="392611" y="673100"/>
                </a:lnTo>
                <a:lnTo>
                  <a:pt x="870957" y="673100"/>
                </a:lnTo>
                <a:lnTo>
                  <a:pt x="871784" y="660400"/>
                </a:lnTo>
                <a:close/>
              </a:path>
              <a:path w="1216025" h="1727200">
                <a:moveTo>
                  <a:pt x="868477" y="647700"/>
                </a:moveTo>
                <a:lnTo>
                  <a:pt x="395091" y="647700"/>
                </a:lnTo>
                <a:lnTo>
                  <a:pt x="392611" y="660400"/>
                </a:lnTo>
                <a:lnTo>
                  <a:pt x="870957" y="660400"/>
                </a:lnTo>
                <a:lnTo>
                  <a:pt x="868477" y="647700"/>
                </a:lnTo>
                <a:close/>
              </a:path>
              <a:path w="1216025" h="1727200">
                <a:moveTo>
                  <a:pt x="855941" y="635000"/>
                </a:moveTo>
                <a:lnTo>
                  <a:pt x="407627" y="635000"/>
                </a:lnTo>
                <a:lnTo>
                  <a:pt x="399500" y="647700"/>
                </a:lnTo>
                <a:lnTo>
                  <a:pt x="864068" y="647700"/>
                </a:lnTo>
                <a:lnTo>
                  <a:pt x="855941" y="635000"/>
                </a:lnTo>
                <a:close/>
              </a:path>
              <a:path w="1216025" h="1727200">
                <a:moveTo>
                  <a:pt x="208440" y="596900"/>
                </a:moveTo>
                <a:lnTo>
                  <a:pt x="181322" y="596900"/>
                </a:lnTo>
                <a:lnTo>
                  <a:pt x="174778" y="609600"/>
                </a:lnTo>
                <a:lnTo>
                  <a:pt x="172683" y="609600"/>
                </a:lnTo>
                <a:lnTo>
                  <a:pt x="171991" y="622300"/>
                </a:lnTo>
                <a:lnTo>
                  <a:pt x="172992" y="622300"/>
                </a:lnTo>
                <a:lnTo>
                  <a:pt x="175590" y="635000"/>
                </a:lnTo>
                <a:lnTo>
                  <a:pt x="242003" y="635000"/>
                </a:lnTo>
                <a:lnTo>
                  <a:pt x="213589" y="609600"/>
                </a:lnTo>
                <a:lnTo>
                  <a:pt x="208440" y="596900"/>
                </a:lnTo>
                <a:close/>
              </a:path>
              <a:path w="1216025" h="1727200">
                <a:moveTo>
                  <a:pt x="327594" y="558800"/>
                </a:moveTo>
                <a:lnTo>
                  <a:pt x="313969" y="558800"/>
                </a:lnTo>
                <a:lnTo>
                  <a:pt x="307918" y="571500"/>
                </a:lnTo>
                <a:lnTo>
                  <a:pt x="334127" y="571500"/>
                </a:lnTo>
                <a:lnTo>
                  <a:pt x="327594" y="558800"/>
                </a:lnTo>
                <a:close/>
              </a:path>
              <a:path w="1216025" h="1727200">
                <a:moveTo>
                  <a:pt x="823867" y="406400"/>
                </a:moveTo>
                <a:lnTo>
                  <a:pt x="220067" y="406400"/>
                </a:lnTo>
                <a:lnTo>
                  <a:pt x="229310" y="419100"/>
                </a:lnTo>
                <a:lnTo>
                  <a:pt x="814627" y="419100"/>
                </a:lnTo>
                <a:lnTo>
                  <a:pt x="823867" y="406400"/>
                </a:lnTo>
                <a:close/>
              </a:path>
              <a:path w="1216025" h="1727200">
                <a:moveTo>
                  <a:pt x="273666" y="292100"/>
                </a:moveTo>
                <a:lnTo>
                  <a:pt x="222678" y="292100"/>
                </a:lnTo>
                <a:lnTo>
                  <a:pt x="203679" y="368300"/>
                </a:lnTo>
                <a:lnTo>
                  <a:pt x="202429" y="381000"/>
                </a:lnTo>
                <a:lnTo>
                  <a:pt x="205551" y="393700"/>
                </a:lnTo>
                <a:lnTo>
                  <a:pt x="211835" y="406400"/>
                </a:lnTo>
                <a:lnTo>
                  <a:pt x="832094" y="406400"/>
                </a:lnTo>
                <a:lnTo>
                  <a:pt x="838373" y="393700"/>
                </a:lnTo>
                <a:lnTo>
                  <a:pt x="841492" y="381000"/>
                </a:lnTo>
                <a:lnTo>
                  <a:pt x="253767" y="381000"/>
                </a:lnTo>
                <a:lnTo>
                  <a:pt x="251663" y="368300"/>
                </a:lnTo>
                <a:lnTo>
                  <a:pt x="273666" y="292100"/>
                </a:lnTo>
                <a:close/>
              </a:path>
              <a:path w="1216025" h="1727200">
                <a:moveTo>
                  <a:pt x="793877" y="190500"/>
                </a:moveTo>
                <a:lnTo>
                  <a:pt x="632692" y="190500"/>
                </a:lnTo>
                <a:lnTo>
                  <a:pt x="641913" y="203200"/>
                </a:lnTo>
                <a:lnTo>
                  <a:pt x="745224" y="203200"/>
                </a:lnTo>
                <a:lnTo>
                  <a:pt x="747616" y="215900"/>
                </a:lnTo>
                <a:lnTo>
                  <a:pt x="749259" y="215900"/>
                </a:lnTo>
                <a:lnTo>
                  <a:pt x="764964" y="279400"/>
                </a:lnTo>
                <a:lnTo>
                  <a:pt x="766578" y="279400"/>
                </a:lnTo>
                <a:lnTo>
                  <a:pt x="792255" y="368300"/>
                </a:lnTo>
                <a:lnTo>
                  <a:pt x="790151" y="381000"/>
                </a:lnTo>
                <a:lnTo>
                  <a:pt x="841492" y="381000"/>
                </a:lnTo>
                <a:lnTo>
                  <a:pt x="840236" y="368300"/>
                </a:lnTo>
                <a:lnTo>
                  <a:pt x="821245" y="292100"/>
                </a:lnTo>
                <a:lnTo>
                  <a:pt x="1037889" y="292100"/>
                </a:lnTo>
                <a:lnTo>
                  <a:pt x="1021405" y="266700"/>
                </a:lnTo>
                <a:lnTo>
                  <a:pt x="996869" y="254000"/>
                </a:lnTo>
                <a:lnTo>
                  <a:pt x="966687" y="241300"/>
                </a:lnTo>
                <a:lnTo>
                  <a:pt x="807845" y="241300"/>
                </a:lnTo>
                <a:lnTo>
                  <a:pt x="796260" y="203200"/>
                </a:lnTo>
                <a:lnTo>
                  <a:pt x="793877" y="190500"/>
                </a:lnTo>
                <a:close/>
              </a:path>
              <a:path w="1216025" h="1727200">
                <a:moveTo>
                  <a:pt x="521946" y="101600"/>
                </a:moveTo>
                <a:lnTo>
                  <a:pt x="495441" y="114300"/>
                </a:lnTo>
                <a:lnTo>
                  <a:pt x="473911" y="127000"/>
                </a:lnTo>
                <a:lnTo>
                  <a:pt x="459453" y="152400"/>
                </a:lnTo>
                <a:lnTo>
                  <a:pt x="454167" y="177800"/>
                </a:lnTo>
                <a:lnTo>
                  <a:pt x="459453" y="203200"/>
                </a:lnTo>
                <a:lnTo>
                  <a:pt x="473911" y="228600"/>
                </a:lnTo>
                <a:lnTo>
                  <a:pt x="495441" y="241300"/>
                </a:lnTo>
                <a:lnTo>
                  <a:pt x="548471" y="241300"/>
                </a:lnTo>
                <a:lnTo>
                  <a:pt x="570021" y="228600"/>
                </a:lnTo>
                <a:lnTo>
                  <a:pt x="584492" y="203200"/>
                </a:lnTo>
                <a:lnTo>
                  <a:pt x="587137" y="190500"/>
                </a:lnTo>
                <a:lnTo>
                  <a:pt x="508585" y="190500"/>
                </a:lnTo>
                <a:lnTo>
                  <a:pt x="504435" y="177800"/>
                </a:lnTo>
                <a:lnTo>
                  <a:pt x="502897" y="177800"/>
                </a:lnTo>
                <a:lnTo>
                  <a:pt x="504435" y="165100"/>
                </a:lnTo>
                <a:lnTo>
                  <a:pt x="508585" y="165100"/>
                </a:lnTo>
                <a:lnTo>
                  <a:pt x="514654" y="152400"/>
                </a:lnTo>
                <a:lnTo>
                  <a:pt x="584492" y="152400"/>
                </a:lnTo>
                <a:lnTo>
                  <a:pt x="570021" y="127000"/>
                </a:lnTo>
                <a:lnTo>
                  <a:pt x="548471" y="114300"/>
                </a:lnTo>
                <a:lnTo>
                  <a:pt x="521946" y="101600"/>
                </a:lnTo>
                <a:close/>
              </a:path>
              <a:path w="1216025" h="1727200">
                <a:moveTo>
                  <a:pt x="412410" y="165100"/>
                </a:moveTo>
                <a:lnTo>
                  <a:pt x="269927" y="165100"/>
                </a:lnTo>
                <a:lnTo>
                  <a:pt x="262738" y="177800"/>
                </a:lnTo>
                <a:lnTo>
                  <a:pt x="257318" y="177800"/>
                </a:lnTo>
                <a:lnTo>
                  <a:pt x="253177" y="190500"/>
                </a:lnTo>
                <a:lnTo>
                  <a:pt x="413621" y="190500"/>
                </a:lnTo>
                <a:lnTo>
                  <a:pt x="412583" y="177800"/>
                </a:lnTo>
                <a:lnTo>
                  <a:pt x="412410" y="165100"/>
                </a:lnTo>
                <a:close/>
              </a:path>
              <a:path w="1216025" h="1727200">
                <a:moveTo>
                  <a:pt x="584492" y="152400"/>
                </a:moveTo>
                <a:lnTo>
                  <a:pt x="529259" y="152400"/>
                </a:lnTo>
                <a:lnTo>
                  <a:pt x="535346" y="165100"/>
                </a:lnTo>
                <a:lnTo>
                  <a:pt x="539509" y="165100"/>
                </a:lnTo>
                <a:lnTo>
                  <a:pt x="541052" y="177800"/>
                </a:lnTo>
                <a:lnTo>
                  <a:pt x="539509" y="177800"/>
                </a:lnTo>
                <a:lnTo>
                  <a:pt x="535346" y="190500"/>
                </a:lnTo>
                <a:lnTo>
                  <a:pt x="587137" y="190500"/>
                </a:lnTo>
                <a:lnTo>
                  <a:pt x="589782" y="177800"/>
                </a:lnTo>
                <a:lnTo>
                  <a:pt x="584492" y="152400"/>
                </a:lnTo>
                <a:close/>
              </a:path>
              <a:path w="1216025" h="1727200">
                <a:moveTo>
                  <a:pt x="773997" y="165100"/>
                </a:moveTo>
                <a:lnTo>
                  <a:pt x="631539" y="165100"/>
                </a:lnTo>
                <a:lnTo>
                  <a:pt x="631366" y="177800"/>
                </a:lnTo>
                <a:lnTo>
                  <a:pt x="630415" y="190500"/>
                </a:lnTo>
                <a:lnTo>
                  <a:pt x="790745" y="190500"/>
                </a:lnTo>
                <a:lnTo>
                  <a:pt x="786603" y="177800"/>
                </a:lnTo>
                <a:lnTo>
                  <a:pt x="781189" y="177800"/>
                </a:lnTo>
                <a:lnTo>
                  <a:pt x="773997" y="165100"/>
                </a:lnTo>
                <a:close/>
              </a:path>
              <a:path w="1216025" h="1727200">
                <a:moveTo>
                  <a:pt x="522781" y="0"/>
                </a:moveTo>
                <a:lnTo>
                  <a:pt x="521946" y="0"/>
                </a:lnTo>
                <a:lnTo>
                  <a:pt x="473874" y="12700"/>
                </a:lnTo>
                <a:lnTo>
                  <a:pt x="431858" y="38100"/>
                </a:lnTo>
                <a:lnTo>
                  <a:pt x="398091" y="63500"/>
                </a:lnTo>
                <a:lnTo>
                  <a:pt x="374797" y="101600"/>
                </a:lnTo>
                <a:lnTo>
                  <a:pt x="364198" y="152400"/>
                </a:lnTo>
                <a:lnTo>
                  <a:pt x="289137" y="152400"/>
                </a:lnTo>
                <a:lnTo>
                  <a:pt x="278883" y="165100"/>
                </a:lnTo>
                <a:lnTo>
                  <a:pt x="412353" y="165100"/>
                </a:lnTo>
                <a:lnTo>
                  <a:pt x="421035" y="127000"/>
                </a:lnTo>
                <a:lnTo>
                  <a:pt x="444596" y="88900"/>
                </a:lnTo>
                <a:lnTo>
                  <a:pt x="479433" y="63500"/>
                </a:lnTo>
                <a:lnTo>
                  <a:pt x="521946" y="50800"/>
                </a:lnTo>
                <a:lnTo>
                  <a:pt x="629221" y="50800"/>
                </a:lnTo>
                <a:lnTo>
                  <a:pt x="612426" y="38100"/>
                </a:lnTo>
                <a:lnTo>
                  <a:pt x="570614" y="12700"/>
                </a:lnTo>
                <a:lnTo>
                  <a:pt x="522781" y="0"/>
                </a:lnTo>
                <a:close/>
              </a:path>
              <a:path w="1216025" h="1727200">
                <a:moveTo>
                  <a:pt x="629221" y="50800"/>
                </a:moveTo>
                <a:lnTo>
                  <a:pt x="521946" y="50800"/>
                </a:lnTo>
                <a:lnTo>
                  <a:pt x="564508" y="63500"/>
                </a:lnTo>
                <a:lnTo>
                  <a:pt x="599357" y="88900"/>
                </a:lnTo>
                <a:lnTo>
                  <a:pt x="622914" y="127000"/>
                </a:lnTo>
                <a:lnTo>
                  <a:pt x="631568" y="165100"/>
                </a:lnTo>
                <a:lnTo>
                  <a:pt x="765047" y="165100"/>
                </a:lnTo>
                <a:lnTo>
                  <a:pt x="754795" y="152400"/>
                </a:lnTo>
                <a:lnTo>
                  <a:pt x="679722" y="152400"/>
                </a:lnTo>
                <a:lnTo>
                  <a:pt x="669182" y="101600"/>
                </a:lnTo>
                <a:lnTo>
                  <a:pt x="646016" y="63500"/>
                </a:lnTo>
                <a:lnTo>
                  <a:pt x="629221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1928" y="2742308"/>
            <a:ext cx="2268627" cy="79063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89916" y="3030131"/>
            <a:ext cx="2298101" cy="6989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05043" y="4873539"/>
            <a:ext cx="569610" cy="189061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1651" y="8645762"/>
            <a:ext cx="2171986" cy="104924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32855" y="8774240"/>
            <a:ext cx="2267192" cy="75890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1909" y="5322068"/>
            <a:ext cx="536686" cy="181380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818881" y="4624578"/>
            <a:ext cx="2496820" cy="3070860"/>
          </a:xfrm>
          <a:custGeom>
            <a:avLst/>
            <a:gdLst/>
            <a:ahLst/>
            <a:cxnLst/>
            <a:rect l="l" t="t" r="r" b="b"/>
            <a:pathLst>
              <a:path w="2496820" h="3070859">
                <a:moveTo>
                  <a:pt x="471043" y="0"/>
                </a:moveTo>
                <a:lnTo>
                  <a:pt x="2025269" y="0"/>
                </a:lnTo>
                <a:lnTo>
                  <a:pt x="2073421" y="2432"/>
                </a:lnTo>
                <a:lnTo>
                  <a:pt x="2120185" y="9572"/>
                </a:lnTo>
                <a:lnTo>
                  <a:pt x="2165322" y="21181"/>
                </a:lnTo>
                <a:lnTo>
                  <a:pt x="2208597" y="37024"/>
                </a:lnTo>
                <a:lnTo>
                  <a:pt x="2249772" y="56863"/>
                </a:lnTo>
                <a:lnTo>
                  <a:pt x="2288609" y="80460"/>
                </a:lnTo>
                <a:lnTo>
                  <a:pt x="2324873" y="107580"/>
                </a:lnTo>
                <a:lnTo>
                  <a:pt x="2358326" y="137985"/>
                </a:lnTo>
                <a:lnTo>
                  <a:pt x="2388731" y="171438"/>
                </a:lnTo>
                <a:lnTo>
                  <a:pt x="2415851" y="207702"/>
                </a:lnTo>
                <a:lnTo>
                  <a:pt x="2439448" y="246539"/>
                </a:lnTo>
                <a:lnTo>
                  <a:pt x="2459287" y="287714"/>
                </a:lnTo>
                <a:lnTo>
                  <a:pt x="2475130" y="330989"/>
                </a:lnTo>
                <a:lnTo>
                  <a:pt x="2486739" y="376126"/>
                </a:lnTo>
                <a:lnTo>
                  <a:pt x="2493879" y="422890"/>
                </a:lnTo>
                <a:lnTo>
                  <a:pt x="2496312" y="471043"/>
                </a:lnTo>
                <a:lnTo>
                  <a:pt x="2496312" y="2599817"/>
                </a:lnTo>
                <a:lnTo>
                  <a:pt x="2493879" y="2647969"/>
                </a:lnTo>
                <a:lnTo>
                  <a:pt x="2486739" y="2694733"/>
                </a:lnTo>
                <a:lnTo>
                  <a:pt x="2475130" y="2739870"/>
                </a:lnTo>
                <a:lnTo>
                  <a:pt x="2459287" y="2783145"/>
                </a:lnTo>
                <a:lnTo>
                  <a:pt x="2439448" y="2824320"/>
                </a:lnTo>
                <a:lnTo>
                  <a:pt x="2415851" y="2863157"/>
                </a:lnTo>
                <a:lnTo>
                  <a:pt x="2388731" y="2899421"/>
                </a:lnTo>
                <a:lnTo>
                  <a:pt x="2358326" y="2932874"/>
                </a:lnTo>
                <a:lnTo>
                  <a:pt x="2324873" y="2963279"/>
                </a:lnTo>
                <a:lnTo>
                  <a:pt x="2288609" y="2990399"/>
                </a:lnTo>
                <a:lnTo>
                  <a:pt x="2249772" y="3013996"/>
                </a:lnTo>
                <a:lnTo>
                  <a:pt x="2208597" y="3033835"/>
                </a:lnTo>
                <a:lnTo>
                  <a:pt x="2165322" y="3049678"/>
                </a:lnTo>
                <a:lnTo>
                  <a:pt x="2120185" y="3061287"/>
                </a:lnTo>
                <a:lnTo>
                  <a:pt x="2073421" y="3068427"/>
                </a:lnTo>
                <a:lnTo>
                  <a:pt x="2025269" y="3070860"/>
                </a:lnTo>
                <a:lnTo>
                  <a:pt x="471043" y="3070860"/>
                </a:lnTo>
                <a:lnTo>
                  <a:pt x="422890" y="3068427"/>
                </a:lnTo>
                <a:lnTo>
                  <a:pt x="376126" y="3061287"/>
                </a:lnTo>
                <a:lnTo>
                  <a:pt x="330989" y="3049678"/>
                </a:lnTo>
                <a:lnTo>
                  <a:pt x="287714" y="3033835"/>
                </a:lnTo>
                <a:lnTo>
                  <a:pt x="246539" y="3013996"/>
                </a:lnTo>
                <a:lnTo>
                  <a:pt x="207702" y="2990399"/>
                </a:lnTo>
                <a:lnTo>
                  <a:pt x="171438" y="2963279"/>
                </a:lnTo>
                <a:lnTo>
                  <a:pt x="137985" y="2932874"/>
                </a:lnTo>
                <a:lnTo>
                  <a:pt x="107580" y="2899421"/>
                </a:lnTo>
                <a:lnTo>
                  <a:pt x="80460" y="2863157"/>
                </a:lnTo>
                <a:lnTo>
                  <a:pt x="56863" y="2824320"/>
                </a:lnTo>
                <a:lnTo>
                  <a:pt x="37024" y="2783145"/>
                </a:lnTo>
                <a:lnTo>
                  <a:pt x="21181" y="2739870"/>
                </a:lnTo>
                <a:lnTo>
                  <a:pt x="9572" y="2694733"/>
                </a:lnTo>
                <a:lnTo>
                  <a:pt x="2432" y="2647969"/>
                </a:lnTo>
                <a:lnTo>
                  <a:pt x="0" y="2599817"/>
                </a:lnTo>
                <a:lnTo>
                  <a:pt x="0" y="471043"/>
                </a:lnTo>
                <a:lnTo>
                  <a:pt x="2432" y="422890"/>
                </a:lnTo>
                <a:lnTo>
                  <a:pt x="9572" y="376126"/>
                </a:lnTo>
                <a:lnTo>
                  <a:pt x="21181" y="330989"/>
                </a:lnTo>
                <a:lnTo>
                  <a:pt x="37024" y="287714"/>
                </a:lnTo>
                <a:lnTo>
                  <a:pt x="56863" y="246539"/>
                </a:lnTo>
                <a:lnTo>
                  <a:pt x="80460" y="207702"/>
                </a:lnTo>
                <a:lnTo>
                  <a:pt x="107580" y="171438"/>
                </a:lnTo>
                <a:lnTo>
                  <a:pt x="137985" y="137985"/>
                </a:lnTo>
                <a:lnTo>
                  <a:pt x="171438" y="107580"/>
                </a:lnTo>
                <a:lnTo>
                  <a:pt x="207702" y="80460"/>
                </a:lnTo>
                <a:lnTo>
                  <a:pt x="246539" y="56863"/>
                </a:lnTo>
                <a:lnTo>
                  <a:pt x="287714" y="37024"/>
                </a:lnTo>
                <a:lnTo>
                  <a:pt x="330989" y="21181"/>
                </a:lnTo>
                <a:lnTo>
                  <a:pt x="376126" y="9572"/>
                </a:lnTo>
                <a:lnTo>
                  <a:pt x="422890" y="2432"/>
                </a:lnTo>
                <a:lnTo>
                  <a:pt x="471043" y="0"/>
                </a:lnTo>
                <a:close/>
              </a:path>
            </a:pathLst>
          </a:custGeom>
          <a:ln w="95249">
            <a:solidFill>
              <a:srgbClr val="499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9593" y="2031492"/>
            <a:ext cx="1170894" cy="17724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659635"/>
            <a:ext cx="8892540" cy="69677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9928" y="1659635"/>
            <a:ext cx="8958072" cy="68610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523731" y="10287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22080" y="10287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515856" y="10287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8846" y="851408"/>
            <a:ext cx="9830307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0919" y="3086811"/>
            <a:ext cx="13335635" cy="5509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SouthernNevad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uac@SNHD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956" y="21085"/>
            <a:ext cx="6587490" cy="10253980"/>
            <a:chOff x="434956" y="21085"/>
            <a:chExt cx="6587490" cy="102539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956" y="21085"/>
              <a:ext cx="5689109" cy="102536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7173" y="3685317"/>
              <a:ext cx="2917825" cy="2921635"/>
            </a:xfrm>
            <a:custGeom>
              <a:avLst/>
              <a:gdLst/>
              <a:ahLst/>
              <a:cxnLst/>
              <a:rect l="l" t="t" r="r" b="b"/>
              <a:pathLst>
                <a:path w="2917825" h="2921634">
                  <a:moveTo>
                    <a:pt x="2917809" y="0"/>
                  </a:moveTo>
                  <a:lnTo>
                    <a:pt x="0" y="0"/>
                  </a:lnTo>
                  <a:lnTo>
                    <a:pt x="0" y="2921546"/>
                  </a:lnTo>
                  <a:lnTo>
                    <a:pt x="2917809" y="2921546"/>
                  </a:lnTo>
                  <a:lnTo>
                    <a:pt x="2917809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5942" y="3647830"/>
              <a:ext cx="3706495" cy="2996565"/>
            </a:xfrm>
            <a:custGeom>
              <a:avLst/>
              <a:gdLst/>
              <a:ahLst/>
              <a:cxnLst/>
              <a:rect l="l" t="t" r="r" b="b"/>
              <a:pathLst>
                <a:path w="3706495" h="2996565">
                  <a:moveTo>
                    <a:pt x="867062" y="2476923"/>
                  </a:moveTo>
                  <a:lnTo>
                    <a:pt x="659564" y="2476923"/>
                  </a:lnTo>
                  <a:lnTo>
                    <a:pt x="713780" y="2502341"/>
                  </a:lnTo>
                  <a:lnTo>
                    <a:pt x="713780" y="2996522"/>
                  </a:lnTo>
                  <a:lnTo>
                    <a:pt x="3706480" y="2996522"/>
                  </a:lnTo>
                  <a:lnTo>
                    <a:pt x="3706480" y="2921547"/>
                  </a:lnTo>
                  <a:lnTo>
                    <a:pt x="788661" y="2921547"/>
                  </a:lnTo>
                  <a:lnTo>
                    <a:pt x="788661" y="2537455"/>
                  </a:lnTo>
                  <a:lnTo>
                    <a:pt x="1170071" y="2537455"/>
                  </a:lnTo>
                  <a:lnTo>
                    <a:pt x="1186860" y="2529582"/>
                  </a:lnTo>
                  <a:lnTo>
                    <a:pt x="979378" y="2529582"/>
                  </a:lnTo>
                  <a:lnTo>
                    <a:pt x="867062" y="2476923"/>
                  </a:lnTo>
                  <a:close/>
                </a:path>
                <a:path w="3706495" h="2996565">
                  <a:moveTo>
                    <a:pt x="3706480" y="74974"/>
                  </a:moveTo>
                  <a:lnTo>
                    <a:pt x="3631599" y="74974"/>
                  </a:lnTo>
                  <a:lnTo>
                    <a:pt x="3631599" y="2921547"/>
                  </a:lnTo>
                  <a:lnTo>
                    <a:pt x="3706480" y="2921547"/>
                  </a:lnTo>
                  <a:lnTo>
                    <a:pt x="3706480" y="74974"/>
                  </a:lnTo>
                  <a:close/>
                </a:path>
                <a:path w="3706495" h="2996565">
                  <a:moveTo>
                    <a:pt x="39719" y="2388953"/>
                  </a:moveTo>
                  <a:lnTo>
                    <a:pt x="0" y="2467614"/>
                  </a:lnTo>
                  <a:lnTo>
                    <a:pt x="339718" y="2626872"/>
                  </a:lnTo>
                  <a:lnTo>
                    <a:pt x="547240" y="2529582"/>
                  </a:lnTo>
                  <a:lnTo>
                    <a:pt x="339718" y="2529582"/>
                  </a:lnTo>
                  <a:lnTo>
                    <a:pt x="39719" y="2388953"/>
                  </a:lnTo>
                  <a:close/>
                </a:path>
                <a:path w="3706495" h="2996565">
                  <a:moveTo>
                    <a:pt x="1170071" y="2537455"/>
                  </a:moveTo>
                  <a:lnTo>
                    <a:pt x="788661" y="2537455"/>
                  </a:lnTo>
                  <a:lnTo>
                    <a:pt x="979378" y="2626872"/>
                  </a:lnTo>
                  <a:lnTo>
                    <a:pt x="1170071" y="2537455"/>
                  </a:lnTo>
                  <a:close/>
                </a:path>
                <a:path w="3706495" h="2996565">
                  <a:moveTo>
                    <a:pt x="1506657" y="2476923"/>
                  </a:moveTo>
                  <a:lnTo>
                    <a:pt x="1299162" y="2476923"/>
                  </a:lnTo>
                  <a:lnTo>
                    <a:pt x="1618966" y="2626872"/>
                  </a:lnTo>
                  <a:lnTo>
                    <a:pt x="1826461" y="2529582"/>
                  </a:lnTo>
                  <a:lnTo>
                    <a:pt x="1618966" y="2529582"/>
                  </a:lnTo>
                  <a:lnTo>
                    <a:pt x="1506657" y="2476923"/>
                  </a:lnTo>
                  <a:close/>
                </a:path>
                <a:path w="3706495" h="2996565">
                  <a:moveTo>
                    <a:pt x="2146265" y="2476923"/>
                  </a:moveTo>
                  <a:lnTo>
                    <a:pt x="1938770" y="2476923"/>
                  </a:lnTo>
                  <a:lnTo>
                    <a:pt x="2258574" y="2626872"/>
                  </a:lnTo>
                  <a:lnTo>
                    <a:pt x="2466002" y="2529582"/>
                  </a:lnTo>
                  <a:lnTo>
                    <a:pt x="2258574" y="2529582"/>
                  </a:lnTo>
                  <a:lnTo>
                    <a:pt x="2146265" y="2476923"/>
                  </a:lnTo>
                  <a:close/>
                </a:path>
                <a:path w="3706495" h="2996565">
                  <a:moveTo>
                    <a:pt x="2785684" y="2476923"/>
                  </a:moveTo>
                  <a:lnTo>
                    <a:pt x="2578274" y="2476923"/>
                  </a:lnTo>
                  <a:lnTo>
                    <a:pt x="2878110" y="2617542"/>
                  </a:lnTo>
                  <a:lnTo>
                    <a:pt x="2917838" y="2538912"/>
                  </a:lnTo>
                  <a:lnTo>
                    <a:pt x="2785684" y="2476923"/>
                  </a:lnTo>
                  <a:close/>
                </a:path>
                <a:path w="3706495" h="2996565">
                  <a:moveTo>
                    <a:pt x="659564" y="2379633"/>
                  </a:moveTo>
                  <a:lnTo>
                    <a:pt x="339718" y="2529582"/>
                  </a:lnTo>
                  <a:lnTo>
                    <a:pt x="547240" y="2529582"/>
                  </a:lnTo>
                  <a:lnTo>
                    <a:pt x="659564" y="2476923"/>
                  </a:lnTo>
                  <a:lnTo>
                    <a:pt x="867062" y="2476923"/>
                  </a:lnTo>
                  <a:lnTo>
                    <a:pt x="788661" y="2440165"/>
                  </a:lnTo>
                  <a:lnTo>
                    <a:pt x="788661" y="2405062"/>
                  </a:lnTo>
                  <a:lnTo>
                    <a:pt x="713780" y="2405062"/>
                  </a:lnTo>
                  <a:lnTo>
                    <a:pt x="659564" y="2379633"/>
                  </a:lnTo>
                  <a:close/>
                </a:path>
                <a:path w="3706495" h="2996565">
                  <a:moveTo>
                    <a:pt x="1299162" y="2379633"/>
                  </a:moveTo>
                  <a:lnTo>
                    <a:pt x="979378" y="2529582"/>
                  </a:lnTo>
                  <a:lnTo>
                    <a:pt x="1186860" y="2529582"/>
                  </a:lnTo>
                  <a:lnTo>
                    <a:pt x="1299162" y="2476923"/>
                  </a:lnTo>
                  <a:lnTo>
                    <a:pt x="1506657" y="2476923"/>
                  </a:lnTo>
                  <a:lnTo>
                    <a:pt x="1299162" y="2379633"/>
                  </a:lnTo>
                  <a:close/>
                </a:path>
                <a:path w="3706495" h="2996565">
                  <a:moveTo>
                    <a:pt x="1938770" y="2379633"/>
                  </a:moveTo>
                  <a:lnTo>
                    <a:pt x="1618966" y="2529582"/>
                  </a:lnTo>
                  <a:lnTo>
                    <a:pt x="1826461" y="2529582"/>
                  </a:lnTo>
                  <a:lnTo>
                    <a:pt x="1938770" y="2476923"/>
                  </a:lnTo>
                  <a:lnTo>
                    <a:pt x="2146265" y="2476923"/>
                  </a:lnTo>
                  <a:lnTo>
                    <a:pt x="1938770" y="2379633"/>
                  </a:lnTo>
                  <a:close/>
                </a:path>
                <a:path w="3706495" h="2996565">
                  <a:moveTo>
                    <a:pt x="2578274" y="2379633"/>
                  </a:moveTo>
                  <a:lnTo>
                    <a:pt x="2258574" y="2529582"/>
                  </a:lnTo>
                  <a:lnTo>
                    <a:pt x="2466002" y="2529582"/>
                  </a:lnTo>
                  <a:lnTo>
                    <a:pt x="2578274" y="2476923"/>
                  </a:lnTo>
                  <a:lnTo>
                    <a:pt x="2785684" y="2476923"/>
                  </a:lnTo>
                  <a:lnTo>
                    <a:pt x="2578274" y="2379633"/>
                  </a:lnTo>
                  <a:close/>
                </a:path>
                <a:path w="3706495" h="2996565">
                  <a:moveTo>
                    <a:pt x="867040" y="2141922"/>
                  </a:moveTo>
                  <a:lnTo>
                    <a:pt x="659564" y="2141922"/>
                  </a:lnTo>
                  <a:lnTo>
                    <a:pt x="713780" y="2167350"/>
                  </a:lnTo>
                  <a:lnTo>
                    <a:pt x="713780" y="2405062"/>
                  </a:lnTo>
                  <a:lnTo>
                    <a:pt x="788661" y="2405062"/>
                  </a:lnTo>
                  <a:lnTo>
                    <a:pt x="788661" y="2202453"/>
                  </a:lnTo>
                  <a:lnTo>
                    <a:pt x="1170071" y="2202453"/>
                  </a:lnTo>
                  <a:lnTo>
                    <a:pt x="1186838" y="2194591"/>
                  </a:lnTo>
                  <a:lnTo>
                    <a:pt x="979378" y="2194591"/>
                  </a:lnTo>
                  <a:lnTo>
                    <a:pt x="867040" y="2141922"/>
                  </a:lnTo>
                  <a:close/>
                </a:path>
                <a:path w="3706495" h="2996565">
                  <a:moveTo>
                    <a:pt x="39719" y="2053951"/>
                  </a:moveTo>
                  <a:lnTo>
                    <a:pt x="0" y="2132612"/>
                  </a:lnTo>
                  <a:lnTo>
                    <a:pt x="339718" y="2291871"/>
                  </a:lnTo>
                  <a:lnTo>
                    <a:pt x="547218" y="2194591"/>
                  </a:lnTo>
                  <a:lnTo>
                    <a:pt x="339718" y="2194591"/>
                  </a:lnTo>
                  <a:lnTo>
                    <a:pt x="39719" y="2053951"/>
                  </a:lnTo>
                  <a:close/>
                </a:path>
                <a:path w="3706495" h="2996565">
                  <a:moveTo>
                    <a:pt x="1170071" y="2202453"/>
                  </a:moveTo>
                  <a:lnTo>
                    <a:pt x="788661" y="2202453"/>
                  </a:lnTo>
                  <a:lnTo>
                    <a:pt x="979378" y="2291871"/>
                  </a:lnTo>
                  <a:lnTo>
                    <a:pt x="1170071" y="2202453"/>
                  </a:lnTo>
                  <a:close/>
                </a:path>
                <a:path w="3706495" h="2996565">
                  <a:moveTo>
                    <a:pt x="1506634" y="2141922"/>
                  </a:moveTo>
                  <a:lnTo>
                    <a:pt x="1299162" y="2141922"/>
                  </a:lnTo>
                  <a:lnTo>
                    <a:pt x="1618966" y="2291871"/>
                  </a:lnTo>
                  <a:lnTo>
                    <a:pt x="1826439" y="2194591"/>
                  </a:lnTo>
                  <a:lnTo>
                    <a:pt x="1618966" y="2194591"/>
                  </a:lnTo>
                  <a:lnTo>
                    <a:pt x="1506634" y="2141922"/>
                  </a:lnTo>
                  <a:close/>
                </a:path>
                <a:path w="3706495" h="2996565">
                  <a:moveTo>
                    <a:pt x="2146243" y="2141922"/>
                  </a:moveTo>
                  <a:lnTo>
                    <a:pt x="1938770" y="2141922"/>
                  </a:lnTo>
                  <a:lnTo>
                    <a:pt x="2258574" y="2291871"/>
                  </a:lnTo>
                  <a:lnTo>
                    <a:pt x="2465979" y="2194591"/>
                  </a:lnTo>
                  <a:lnTo>
                    <a:pt x="2258574" y="2194591"/>
                  </a:lnTo>
                  <a:lnTo>
                    <a:pt x="2146243" y="2141922"/>
                  </a:lnTo>
                  <a:close/>
                </a:path>
                <a:path w="3706495" h="2996565">
                  <a:moveTo>
                    <a:pt x="2785676" y="2141922"/>
                  </a:moveTo>
                  <a:lnTo>
                    <a:pt x="2578274" y="2141922"/>
                  </a:lnTo>
                  <a:lnTo>
                    <a:pt x="2878110" y="2282551"/>
                  </a:lnTo>
                  <a:lnTo>
                    <a:pt x="2917838" y="2203911"/>
                  </a:lnTo>
                  <a:lnTo>
                    <a:pt x="2785676" y="2141922"/>
                  </a:lnTo>
                  <a:close/>
                </a:path>
                <a:path w="3706495" h="2996565">
                  <a:moveTo>
                    <a:pt x="659564" y="2044642"/>
                  </a:moveTo>
                  <a:lnTo>
                    <a:pt x="339718" y="2194591"/>
                  </a:lnTo>
                  <a:lnTo>
                    <a:pt x="547218" y="2194591"/>
                  </a:lnTo>
                  <a:lnTo>
                    <a:pt x="659564" y="2141922"/>
                  </a:lnTo>
                  <a:lnTo>
                    <a:pt x="867040" y="2141922"/>
                  </a:lnTo>
                  <a:lnTo>
                    <a:pt x="788661" y="2105174"/>
                  </a:lnTo>
                  <a:lnTo>
                    <a:pt x="788661" y="2070060"/>
                  </a:lnTo>
                  <a:lnTo>
                    <a:pt x="713780" y="2070060"/>
                  </a:lnTo>
                  <a:lnTo>
                    <a:pt x="659564" y="2044642"/>
                  </a:lnTo>
                  <a:close/>
                </a:path>
                <a:path w="3706495" h="2996565">
                  <a:moveTo>
                    <a:pt x="1299162" y="2044642"/>
                  </a:moveTo>
                  <a:lnTo>
                    <a:pt x="979378" y="2194591"/>
                  </a:lnTo>
                  <a:lnTo>
                    <a:pt x="1186838" y="2194591"/>
                  </a:lnTo>
                  <a:lnTo>
                    <a:pt x="1299162" y="2141922"/>
                  </a:lnTo>
                  <a:lnTo>
                    <a:pt x="1506634" y="2141922"/>
                  </a:lnTo>
                  <a:lnTo>
                    <a:pt x="1299162" y="2044642"/>
                  </a:lnTo>
                  <a:close/>
                </a:path>
                <a:path w="3706495" h="2996565">
                  <a:moveTo>
                    <a:pt x="1938770" y="2044642"/>
                  </a:moveTo>
                  <a:lnTo>
                    <a:pt x="1618966" y="2194591"/>
                  </a:lnTo>
                  <a:lnTo>
                    <a:pt x="1826439" y="2194591"/>
                  </a:lnTo>
                  <a:lnTo>
                    <a:pt x="1938770" y="2141922"/>
                  </a:lnTo>
                  <a:lnTo>
                    <a:pt x="2146243" y="2141922"/>
                  </a:lnTo>
                  <a:lnTo>
                    <a:pt x="1938770" y="2044642"/>
                  </a:lnTo>
                  <a:close/>
                </a:path>
                <a:path w="3706495" h="2996565">
                  <a:moveTo>
                    <a:pt x="2578274" y="2044642"/>
                  </a:moveTo>
                  <a:lnTo>
                    <a:pt x="2258574" y="2194591"/>
                  </a:lnTo>
                  <a:lnTo>
                    <a:pt x="2465979" y="2194591"/>
                  </a:lnTo>
                  <a:lnTo>
                    <a:pt x="2578274" y="2141922"/>
                  </a:lnTo>
                  <a:lnTo>
                    <a:pt x="2785676" y="2141922"/>
                  </a:lnTo>
                  <a:lnTo>
                    <a:pt x="2578274" y="2044642"/>
                  </a:lnTo>
                  <a:close/>
                </a:path>
                <a:path w="3706495" h="2996565">
                  <a:moveTo>
                    <a:pt x="866904" y="1806889"/>
                  </a:moveTo>
                  <a:lnTo>
                    <a:pt x="659564" y="1806889"/>
                  </a:lnTo>
                  <a:lnTo>
                    <a:pt x="713780" y="1832401"/>
                  </a:lnTo>
                  <a:lnTo>
                    <a:pt x="713780" y="2070060"/>
                  </a:lnTo>
                  <a:lnTo>
                    <a:pt x="788661" y="2070060"/>
                  </a:lnTo>
                  <a:lnTo>
                    <a:pt x="788661" y="1867493"/>
                  </a:lnTo>
                  <a:lnTo>
                    <a:pt x="1169916" y="1867493"/>
                  </a:lnTo>
                  <a:lnTo>
                    <a:pt x="1186793" y="1859579"/>
                  </a:lnTo>
                  <a:lnTo>
                    <a:pt x="979378" y="1859579"/>
                  </a:lnTo>
                  <a:lnTo>
                    <a:pt x="866904" y="1806889"/>
                  </a:lnTo>
                  <a:close/>
                </a:path>
                <a:path w="3706495" h="2996565">
                  <a:moveTo>
                    <a:pt x="39719" y="1719002"/>
                  </a:moveTo>
                  <a:lnTo>
                    <a:pt x="0" y="1797621"/>
                  </a:lnTo>
                  <a:lnTo>
                    <a:pt x="339718" y="1956838"/>
                  </a:lnTo>
                  <a:lnTo>
                    <a:pt x="547174" y="1859579"/>
                  </a:lnTo>
                  <a:lnTo>
                    <a:pt x="339718" y="1859579"/>
                  </a:lnTo>
                  <a:lnTo>
                    <a:pt x="39719" y="1719002"/>
                  </a:lnTo>
                  <a:close/>
                </a:path>
                <a:path w="3706495" h="2996565">
                  <a:moveTo>
                    <a:pt x="1169916" y="1867493"/>
                  </a:moveTo>
                  <a:lnTo>
                    <a:pt x="788661" y="1867493"/>
                  </a:lnTo>
                  <a:lnTo>
                    <a:pt x="979378" y="1956838"/>
                  </a:lnTo>
                  <a:lnTo>
                    <a:pt x="1169916" y="1867493"/>
                  </a:lnTo>
                  <a:close/>
                </a:path>
                <a:path w="3706495" h="2996565">
                  <a:moveTo>
                    <a:pt x="1506590" y="1806889"/>
                  </a:moveTo>
                  <a:lnTo>
                    <a:pt x="1299162" y="1806889"/>
                  </a:lnTo>
                  <a:lnTo>
                    <a:pt x="1618966" y="1956838"/>
                  </a:lnTo>
                  <a:lnTo>
                    <a:pt x="1826394" y="1859579"/>
                  </a:lnTo>
                  <a:lnTo>
                    <a:pt x="1618966" y="1859579"/>
                  </a:lnTo>
                  <a:lnTo>
                    <a:pt x="1506590" y="1806889"/>
                  </a:lnTo>
                  <a:close/>
                </a:path>
                <a:path w="3706495" h="2996565">
                  <a:moveTo>
                    <a:pt x="2146198" y="1806889"/>
                  </a:moveTo>
                  <a:lnTo>
                    <a:pt x="1938770" y="1806889"/>
                  </a:lnTo>
                  <a:lnTo>
                    <a:pt x="2258574" y="1956838"/>
                  </a:lnTo>
                  <a:lnTo>
                    <a:pt x="2466079" y="1859579"/>
                  </a:lnTo>
                  <a:lnTo>
                    <a:pt x="2258574" y="1859579"/>
                  </a:lnTo>
                  <a:lnTo>
                    <a:pt x="2146198" y="1806889"/>
                  </a:lnTo>
                  <a:close/>
                </a:path>
                <a:path w="3706495" h="2996565">
                  <a:moveTo>
                    <a:pt x="2785786" y="1806993"/>
                  </a:moveTo>
                  <a:lnTo>
                    <a:pt x="2578274" y="1806993"/>
                  </a:lnTo>
                  <a:lnTo>
                    <a:pt x="2878110" y="1947571"/>
                  </a:lnTo>
                  <a:lnTo>
                    <a:pt x="2917838" y="1868951"/>
                  </a:lnTo>
                  <a:lnTo>
                    <a:pt x="2785786" y="1806993"/>
                  </a:lnTo>
                  <a:close/>
                </a:path>
                <a:path w="3706495" h="2996565">
                  <a:moveTo>
                    <a:pt x="659564" y="1709630"/>
                  </a:moveTo>
                  <a:lnTo>
                    <a:pt x="339718" y="1859579"/>
                  </a:lnTo>
                  <a:lnTo>
                    <a:pt x="547174" y="1859579"/>
                  </a:lnTo>
                  <a:lnTo>
                    <a:pt x="659564" y="1806889"/>
                  </a:lnTo>
                  <a:lnTo>
                    <a:pt x="866904" y="1806889"/>
                  </a:lnTo>
                  <a:lnTo>
                    <a:pt x="788661" y="1770235"/>
                  </a:lnTo>
                  <a:lnTo>
                    <a:pt x="788661" y="1735038"/>
                  </a:lnTo>
                  <a:lnTo>
                    <a:pt x="713780" y="1735038"/>
                  </a:lnTo>
                  <a:lnTo>
                    <a:pt x="659564" y="1709630"/>
                  </a:lnTo>
                  <a:close/>
                </a:path>
                <a:path w="3706495" h="2996565">
                  <a:moveTo>
                    <a:pt x="1299162" y="1709630"/>
                  </a:moveTo>
                  <a:lnTo>
                    <a:pt x="979378" y="1859579"/>
                  </a:lnTo>
                  <a:lnTo>
                    <a:pt x="1186793" y="1859579"/>
                  </a:lnTo>
                  <a:lnTo>
                    <a:pt x="1299162" y="1806889"/>
                  </a:lnTo>
                  <a:lnTo>
                    <a:pt x="1506590" y="1806889"/>
                  </a:lnTo>
                  <a:lnTo>
                    <a:pt x="1299162" y="1709630"/>
                  </a:lnTo>
                  <a:close/>
                </a:path>
                <a:path w="3706495" h="2996565">
                  <a:moveTo>
                    <a:pt x="1938770" y="1709630"/>
                  </a:moveTo>
                  <a:lnTo>
                    <a:pt x="1618966" y="1859579"/>
                  </a:lnTo>
                  <a:lnTo>
                    <a:pt x="1826394" y="1859579"/>
                  </a:lnTo>
                  <a:lnTo>
                    <a:pt x="1938770" y="1806889"/>
                  </a:lnTo>
                  <a:lnTo>
                    <a:pt x="2146198" y="1806889"/>
                  </a:lnTo>
                  <a:lnTo>
                    <a:pt x="1938770" y="1709630"/>
                  </a:lnTo>
                  <a:close/>
                </a:path>
                <a:path w="3706495" h="2996565">
                  <a:moveTo>
                    <a:pt x="2578274" y="1709630"/>
                  </a:moveTo>
                  <a:lnTo>
                    <a:pt x="2258574" y="1859579"/>
                  </a:lnTo>
                  <a:lnTo>
                    <a:pt x="2466079" y="1859579"/>
                  </a:lnTo>
                  <a:lnTo>
                    <a:pt x="2578274" y="1806993"/>
                  </a:lnTo>
                  <a:lnTo>
                    <a:pt x="2785786" y="1806993"/>
                  </a:lnTo>
                  <a:lnTo>
                    <a:pt x="2578274" y="1709630"/>
                  </a:lnTo>
                  <a:close/>
                </a:path>
                <a:path w="3706495" h="2996565">
                  <a:moveTo>
                    <a:pt x="866904" y="1471898"/>
                  </a:moveTo>
                  <a:lnTo>
                    <a:pt x="659564" y="1471898"/>
                  </a:lnTo>
                  <a:lnTo>
                    <a:pt x="713780" y="1497410"/>
                  </a:lnTo>
                  <a:lnTo>
                    <a:pt x="713780" y="1735038"/>
                  </a:lnTo>
                  <a:lnTo>
                    <a:pt x="788661" y="1735038"/>
                  </a:lnTo>
                  <a:lnTo>
                    <a:pt x="788661" y="1532503"/>
                  </a:lnTo>
                  <a:lnTo>
                    <a:pt x="1169916" y="1532503"/>
                  </a:lnTo>
                  <a:lnTo>
                    <a:pt x="1186793" y="1524589"/>
                  </a:lnTo>
                  <a:lnTo>
                    <a:pt x="979378" y="1524589"/>
                  </a:lnTo>
                  <a:lnTo>
                    <a:pt x="866904" y="1471898"/>
                  </a:lnTo>
                  <a:close/>
                </a:path>
                <a:path w="3706495" h="2996565">
                  <a:moveTo>
                    <a:pt x="39719" y="1384011"/>
                  </a:moveTo>
                  <a:lnTo>
                    <a:pt x="0" y="1462630"/>
                  </a:lnTo>
                  <a:lnTo>
                    <a:pt x="339718" y="1621847"/>
                  </a:lnTo>
                  <a:lnTo>
                    <a:pt x="547174" y="1524589"/>
                  </a:lnTo>
                  <a:lnTo>
                    <a:pt x="339718" y="1524589"/>
                  </a:lnTo>
                  <a:lnTo>
                    <a:pt x="39719" y="1384011"/>
                  </a:lnTo>
                  <a:close/>
                </a:path>
                <a:path w="3706495" h="2996565">
                  <a:moveTo>
                    <a:pt x="1169916" y="1532503"/>
                  </a:moveTo>
                  <a:lnTo>
                    <a:pt x="788661" y="1532503"/>
                  </a:lnTo>
                  <a:lnTo>
                    <a:pt x="979378" y="1621847"/>
                  </a:lnTo>
                  <a:lnTo>
                    <a:pt x="1169916" y="1532503"/>
                  </a:lnTo>
                  <a:close/>
                </a:path>
                <a:path w="3706495" h="2996565">
                  <a:moveTo>
                    <a:pt x="1506590" y="1471898"/>
                  </a:moveTo>
                  <a:lnTo>
                    <a:pt x="1299162" y="1471898"/>
                  </a:lnTo>
                  <a:lnTo>
                    <a:pt x="1618966" y="1621847"/>
                  </a:lnTo>
                  <a:lnTo>
                    <a:pt x="1826394" y="1524589"/>
                  </a:lnTo>
                  <a:lnTo>
                    <a:pt x="1618966" y="1524589"/>
                  </a:lnTo>
                  <a:lnTo>
                    <a:pt x="1506590" y="1471898"/>
                  </a:lnTo>
                  <a:close/>
                </a:path>
                <a:path w="3706495" h="2996565">
                  <a:moveTo>
                    <a:pt x="2146198" y="1471898"/>
                  </a:moveTo>
                  <a:lnTo>
                    <a:pt x="1938770" y="1471898"/>
                  </a:lnTo>
                  <a:lnTo>
                    <a:pt x="2258574" y="1621847"/>
                  </a:lnTo>
                  <a:lnTo>
                    <a:pt x="2465935" y="1524589"/>
                  </a:lnTo>
                  <a:lnTo>
                    <a:pt x="2258574" y="1524589"/>
                  </a:lnTo>
                  <a:lnTo>
                    <a:pt x="2146198" y="1471898"/>
                  </a:lnTo>
                  <a:close/>
                </a:path>
                <a:path w="3706495" h="2996565">
                  <a:moveTo>
                    <a:pt x="2785564" y="1471898"/>
                  </a:moveTo>
                  <a:lnTo>
                    <a:pt x="2578274" y="1471898"/>
                  </a:lnTo>
                  <a:lnTo>
                    <a:pt x="2878110" y="1612580"/>
                  </a:lnTo>
                  <a:lnTo>
                    <a:pt x="2917838" y="1533960"/>
                  </a:lnTo>
                  <a:lnTo>
                    <a:pt x="2785564" y="1471898"/>
                  </a:lnTo>
                  <a:close/>
                </a:path>
                <a:path w="3706495" h="2996565">
                  <a:moveTo>
                    <a:pt x="659564" y="1374639"/>
                  </a:moveTo>
                  <a:lnTo>
                    <a:pt x="339718" y="1524589"/>
                  </a:lnTo>
                  <a:lnTo>
                    <a:pt x="547174" y="1524589"/>
                  </a:lnTo>
                  <a:lnTo>
                    <a:pt x="659564" y="1471898"/>
                  </a:lnTo>
                  <a:lnTo>
                    <a:pt x="866904" y="1471898"/>
                  </a:lnTo>
                  <a:lnTo>
                    <a:pt x="788661" y="1435244"/>
                  </a:lnTo>
                  <a:lnTo>
                    <a:pt x="788661" y="1400047"/>
                  </a:lnTo>
                  <a:lnTo>
                    <a:pt x="713780" y="1400047"/>
                  </a:lnTo>
                  <a:lnTo>
                    <a:pt x="659564" y="1374639"/>
                  </a:lnTo>
                  <a:close/>
                </a:path>
                <a:path w="3706495" h="2996565">
                  <a:moveTo>
                    <a:pt x="1299162" y="1374639"/>
                  </a:moveTo>
                  <a:lnTo>
                    <a:pt x="979378" y="1524589"/>
                  </a:lnTo>
                  <a:lnTo>
                    <a:pt x="1186793" y="1524589"/>
                  </a:lnTo>
                  <a:lnTo>
                    <a:pt x="1299162" y="1471898"/>
                  </a:lnTo>
                  <a:lnTo>
                    <a:pt x="1506590" y="1471898"/>
                  </a:lnTo>
                  <a:lnTo>
                    <a:pt x="1299162" y="1374639"/>
                  </a:lnTo>
                  <a:close/>
                </a:path>
                <a:path w="3706495" h="2996565">
                  <a:moveTo>
                    <a:pt x="1938770" y="1374639"/>
                  </a:moveTo>
                  <a:lnTo>
                    <a:pt x="1618966" y="1524589"/>
                  </a:lnTo>
                  <a:lnTo>
                    <a:pt x="1826394" y="1524589"/>
                  </a:lnTo>
                  <a:lnTo>
                    <a:pt x="1938770" y="1471898"/>
                  </a:lnTo>
                  <a:lnTo>
                    <a:pt x="2146198" y="1471898"/>
                  </a:lnTo>
                  <a:lnTo>
                    <a:pt x="1938770" y="1374639"/>
                  </a:lnTo>
                  <a:close/>
                </a:path>
                <a:path w="3706495" h="2996565">
                  <a:moveTo>
                    <a:pt x="2578274" y="1374639"/>
                  </a:moveTo>
                  <a:lnTo>
                    <a:pt x="2258574" y="1524589"/>
                  </a:lnTo>
                  <a:lnTo>
                    <a:pt x="2465935" y="1524589"/>
                  </a:lnTo>
                  <a:lnTo>
                    <a:pt x="2578274" y="1471898"/>
                  </a:lnTo>
                  <a:lnTo>
                    <a:pt x="2785564" y="1471898"/>
                  </a:lnTo>
                  <a:lnTo>
                    <a:pt x="2578274" y="1374639"/>
                  </a:lnTo>
                  <a:close/>
                </a:path>
                <a:path w="3706495" h="2996565">
                  <a:moveTo>
                    <a:pt x="867035" y="1136907"/>
                  </a:moveTo>
                  <a:lnTo>
                    <a:pt x="659564" y="1136907"/>
                  </a:lnTo>
                  <a:lnTo>
                    <a:pt x="713780" y="1162419"/>
                  </a:lnTo>
                  <a:lnTo>
                    <a:pt x="713780" y="1400047"/>
                  </a:lnTo>
                  <a:lnTo>
                    <a:pt x="788661" y="1400047"/>
                  </a:lnTo>
                  <a:lnTo>
                    <a:pt x="788661" y="1197512"/>
                  </a:lnTo>
                  <a:lnTo>
                    <a:pt x="1169916" y="1197512"/>
                  </a:lnTo>
                  <a:lnTo>
                    <a:pt x="1186793" y="1189598"/>
                  </a:lnTo>
                  <a:lnTo>
                    <a:pt x="979378" y="1189598"/>
                  </a:lnTo>
                  <a:lnTo>
                    <a:pt x="867035" y="1136907"/>
                  </a:lnTo>
                  <a:close/>
                </a:path>
                <a:path w="3706495" h="2996565">
                  <a:moveTo>
                    <a:pt x="39719" y="1049020"/>
                  </a:moveTo>
                  <a:lnTo>
                    <a:pt x="0" y="1127639"/>
                  </a:lnTo>
                  <a:lnTo>
                    <a:pt x="339718" y="1286856"/>
                  </a:lnTo>
                  <a:lnTo>
                    <a:pt x="547174" y="1189598"/>
                  </a:lnTo>
                  <a:lnTo>
                    <a:pt x="339718" y="1189598"/>
                  </a:lnTo>
                  <a:lnTo>
                    <a:pt x="39719" y="1049020"/>
                  </a:lnTo>
                  <a:close/>
                </a:path>
                <a:path w="3706495" h="2996565">
                  <a:moveTo>
                    <a:pt x="1169916" y="1197512"/>
                  </a:moveTo>
                  <a:lnTo>
                    <a:pt x="788661" y="1197512"/>
                  </a:lnTo>
                  <a:lnTo>
                    <a:pt x="979378" y="1286856"/>
                  </a:lnTo>
                  <a:lnTo>
                    <a:pt x="1169916" y="1197512"/>
                  </a:lnTo>
                  <a:close/>
                </a:path>
                <a:path w="3706495" h="2996565">
                  <a:moveTo>
                    <a:pt x="1506590" y="1136907"/>
                  </a:moveTo>
                  <a:lnTo>
                    <a:pt x="1299162" y="1136907"/>
                  </a:lnTo>
                  <a:lnTo>
                    <a:pt x="1618966" y="1286856"/>
                  </a:lnTo>
                  <a:lnTo>
                    <a:pt x="1826394" y="1189598"/>
                  </a:lnTo>
                  <a:lnTo>
                    <a:pt x="1618966" y="1189598"/>
                  </a:lnTo>
                  <a:lnTo>
                    <a:pt x="1506590" y="1136907"/>
                  </a:lnTo>
                  <a:close/>
                </a:path>
                <a:path w="3706495" h="2996565">
                  <a:moveTo>
                    <a:pt x="2146198" y="1136907"/>
                  </a:moveTo>
                  <a:lnTo>
                    <a:pt x="1938770" y="1136907"/>
                  </a:lnTo>
                  <a:lnTo>
                    <a:pt x="2258574" y="1286856"/>
                  </a:lnTo>
                  <a:lnTo>
                    <a:pt x="2465935" y="1189598"/>
                  </a:lnTo>
                  <a:lnTo>
                    <a:pt x="2258574" y="1189598"/>
                  </a:lnTo>
                  <a:lnTo>
                    <a:pt x="2146198" y="1136907"/>
                  </a:lnTo>
                  <a:close/>
                </a:path>
                <a:path w="3706495" h="2996565">
                  <a:moveTo>
                    <a:pt x="2785564" y="1136907"/>
                  </a:moveTo>
                  <a:lnTo>
                    <a:pt x="2578274" y="1136907"/>
                  </a:lnTo>
                  <a:lnTo>
                    <a:pt x="2878110" y="1277589"/>
                  </a:lnTo>
                  <a:lnTo>
                    <a:pt x="2917838" y="1198969"/>
                  </a:lnTo>
                  <a:lnTo>
                    <a:pt x="2785564" y="1136907"/>
                  </a:lnTo>
                  <a:close/>
                </a:path>
                <a:path w="3706495" h="2996565">
                  <a:moveTo>
                    <a:pt x="659564" y="1039648"/>
                  </a:moveTo>
                  <a:lnTo>
                    <a:pt x="339718" y="1189598"/>
                  </a:lnTo>
                  <a:lnTo>
                    <a:pt x="547174" y="1189598"/>
                  </a:lnTo>
                  <a:lnTo>
                    <a:pt x="659564" y="1136907"/>
                  </a:lnTo>
                  <a:lnTo>
                    <a:pt x="867035" y="1136907"/>
                  </a:lnTo>
                  <a:lnTo>
                    <a:pt x="788661" y="1100149"/>
                  </a:lnTo>
                  <a:lnTo>
                    <a:pt x="788661" y="1065056"/>
                  </a:lnTo>
                  <a:lnTo>
                    <a:pt x="713780" y="1065056"/>
                  </a:lnTo>
                  <a:lnTo>
                    <a:pt x="659564" y="1039648"/>
                  </a:lnTo>
                  <a:close/>
                </a:path>
                <a:path w="3706495" h="2996565">
                  <a:moveTo>
                    <a:pt x="1299162" y="1039648"/>
                  </a:moveTo>
                  <a:lnTo>
                    <a:pt x="979378" y="1189598"/>
                  </a:lnTo>
                  <a:lnTo>
                    <a:pt x="1186793" y="1189598"/>
                  </a:lnTo>
                  <a:lnTo>
                    <a:pt x="1299162" y="1136907"/>
                  </a:lnTo>
                  <a:lnTo>
                    <a:pt x="1506590" y="1136907"/>
                  </a:lnTo>
                  <a:lnTo>
                    <a:pt x="1299162" y="1039648"/>
                  </a:lnTo>
                  <a:close/>
                </a:path>
                <a:path w="3706495" h="2996565">
                  <a:moveTo>
                    <a:pt x="1938770" y="1039648"/>
                  </a:moveTo>
                  <a:lnTo>
                    <a:pt x="1618966" y="1189598"/>
                  </a:lnTo>
                  <a:lnTo>
                    <a:pt x="1826394" y="1189598"/>
                  </a:lnTo>
                  <a:lnTo>
                    <a:pt x="1938770" y="1136907"/>
                  </a:lnTo>
                  <a:lnTo>
                    <a:pt x="2146198" y="1136907"/>
                  </a:lnTo>
                  <a:lnTo>
                    <a:pt x="1938770" y="1039648"/>
                  </a:lnTo>
                  <a:close/>
                </a:path>
                <a:path w="3706495" h="2996565">
                  <a:moveTo>
                    <a:pt x="2578274" y="1039648"/>
                  </a:moveTo>
                  <a:lnTo>
                    <a:pt x="2258574" y="1189598"/>
                  </a:lnTo>
                  <a:lnTo>
                    <a:pt x="2465935" y="1189598"/>
                  </a:lnTo>
                  <a:lnTo>
                    <a:pt x="2578274" y="1136907"/>
                  </a:lnTo>
                  <a:lnTo>
                    <a:pt x="2785564" y="1136907"/>
                  </a:lnTo>
                  <a:lnTo>
                    <a:pt x="2578274" y="1039648"/>
                  </a:lnTo>
                  <a:close/>
                </a:path>
                <a:path w="3706495" h="2996565">
                  <a:moveTo>
                    <a:pt x="867035" y="801916"/>
                  </a:moveTo>
                  <a:lnTo>
                    <a:pt x="659564" y="801916"/>
                  </a:lnTo>
                  <a:lnTo>
                    <a:pt x="713780" y="827324"/>
                  </a:lnTo>
                  <a:lnTo>
                    <a:pt x="713780" y="1065056"/>
                  </a:lnTo>
                  <a:lnTo>
                    <a:pt x="788661" y="1065056"/>
                  </a:lnTo>
                  <a:lnTo>
                    <a:pt x="788661" y="862521"/>
                  </a:lnTo>
                  <a:lnTo>
                    <a:pt x="1169916" y="862521"/>
                  </a:lnTo>
                  <a:lnTo>
                    <a:pt x="1186793" y="854607"/>
                  </a:lnTo>
                  <a:lnTo>
                    <a:pt x="979378" y="854607"/>
                  </a:lnTo>
                  <a:lnTo>
                    <a:pt x="867035" y="801916"/>
                  </a:lnTo>
                  <a:close/>
                </a:path>
                <a:path w="3706495" h="2996565">
                  <a:moveTo>
                    <a:pt x="39719" y="714029"/>
                  </a:moveTo>
                  <a:lnTo>
                    <a:pt x="0" y="792648"/>
                  </a:lnTo>
                  <a:lnTo>
                    <a:pt x="339718" y="951865"/>
                  </a:lnTo>
                  <a:lnTo>
                    <a:pt x="547174" y="854607"/>
                  </a:lnTo>
                  <a:lnTo>
                    <a:pt x="339718" y="854607"/>
                  </a:lnTo>
                  <a:lnTo>
                    <a:pt x="39719" y="714029"/>
                  </a:lnTo>
                  <a:close/>
                </a:path>
                <a:path w="3706495" h="2996565">
                  <a:moveTo>
                    <a:pt x="1169916" y="862521"/>
                  </a:moveTo>
                  <a:lnTo>
                    <a:pt x="788661" y="862521"/>
                  </a:lnTo>
                  <a:lnTo>
                    <a:pt x="979378" y="951865"/>
                  </a:lnTo>
                  <a:lnTo>
                    <a:pt x="1169916" y="862521"/>
                  </a:lnTo>
                  <a:close/>
                </a:path>
                <a:path w="3706495" h="2996565">
                  <a:moveTo>
                    <a:pt x="1506590" y="801916"/>
                  </a:moveTo>
                  <a:lnTo>
                    <a:pt x="1299162" y="801916"/>
                  </a:lnTo>
                  <a:lnTo>
                    <a:pt x="1618966" y="951865"/>
                  </a:lnTo>
                  <a:lnTo>
                    <a:pt x="1826394" y="854607"/>
                  </a:lnTo>
                  <a:lnTo>
                    <a:pt x="1618966" y="854607"/>
                  </a:lnTo>
                  <a:lnTo>
                    <a:pt x="1506590" y="801916"/>
                  </a:lnTo>
                  <a:close/>
                </a:path>
                <a:path w="3706495" h="2996565">
                  <a:moveTo>
                    <a:pt x="2146198" y="801916"/>
                  </a:moveTo>
                  <a:lnTo>
                    <a:pt x="1938770" y="801916"/>
                  </a:lnTo>
                  <a:lnTo>
                    <a:pt x="2258574" y="951865"/>
                  </a:lnTo>
                  <a:lnTo>
                    <a:pt x="2465935" y="854607"/>
                  </a:lnTo>
                  <a:lnTo>
                    <a:pt x="2258574" y="854607"/>
                  </a:lnTo>
                  <a:lnTo>
                    <a:pt x="2146198" y="801916"/>
                  </a:lnTo>
                  <a:close/>
                </a:path>
                <a:path w="3706495" h="2996565">
                  <a:moveTo>
                    <a:pt x="2785564" y="801916"/>
                  </a:moveTo>
                  <a:lnTo>
                    <a:pt x="2578274" y="801916"/>
                  </a:lnTo>
                  <a:lnTo>
                    <a:pt x="2878110" y="942598"/>
                  </a:lnTo>
                  <a:lnTo>
                    <a:pt x="2917838" y="863978"/>
                  </a:lnTo>
                  <a:lnTo>
                    <a:pt x="2785564" y="801916"/>
                  </a:lnTo>
                  <a:close/>
                </a:path>
                <a:path w="3706495" h="2996565">
                  <a:moveTo>
                    <a:pt x="659564" y="704657"/>
                  </a:moveTo>
                  <a:lnTo>
                    <a:pt x="339718" y="854607"/>
                  </a:lnTo>
                  <a:lnTo>
                    <a:pt x="547174" y="854607"/>
                  </a:lnTo>
                  <a:lnTo>
                    <a:pt x="659564" y="801916"/>
                  </a:lnTo>
                  <a:lnTo>
                    <a:pt x="867035" y="801916"/>
                  </a:lnTo>
                  <a:lnTo>
                    <a:pt x="788661" y="765158"/>
                  </a:lnTo>
                  <a:lnTo>
                    <a:pt x="788661" y="730065"/>
                  </a:lnTo>
                  <a:lnTo>
                    <a:pt x="713780" y="730065"/>
                  </a:lnTo>
                  <a:lnTo>
                    <a:pt x="659564" y="704657"/>
                  </a:lnTo>
                  <a:close/>
                </a:path>
                <a:path w="3706495" h="2996565">
                  <a:moveTo>
                    <a:pt x="1299162" y="704657"/>
                  </a:moveTo>
                  <a:lnTo>
                    <a:pt x="979378" y="854607"/>
                  </a:lnTo>
                  <a:lnTo>
                    <a:pt x="1186793" y="854607"/>
                  </a:lnTo>
                  <a:lnTo>
                    <a:pt x="1299162" y="801916"/>
                  </a:lnTo>
                  <a:lnTo>
                    <a:pt x="1506590" y="801916"/>
                  </a:lnTo>
                  <a:lnTo>
                    <a:pt x="1299162" y="704657"/>
                  </a:lnTo>
                  <a:close/>
                </a:path>
                <a:path w="3706495" h="2996565">
                  <a:moveTo>
                    <a:pt x="1938770" y="704657"/>
                  </a:moveTo>
                  <a:lnTo>
                    <a:pt x="1618966" y="854607"/>
                  </a:lnTo>
                  <a:lnTo>
                    <a:pt x="1826394" y="854607"/>
                  </a:lnTo>
                  <a:lnTo>
                    <a:pt x="1938770" y="801916"/>
                  </a:lnTo>
                  <a:lnTo>
                    <a:pt x="2146198" y="801916"/>
                  </a:lnTo>
                  <a:lnTo>
                    <a:pt x="1938770" y="704657"/>
                  </a:lnTo>
                  <a:close/>
                </a:path>
                <a:path w="3706495" h="2996565">
                  <a:moveTo>
                    <a:pt x="2578274" y="704657"/>
                  </a:moveTo>
                  <a:lnTo>
                    <a:pt x="2258574" y="854607"/>
                  </a:lnTo>
                  <a:lnTo>
                    <a:pt x="2465935" y="854607"/>
                  </a:lnTo>
                  <a:lnTo>
                    <a:pt x="2578274" y="801916"/>
                  </a:lnTo>
                  <a:lnTo>
                    <a:pt x="2785564" y="801916"/>
                  </a:lnTo>
                  <a:lnTo>
                    <a:pt x="2578274" y="704657"/>
                  </a:lnTo>
                  <a:close/>
                </a:path>
                <a:path w="3706495" h="2996565">
                  <a:moveTo>
                    <a:pt x="867035" y="466925"/>
                  </a:moveTo>
                  <a:lnTo>
                    <a:pt x="659564" y="466925"/>
                  </a:lnTo>
                  <a:lnTo>
                    <a:pt x="713780" y="492333"/>
                  </a:lnTo>
                  <a:lnTo>
                    <a:pt x="713780" y="730065"/>
                  </a:lnTo>
                  <a:lnTo>
                    <a:pt x="788661" y="730065"/>
                  </a:lnTo>
                  <a:lnTo>
                    <a:pt x="788661" y="527530"/>
                  </a:lnTo>
                  <a:lnTo>
                    <a:pt x="1169916" y="527530"/>
                  </a:lnTo>
                  <a:lnTo>
                    <a:pt x="1186793" y="519616"/>
                  </a:lnTo>
                  <a:lnTo>
                    <a:pt x="979378" y="519616"/>
                  </a:lnTo>
                  <a:lnTo>
                    <a:pt x="867035" y="466925"/>
                  </a:lnTo>
                  <a:close/>
                </a:path>
                <a:path w="3706495" h="2996565">
                  <a:moveTo>
                    <a:pt x="39719" y="379038"/>
                  </a:moveTo>
                  <a:lnTo>
                    <a:pt x="0" y="457657"/>
                  </a:lnTo>
                  <a:lnTo>
                    <a:pt x="339718" y="616874"/>
                  </a:lnTo>
                  <a:lnTo>
                    <a:pt x="547174" y="519616"/>
                  </a:lnTo>
                  <a:lnTo>
                    <a:pt x="339718" y="519616"/>
                  </a:lnTo>
                  <a:lnTo>
                    <a:pt x="39719" y="379038"/>
                  </a:lnTo>
                  <a:close/>
                </a:path>
                <a:path w="3706495" h="2996565">
                  <a:moveTo>
                    <a:pt x="1169916" y="527530"/>
                  </a:moveTo>
                  <a:lnTo>
                    <a:pt x="788661" y="527530"/>
                  </a:lnTo>
                  <a:lnTo>
                    <a:pt x="979378" y="616874"/>
                  </a:lnTo>
                  <a:lnTo>
                    <a:pt x="1169916" y="527530"/>
                  </a:lnTo>
                  <a:close/>
                </a:path>
                <a:path w="3706495" h="2996565">
                  <a:moveTo>
                    <a:pt x="1506590" y="466925"/>
                  </a:moveTo>
                  <a:lnTo>
                    <a:pt x="1299162" y="466925"/>
                  </a:lnTo>
                  <a:lnTo>
                    <a:pt x="1618966" y="616874"/>
                  </a:lnTo>
                  <a:lnTo>
                    <a:pt x="1826394" y="519616"/>
                  </a:lnTo>
                  <a:lnTo>
                    <a:pt x="1618966" y="519616"/>
                  </a:lnTo>
                  <a:lnTo>
                    <a:pt x="1506590" y="466925"/>
                  </a:lnTo>
                  <a:close/>
                </a:path>
                <a:path w="3706495" h="2996565">
                  <a:moveTo>
                    <a:pt x="2146198" y="466925"/>
                  </a:moveTo>
                  <a:lnTo>
                    <a:pt x="1938770" y="466925"/>
                  </a:lnTo>
                  <a:lnTo>
                    <a:pt x="2258574" y="616874"/>
                  </a:lnTo>
                  <a:lnTo>
                    <a:pt x="2465935" y="519616"/>
                  </a:lnTo>
                  <a:lnTo>
                    <a:pt x="2258574" y="519616"/>
                  </a:lnTo>
                  <a:lnTo>
                    <a:pt x="2146198" y="466925"/>
                  </a:lnTo>
                  <a:close/>
                </a:path>
                <a:path w="3706495" h="2996565">
                  <a:moveTo>
                    <a:pt x="2785564" y="466925"/>
                  </a:moveTo>
                  <a:lnTo>
                    <a:pt x="2578274" y="466925"/>
                  </a:lnTo>
                  <a:lnTo>
                    <a:pt x="2878110" y="607607"/>
                  </a:lnTo>
                  <a:lnTo>
                    <a:pt x="2917838" y="528987"/>
                  </a:lnTo>
                  <a:lnTo>
                    <a:pt x="2785564" y="466925"/>
                  </a:lnTo>
                  <a:close/>
                </a:path>
                <a:path w="3706495" h="2996565">
                  <a:moveTo>
                    <a:pt x="659564" y="369666"/>
                  </a:moveTo>
                  <a:lnTo>
                    <a:pt x="339718" y="519616"/>
                  </a:lnTo>
                  <a:lnTo>
                    <a:pt x="547174" y="519616"/>
                  </a:lnTo>
                  <a:lnTo>
                    <a:pt x="659564" y="466925"/>
                  </a:lnTo>
                  <a:lnTo>
                    <a:pt x="867035" y="466925"/>
                  </a:lnTo>
                  <a:lnTo>
                    <a:pt x="788661" y="430167"/>
                  </a:lnTo>
                  <a:lnTo>
                    <a:pt x="788661" y="395074"/>
                  </a:lnTo>
                  <a:lnTo>
                    <a:pt x="713780" y="395074"/>
                  </a:lnTo>
                  <a:lnTo>
                    <a:pt x="659564" y="369666"/>
                  </a:lnTo>
                  <a:close/>
                </a:path>
                <a:path w="3706495" h="2996565">
                  <a:moveTo>
                    <a:pt x="1299162" y="369666"/>
                  </a:moveTo>
                  <a:lnTo>
                    <a:pt x="979378" y="519616"/>
                  </a:lnTo>
                  <a:lnTo>
                    <a:pt x="1186793" y="519616"/>
                  </a:lnTo>
                  <a:lnTo>
                    <a:pt x="1299162" y="466925"/>
                  </a:lnTo>
                  <a:lnTo>
                    <a:pt x="1506590" y="466925"/>
                  </a:lnTo>
                  <a:lnTo>
                    <a:pt x="1299162" y="369666"/>
                  </a:lnTo>
                  <a:close/>
                </a:path>
                <a:path w="3706495" h="2996565">
                  <a:moveTo>
                    <a:pt x="1938770" y="369666"/>
                  </a:moveTo>
                  <a:lnTo>
                    <a:pt x="1618966" y="519616"/>
                  </a:lnTo>
                  <a:lnTo>
                    <a:pt x="1826394" y="519616"/>
                  </a:lnTo>
                  <a:lnTo>
                    <a:pt x="1938770" y="466925"/>
                  </a:lnTo>
                  <a:lnTo>
                    <a:pt x="2146198" y="466925"/>
                  </a:lnTo>
                  <a:lnTo>
                    <a:pt x="1938770" y="369666"/>
                  </a:lnTo>
                  <a:close/>
                </a:path>
                <a:path w="3706495" h="2996565">
                  <a:moveTo>
                    <a:pt x="2578274" y="369666"/>
                  </a:moveTo>
                  <a:lnTo>
                    <a:pt x="2258574" y="519616"/>
                  </a:lnTo>
                  <a:lnTo>
                    <a:pt x="2465935" y="519616"/>
                  </a:lnTo>
                  <a:lnTo>
                    <a:pt x="2578274" y="466925"/>
                  </a:lnTo>
                  <a:lnTo>
                    <a:pt x="2785564" y="466925"/>
                  </a:lnTo>
                  <a:lnTo>
                    <a:pt x="2578274" y="369666"/>
                  </a:lnTo>
                  <a:close/>
                </a:path>
                <a:path w="3706495" h="2996565">
                  <a:moveTo>
                    <a:pt x="3706480" y="0"/>
                  </a:moveTo>
                  <a:lnTo>
                    <a:pt x="713780" y="0"/>
                  </a:lnTo>
                  <a:lnTo>
                    <a:pt x="713780" y="395074"/>
                  </a:lnTo>
                  <a:lnTo>
                    <a:pt x="788661" y="395074"/>
                  </a:lnTo>
                  <a:lnTo>
                    <a:pt x="788661" y="74974"/>
                  </a:lnTo>
                  <a:lnTo>
                    <a:pt x="3706480" y="74974"/>
                  </a:lnTo>
                  <a:lnTo>
                    <a:pt x="3706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943588" y="2886455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234696" y="0"/>
                </a:moveTo>
                <a:lnTo>
                  <a:pt x="0" y="0"/>
                </a:lnTo>
                <a:lnTo>
                  <a:pt x="0" y="234696"/>
                </a:lnTo>
                <a:lnTo>
                  <a:pt x="234696" y="234696"/>
                </a:lnTo>
                <a:lnTo>
                  <a:pt x="234696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16028" y="2886455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234696" y="0"/>
                </a:moveTo>
                <a:lnTo>
                  <a:pt x="0" y="0"/>
                </a:lnTo>
                <a:lnTo>
                  <a:pt x="0" y="234696"/>
                </a:lnTo>
                <a:lnTo>
                  <a:pt x="234696" y="234696"/>
                </a:lnTo>
                <a:lnTo>
                  <a:pt x="234696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82371" y="2886455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234695" y="0"/>
                </a:moveTo>
                <a:lnTo>
                  <a:pt x="0" y="0"/>
                </a:lnTo>
                <a:lnTo>
                  <a:pt x="0" y="234696"/>
                </a:lnTo>
                <a:lnTo>
                  <a:pt x="234695" y="234696"/>
                </a:lnTo>
                <a:lnTo>
                  <a:pt x="234695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27095" y="201168"/>
            <a:ext cx="2359890" cy="13129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490727"/>
            <a:ext cx="6237732" cy="93665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11769" y="3370326"/>
            <a:ext cx="9518015" cy="324104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8100"/>
              </a:lnSpc>
              <a:spcBef>
                <a:spcPts val="1215"/>
              </a:spcBef>
            </a:pPr>
            <a:r>
              <a:rPr spc="-155" dirty="0">
                <a:latin typeface="Lucida Sans Unicode"/>
                <a:cs typeface="Lucida Sans Unicode"/>
              </a:rPr>
              <a:t>COMMUNITY</a:t>
            </a:r>
            <a:r>
              <a:rPr spc="-395" dirty="0">
                <a:latin typeface="Lucida Sans Unicode"/>
                <a:cs typeface="Lucida Sans Unicode"/>
              </a:rPr>
              <a:t> </a:t>
            </a:r>
            <a:r>
              <a:rPr spc="-455" dirty="0">
                <a:latin typeface="Lucida Sans Unicode"/>
                <a:cs typeface="Lucida Sans Unicode"/>
              </a:rPr>
              <a:t>HEALTH </a:t>
            </a:r>
            <a:r>
              <a:rPr spc="-125" dirty="0">
                <a:latin typeface="Lucida Sans Unicode"/>
                <a:cs typeface="Lucida Sans Unicode"/>
              </a:rPr>
              <a:t>NEEDS</a:t>
            </a:r>
            <a:r>
              <a:rPr spc="-46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ASSESSMENT </a:t>
            </a:r>
            <a:r>
              <a:rPr spc="265" dirty="0">
                <a:latin typeface="Lucida Sans Unicode"/>
                <a:cs typeface="Lucida Sans Unicode"/>
              </a:rPr>
              <a:t>(CHNA)</a:t>
            </a:r>
            <a:r>
              <a:rPr spc="-37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ROADSHOW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326873" y="8555431"/>
            <a:ext cx="5748020" cy="131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0" algn="just">
              <a:lnSpc>
                <a:spcPct val="1179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Carmen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Hua,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MPH,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CHES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|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CHA/CHIP</a:t>
            </a:r>
            <a:r>
              <a:rPr lang="en-US"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Coordinator </a:t>
            </a:r>
            <a:r>
              <a:rPr sz="2400" dirty="0">
                <a:latin typeface="Arial"/>
                <a:cs typeface="Arial"/>
              </a:rPr>
              <a:t>Office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Disease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Surveillance 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Control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7228" y="12573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85576" y="12573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9352" y="125730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996" y="5201411"/>
            <a:ext cx="1534795" cy="1533525"/>
          </a:xfrm>
          <a:custGeom>
            <a:avLst/>
            <a:gdLst/>
            <a:ahLst/>
            <a:cxnLst/>
            <a:rect l="l" t="t" r="r" b="b"/>
            <a:pathLst>
              <a:path w="1534795" h="1533525">
                <a:moveTo>
                  <a:pt x="1534667" y="0"/>
                </a:moveTo>
                <a:lnTo>
                  <a:pt x="0" y="0"/>
                </a:lnTo>
                <a:lnTo>
                  <a:pt x="0" y="1533144"/>
                </a:lnTo>
                <a:lnTo>
                  <a:pt x="1534667" y="1533144"/>
                </a:lnTo>
                <a:lnTo>
                  <a:pt x="1534667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1211" y="5201411"/>
            <a:ext cx="1533525" cy="1533525"/>
          </a:xfrm>
          <a:custGeom>
            <a:avLst/>
            <a:gdLst/>
            <a:ahLst/>
            <a:cxnLst/>
            <a:rect l="l" t="t" r="r" b="b"/>
            <a:pathLst>
              <a:path w="1533525" h="1533525">
                <a:moveTo>
                  <a:pt x="1533144" y="0"/>
                </a:moveTo>
                <a:lnTo>
                  <a:pt x="0" y="0"/>
                </a:lnTo>
                <a:lnTo>
                  <a:pt x="0" y="1533144"/>
                </a:lnTo>
                <a:lnTo>
                  <a:pt x="1533144" y="1533144"/>
                </a:lnTo>
                <a:lnTo>
                  <a:pt x="1533144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76988" y="5201411"/>
            <a:ext cx="1534795" cy="1533525"/>
          </a:xfrm>
          <a:custGeom>
            <a:avLst/>
            <a:gdLst/>
            <a:ahLst/>
            <a:cxnLst/>
            <a:rect l="l" t="t" r="r" b="b"/>
            <a:pathLst>
              <a:path w="1534794" h="1533525">
                <a:moveTo>
                  <a:pt x="1534667" y="0"/>
                </a:moveTo>
                <a:lnTo>
                  <a:pt x="0" y="0"/>
                </a:lnTo>
                <a:lnTo>
                  <a:pt x="0" y="1533144"/>
                </a:lnTo>
                <a:lnTo>
                  <a:pt x="1534667" y="1533144"/>
                </a:lnTo>
                <a:lnTo>
                  <a:pt x="1534667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" y="0"/>
            <a:ext cx="9137903" cy="45339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644676" y="5472582"/>
            <a:ext cx="1089025" cy="670560"/>
          </a:xfrm>
          <a:custGeom>
            <a:avLst/>
            <a:gdLst/>
            <a:ahLst/>
            <a:cxnLst/>
            <a:rect l="l" t="t" r="r" b="b"/>
            <a:pathLst>
              <a:path w="1089025" h="670560">
                <a:moveTo>
                  <a:pt x="511924" y="172072"/>
                </a:moveTo>
                <a:lnTo>
                  <a:pt x="408876" y="0"/>
                </a:lnTo>
                <a:lnTo>
                  <a:pt x="0" y="0"/>
                </a:lnTo>
                <a:lnTo>
                  <a:pt x="307492" y="514007"/>
                </a:lnTo>
                <a:lnTo>
                  <a:pt x="511924" y="172072"/>
                </a:lnTo>
                <a:close/>
              </a:path>
              <a:path w="1089025" h="670560">
                <a:moveTo>
                  <a:pt x="1088478" y="0"/>
                </a:moveTo>
                <a:lnTo>
                  <a:pt x="679602" y="0"/>
                </a:lnTo>
                <a:lnTo>
                  <a:pt x="339801" y="568198"/>
                </a:lnTo>
                <a:lnTo>
                  <a:pt x="401637" y="670445"/>
                </a:lnTo>
                <a:lnTo>
                  <a:pt x="686841" y="670445"/>
                </a:lnTo>
                <a:lnTo>
                  <a:pt x="108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2185" y="6198890"/>
            <a:ext cx="334010" cy="391795"/>
          </a:xfrm>
          <a:custGeom>
            <a:avLst/>
            <a:gdLst/>
            <a:ahLst/>
            <a:cxnLst/>
            <a:rect l="l" t="t" r="r" b="b"/>
            <a:pathLst>
              <a:path w="334009" h="391795">
                <a:moveTo>
                  <a:pt x="222438" y="0"/>
                </a:moveTo>
                <a:lnTo>
                  <a:pt x="111026" y="0"/>
                </a:lnTo>
                <a:lnTo>
                  <a:pt x="111026" y="66151"/>
                </a:lnTo>
                <a:lnTo>
                  <a:pt x="71134" y="86649"/>
                </a:lnTo>
                <a:lnTo>
                  <a:pt x="39114" y="115926"/>
                </a:lnTo>
                <a:lnTo>
                  <a:pt x="15937" y="151944"/>
                </a:lnTo>
                <a:lnTo>
                  <a:pt x="2575" y="192663"/>
                </a:lnTo>
                <a:lnTo>
                  <a:pt x="0" y="236045"/>
                </a:lnTo>
                <a:lnTo>
                  <a:pt x="9181" y="280052"/>
                </a:lnTo>
                <a:lnTo>
                  <a:pt x="29622" y="320065"/>
                </a:lnTo>
                <a:lnTo>
                  <a:pt x="58815" y="352182"/>
                </a:lnTo>
                <a:lnTo>
                  <a:pt x="94727" y="375428"/>
                </a:lnTo>
                <a:lnTo>
                  <a:pt x="135324" y="388829"/>
                </a:lnTo>
                <a:lnTo>
                  <a:pt x="178572" y="391413"/>
                </a:lnTo>
                <a:lnTo>
                  <a:pt x="222438" y="382205"/>
                </a:lnTo>
                <a:lnTo>
                  <a:pt x="262342" y="361708"/>
                </a:lnTo>
                <a:lnTo>
                  <a:pt x="294368" y="332431"/>
                </a:lnTo>
                <a:lnTo>
                  <a:pt x="317545" y="296414"/>
                </a:lnTo>
                <a:lnTo>
                  <a:pt x="330903" y="255696"/>
                </a:lnTo>
                <a:lnTo>
                  <a:pt x="333474" y="212315"/>
                </a:lnTo>
                <a:lnTo>
                  <a:pt x="324287" y="168310"/>
                </a:lnTo>
                <a:lnTo>
                  <a:pt x="307975" y="134582"/>
                </a:lnTo>
                <a:lnTo>
                  <a:pt x="284904" y="105658"/>
                </a:lnTo>
                <a:lnTo>
                  <a:pt x="256063" y="82520"/>
                </a:lnTo>
                <a:lnTo>
                  <a:pt x="222438" y="66151"/>
                </a:lnTo>
                <a:lnTo>
                  <a:pt x="22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6534" y="5435167"/>
            <a:ext cx="1151890" cy="1060450"/>
          </a:xfrm>
          <a:custGeom>
            <a:avLst/>
            <a:gdLst/>
            <a:ahLst/>
            <a:cxnLst/>
            <a:rect l="l" t="t" r="r" b="b"/>
            <a:pathLst>
              <a:path w="1151889" h="1060450">
                <a:moveTo>
                  <a:pt x="882827" y="1032878"/>
                </a:moveTo>
                <a:lnTo>
                  <a:pt x="854392" y="1004354"/>
                </a:lnTo>
                <a:lnTo>
                  <a:pt x="826274" y="1003960"/>
                </a:lnTo>
                <a:lnTo>
                  <a:pt x="776947" y="1004519"/>
                </a:lnTo>
                <a:lnTo>
                  <a:pt x="678256" y="1004684"/>
                </a:lnTo>
                <a:lnTo>
                  <a:pt x="480822" y="1003935"/>
                </a:lnTo>
                <a:lnTo>
                  <a:pt x="431482" y="1004087"/>
                </a:lnTo>
                <a:lnTo>
                  <a:pt x="382181" y="1004595"/>
                </a:lnTo>
                <a:lnTo>
                  <a:pt x="332892" y="1005522"/>
                </a:lnTo>
                <a:lnTo>
                  <a:pt x="283654" y="1006995"/>
                </a:lnTo>
                <a:lnTo>
                  <a:pt x="269722" y="1022083"/>
                </a:lnTo>
                <a:lnTo>
                  <a:pt x="270332" y="1041615"/>
                </a:lnTo>
                <a:lnTo>
                  <a:pt x="282435" y="1057122"/>
                </a:lnTo>
                <a:lnTo>
                  <a:pt x="303009" y="1060145"/>
                </a:lnTo>
                <a:lnTo>
                  <a:pt x="848245" y="1060145"/>
                </a:lnTo>
                <a:lnTo>
                  <a:pt x="864946" y="1058506"/>
                </a:lnTo>
                <a:lnTo>
                  <a:pt x="877443" y="1048092"/>
                </a:lnTo>
                <a:lnTo>
                  <a:pt x="882827" y="1032878"/>
                </a:lnTo>
                <a:close/>
              </a:path>
              <a:path w="1151889" h="1060450">
                <a:moveTo>
                  <a:pt x="1151356" y="137934"/>
                </a:moveTo>
                <a:lnTo>
                  <a:pt x="1138072" y="120751"/>
                </a:lnTo>
                <a:lnTo>
                  <a:pt x="1130071" y="114046"/>
                </a:lnTo>
                <a:lnTo>
                  <a:pt x="1119517" y="112204"/>
                </a:lnTo>
                <a:lnTo>
                  <a:pt x="1081493" y="111493"/>
                </a:lnTo>
                <a:lnTo>
                  <a:pt x="1005408" y="111937"/>
                </a:lnTo>
                <a:lnTo>
                  <a:pt x="967384" y="111772"/>
                </a:lnTo>
                <a:lnTo>
                  <a:pt x="972134" y="83019"/>
                </a:lnTo>
                <a:lnTo>
                  <a:pt x="980414" y="51549"/>
                </a:lnTo>
                <a:lnTo>
                  <a:pt x="980935" y="22567"/>
                </a:lnTo>
                <a:lnTo>
                  <a:pt x="962355" y="1282"/>
                </a:lnTo>
                <a:lnTo>
                  <a:pt x="811593" y="139"/>
                </a:lnTo>
                <a:lnTo>
                  <a:pt x="196062" y="0"/>
                </a:lnTo>
                <a:lnTo>
                  <a:pt x="184111" y="3213"/>
                </a:lnTo>
                <a:lnTo>
                  <a:pt x="174447" y="10172"/>
                </a:lnTo>
                <a:lnTo>
                  <a:pt x="168871" y="21374"/>
                </a:lnTo>
                <a:lnTo>
                  <a:pt x="171056" y="44157"/>
                </a:lnTo>
                <a:lnTo>
                  <a:pt x="174713" y="66725"/>
                </a:lnTo>
                <a:lnTo>
                  <a:pt x="183019" y="111772"/>
                </a:lnTo>
                <a:lnTo>
                  <a:pt x="144919" y="111925"/>
                </a:lnTo>
                <a:lnTo>
                  <a:pt x="68719" y="111569"/>
                </a:lnTo>
                <a:lnTo>
                  <a:pt x="18872" y="114401"/>
                </a:lnTo>
                <a:lnTo>
                  <a:pt x="0" y="192963"/>
                </a:lnTo>
                <a:lnTo>
                  <a:pt x="1714" y="241058"/>
                </a:lnTo>
                <a:lnTo>
                  <a:pt x="8521" y="288658"/>
                </a:lnTo>
                <a:lnTo>
                  <a:pt x="20764" y="335064"/>
                </a:lnTo>
                <a:lnTo>
                  <a:pt x="38760" y="379603"/>
                </a:lnTo>
                <a:lnTo>
                  <a:pt x="65417" y="424688"/>
                </a:lnTo>
                <a:lnTo>
                  <a:pt x="98920" y="464794"/>
                </a:lnTo>
                <a:lnTo>
                  <a:pt x="138201" y="499338"/>
                </a:lnTo>
                <a:lnTo>
                  <a:pt x="182156" y="527773"/>
                </a:lnTo>
                <a:lnTo>
                  <a:pt x="229704" y="549503"/>
                </a:lnTo>
                <a:lnTo>
                  <a:pt x="246862" y="546087"/>
                </a:lnTo>
                <a:lnTo>
                  <a:pt x="257898" y="532688"/>
                </a:lnTo>
                <a:lnTo>
                  <a:pt x="260159" y="515493"/>
                </a:lnTo>
                <a:lnTo>
                  <a:pt x="250977" y="500646"/>
                </a:lnTo>
                <a:lnTo>
                  <a:pt x="220764" y="484543"/>
                </a:lnTo>
                <a:lnTo>
                  <a:pt x="190969" y="467525"/>
                </a:lnTo>
                <a:lnTo>
                  <a:pt x="137795" y="424599"/>
                </a:lnTo>
                <a:lnTo>
                  <a:pt x="108470" y="388683"/>
                </a:lnTo>
                <a:lnTo>
                  <a:pt x="86233" y="348615"/>
                </a:lnTo>
                <a:lnTo>
                  <a:pt x="70459" y="305460"/>
                </a:lnTo>
                <a:lnTo>
                  <a:pt x="60528" y="260311"/>
                </a:lnTo>
                <a:lnTo>
                  <a:pt x="55816" y="214223"/>
                </a:lnTo>
                <a:lnTo>
                  <a:pt x="55714" y="168287"/>
                </a:lnTo>
                <a:lnTo>
                  <a:pt x="90030" y="167601"/>
                </a:lnTo>
                <a:lnTo>
                  <a:pt x="124333" y="167424"/>
                </a:lnTo>
                <a:lnTo>
                  <a:pt x="158610" y="167703"/>
                </a:lnTo>
                <a:lnTo>
                  <a:pt x="192874" y="168389"/>
                </a:lnTo>
                <a:lnTo>
                  <a:pt x="209651" y="267220"/>
                </a:lnTo>
                <a:lnTo>
                  <a:pt x="219227" y="316471"/>
                </a:lnTo>
                <a:lnTo>
                  <a:pt x="230822" y="365175"/>
                </a:lnTo>
                <a:lnTo>
                  <a:pt x="245351" y="413029"/>
                </a:lnTo>
                <a:lnTo>
                  <a:pt x="263740" y="459740"/>
                </a:lnTo>
                <a:lnTo>
                  <a:pt x="285178" y="505599"/>
                </a:lnTo>
                <a:lnTo>
                  <a:pt x="310515" y="550024"/>
                </a:lnTo>
                <a:lnTo>
                  <a:pt x="339877" y="591947"/>
                </a:lnTo>
                <a:lnTo>
                  <a:pt x="373367" y="630326"/>
                </a:lnTo>
                <a:lnTo>
                  <a:pt x="411086" y="664108"/>
                </a:lnTo>
                <a:lnTo>
                  <a:pt x="453174" y="692238"/>
                </a:lnTo>
                <a:lnTo>
                  <a:pt x="499719" y="713651"/>
                </a:lnTo>
                <a:lnTo>
                  <a:pt x="494842" y="762088"/>
                </a:lnTo>
                <a:lnTo>
                  <a:pt x="482879" y="809663"/>
                </a:lnTo>
                <a:lnTo>
                  <a:pt x="461670" y="853173"/>
                </a:lnTo>
                <a:lnTo>
                  <a:pt x="429069" y="889406"/>
                </a:lnTo>
                <a:lnTo>
                  <a:pt x="379374" y="914133"/>
                </a:lnTo>
                <a:lnTo>
                  <a:pt x="323951" y="922464"/>
                </a:lnTo>
                <a:lnTo>
                  <a:pt x="308241" y="931824"/>
                </a:lnTo>
                <a:lnTo>
                  <a:pt x="303339" y="949121"/>
                </a:lnTo>
                <a:lnTo>
                  <a:pt x="308940" y="966457"/>
                </a:lnTo>
                <a:lnTo>
                  <a:pt x="324802" y="975918"/>
                </a:lnTo>
                <a:lnTo>
                  <a:pt x="370979" y="973823"/>
                </a:lnTo>
                <a:lnTo>
                  <a:pt x="415759" y="961923"/>
                </a:lnTo>
                <a:lnTo>
                  <a:pt x="456514" y="940308"/>
                </a:lnTo>
                <a:lnTo>
                  <a:pt x="490626" y="909078"/>
                </a:lnTo>
                <a:lnTo>
                  <a:pt x="518134" y="867930"/>
                </a:lnTo>
                <a:lnTo>
                  <a:pt x="537197" y="822312"/>
                </a:lnTo>
                <a:lnTo>
                  <a:pt x="549148" y="774026"/>
                </a:lnTo>
                <a:lnTo>
                  <a:pt x="555332" y="724941"/>
                </a:lnTo>
                <a:lnTo>
                  <a:pt x="595426" y="724941"/>
                </a:lnTo>
                <a:lnTo>
                  <a:pt x="602437" y="779894"/>
                </a:lnTo>
                <a:lnTo>
                  <a:pt x="617283" y="833628"/>
                </a:lnTo>
                <a:lnTo>
                  <a:pt x="641515" y="883348"/>
                </a:lnTo>
                <a:lnTo>
                  <a:pt x="676668" y="926223"/>
                </a:lnTo>
                <a:lnTo>
                  <a:pt x="709561" y="949972"/>
                </a:lnTo>
                <a:lnTo>
                  <a:pt x="746772" y="966076"/>
                </a:lnTo>
                <a:lnTo>
                  <a:pt x="786549" y="974737"/>
                </a:lnTo>
                <a:lnTo>
                  <a:pt x="827100" y="976122"/>
                </a:lnTo>
                <a:lnTo>
                  <a:pt x="842276" y="966025"/>
                </a:lnTo>
                <a:lnTo>
                  <a:pt x="847369" y="948804"/>
                </a:lnTo>
                <a:lnTo>
                  <a:pt x="842276" y="931837"/>
                </a:lnTo>
                <a:lnTo>
                  <a:pt x="826884" y="922451"/>
                </a:lnTo>
                <a:lnTo>
                  <a:pt x="800760" y="919645"/>
                </a:lnTo>
                <a:lnTo>
                  <a:pt x="774839" y="915060"/>
                </a:lnTo>
                <a:lnTo>
                  <a:pt x="727430" y="893470"/>
                </a:lnTo>
                <a:lnTo>
                  <a:pt x="691972" y="857554"/>
                </a:lnTo>
                <a:lnTo>
                  <a:pt x="669086" y="813104"/>
                </a:lnTo>
                <a:lnTo>
                  <a:pt x="656145" y="763917"/>
                </a:lnTo>
                <a:lnTo>
                  <a:pt x="650481" y="713828"/>
                </a:lnTo>
                <a:lnTo>
                  <a:pt x="697217" y="692505"/>
                </a:lnTo>
                <a:lnTo>
                  <a:pt x="739444" y="664375"/>
                </a:lnTo>
                <a:lnTo>
                  <a:pt x="777265" y="630529"/>
                </a:lnTo>
                <a:lnTo>
                  <a:pt x="810818" y="592023"/>
                </a:lnTo>
                <a:lnTo>
                  <a:pt x="840206" y="549935"/>
                </a:lnTo>
                <a:lnTo>
                  <a:pt x="865555" y="505333"/>
                </a:lnTo>
                <a:lnTo>
                  <a:pt x="886993" y="459282"/>
                </a:lnTo>
                <a:lnTo>
                  <a:pt x="905306" y="412381"/>
                </a:lnTo>
                <a:lnTo>
                  <a:pt x="919746" y="364324"/>
                </a:lnTo>
                <a:lnTo>
                  <a:pt x="931303" y="315455"/>
                </a:lnTo>
                <a:lnTo>
                  <a:pt x="940955" y="266065"/>
                </a:lnTo>
                <a:lnTo>
                  <a:pt x="958494" y="166979"/>
                </a:lnTo>
                <a:lnTo>
                  <a:pt x="992251" y="167601"/>
                </a:lnTo>
                <a:lnTo>
                  <a:pt x="1026020" y="167868"/>
                </a:lnTo>
                <a:lnTo>
                  <a:pt x="1059789" y="167716"/>
                </a:lnTo>
                <a:lnTo>
                  <a:pt x="1093546" y="167081"/>
                </a:lnTo>
                <a:lnTo>
                  <a:pt x="1094600" y="212394"/>
                </a:lnTo>
                <a:lnTo>
                  <a:pt x="1090676" y="257708"/>
                </a:lnTo>
                <a:lnTo>
                  <a:pt x="1081303" y="302133"/>
                </a:lnTo>
                <a:lnTo>
                  <a:pt x="1066012" y="344754"/>
                </a:lnTo>
                <a:lnTo>
                  <a:pt x="1044346" y="384695"/>
                </a:lnTo>
                <a:lnTo>
                  <a:pt x="1017739" y="419392"/>
                </a:lnTo>
                <a:lnTo>
                  <a:pt x="985774" y="448945"/>
                </a:lnTo>
                <a:lnTo>
                  <a:pt x="949744" y="473659"/>
                </a:lnTo>
                <a:lnTo>
                  <a:pt x="910958" y="493801"/>
                </a:lnTo>
                <a:lnTo>
                  <a:pt x="897712" y="501980"/>
                </a:lnTo>
                <a:lnTo>
                  <a:pt x="890930" y="515683"/>
                </a:lnTo>
                <a:lnTo>
                  <a:pt x="891578" y="530898"/>
                </a:lnTo>
                <a:lnTo>
                  <a:pt x="900595" y="543610"/>
                </a:lnTo>
                <a:lnTo>
                  <a:pt x="913676" y="549071"/>
                </a:lnTo>
                <a:lnTo>
                  <a:pt x="927011" y="547357"/>
                </a:lnTo>
                <a:lnTo>
                  <a:pt x="1000175" y="508063"/>
                </a:lnTo>
                <a:lnTo>
                  <a:pt x="1042746" y="473494"/>
                </a:lnTo>
                <a:lnTo>
                  <a:pt x="1079220" y="432625"/>
                </a:lnTo>
                <a:lnTo>
                  <a:pt x="1108405" y="386156"/>
                </a:lnTo>
                <a:lnTo>
                  <a:pt x="1128839" y="339280"/>
                </a:lnTo>
                <a:lnTo>
                  <a:pt x="1141615" y="290245"/>
                </a:lnTo>
                <a:lnTo>
                  <a:pt x="1148473" y="239826"/>
                </a:lnTo>
                <a:lnTo>
                  <a:pt x="1151140" y="188810"/>
                </a:lnTo>
                <a:lnTo>
                  <a:pt x="1151356" y="137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4808708" y="0"/>
            <a:ext cx="3297554" cy="8693785"/>
            <a:chOff x="14808708" y="0"/>
            <a:chExt cx="3297554" cy="8693785"/>
          </a:xfrm>
        </p:grpSpPr>
        <p:sp>
          <p:nvSpPr>
            <p:cNvPr id="13" name="object 13"/>
            <p:cNvSpPr/>
            <p:nvPr/>
          </p:nvSpPr>
          <p:spPr>
            <a:xfrm>
              <a:off x="17131602" y="3955410"/>
              <a:ext cx="974725" cy="4738370"/>
            </a:xfrm>
            <a:custGeom>
              <a:avLst/>
              <a:gdLst/>
              <a:ahLst/>
              <a:cxnLst/>
              <a:rect l="l" t="t" r="r" b="b"/>
              <a:pathLst>
                <a:path w="974725" h="4738370">
                  <a:moveTo>
                    <a:pt x="487083" y="1669129"/>
                  </a:moveTo>
                  <a:lnTo>
                    <a:pt x="459840" y="1674625"/>
                  </a:lnTo>
                  <a:lnTo>
                    <a:pt x="437596" y="1689618"/>
                  </a:lnTo>
                  <a:lnTo>
                    <a:pt x="422600" y="1711862"/>
                  </a:lnTo>
                  <a:lnTo>
                    <a:pt x="417102" y="1739111"/>
                  </a:lnTo>
                  <a:lnTo>
                    <a:pt x="422602" y="1766360"/>
                  </a:lnTo>
                  <a:lnTo>
                    <a:pt x="437600" y="1788604"/>
                  </a:lnTo>
                  <a:lnTo>
                    <a:pt x="459844" y="1803596"/>
                  </a:lnTo>
                  <a:lnTo>
                    <a:pt x="487083" y="1809093"/>
                  </a:lnTo>
                  <a:lnTo>
                    <a:pt x="514322" y="1803596"/>
                  </a:lnTo>
                  <a:lnTo>
                    <a:pt x="536566" y="1788604"/>
                  </a:lnTo>
                  <a:lnTo>
                    <a:pt x="551565" y="1766360"/>
                  </a:lnTo>
                  <a:lnTo>
                    <a:pt x="557065" y="1739111"/>
                  </a:lnTo>
                  <a:lnTo>
                    <a:pt x="551565" y="1711862"/>
                  </a:lnTo>
                  <a:lnTo>
                    <a:pt x="536566" y="1689618"/>
                  </a:lnTo>
                  <a:lnTo>
                    <a:pt x="514322" y="1674625"/>
                  </a:lnTo>
                  <a:lnTo>
                    <a:pt x="487083" y="1669129"/>
                  </a:lnTo>
                  <a:close/>
                </a:path>
                <a:path w="974725" h="4738370">
                  <a:moveTo>
                    <a:pt x="487083" y="1251847"/>
                  </a:moveTo>
                  <a:lnTo>
                    <a:pt x="459840" y="1257343"/>
                  </a:lnTo>
                  <a:lnTo>
                    <a:pt x="437596" y="1272336"/>
                  </a:lnTo>
                  <a:lnTo>
                    <a:pt x="422600" y="1294579"/>
                  </a:lnTo>
                  <a:lnTo>
                    <a:pt x="417102" y="1321828"/>
                  </a:lnTo>
                  <a:lnTo>
                    <a:pt x="422602" y="1349078"/>
                  </a:lnTo>
                  <a:lnTo>
                    <a:pt x="437600" y="1371321"/>
                  </a:lnTo>
                  <a:lnTo>
                    <a:pt x="459844" y="1386314"/>
                  </a:lnTo>
                  <a:lnTo>
                    <a:pt x="487083" y="1391810"/>
                  </a:lnTo>
                  <a:lnTo>
                    <a:pt x="514322" y="1386314"/>
                  </a:lnTo>
                  <a:lnTo>
                    <a:pt x="536566" y="1371321"/>
                  </a:lnTo>
                  <a:lnTo>
                    <a:pt x="551565" y="1349078"/>
                  </a:lnTo>
                  <a:lnTo>
                    <a:pt x="557065" y="1321828"/>
                  </a:lnTo>
                  <a:lnTo>
                    <a:pt x="551565" y="1294579"/>
                  </a:lnTo>
                  <a:lnTo>
                    <a:pt x="536566" y="1272336"/>
                  </a:lnTo>
                  <a:lnTo>
                    <a:pt x="514322" y="1257343"/>
                  </a:lnTo>
                  <a:lnTo>
                    <a:pt x="487083" y="1251847"/>
                  </a:lnTo>
                  <a:close/>
                </a:path>
                <a:path w="974725" h="4738370">
                  <a:moveTo>
                    <a:pt x="487083" y="2086411"/>
                  </a:moveTo>
                  <a:lnTo>
                    <a:pt x="459840" y="2091908"/>
                  </a:lnTo>
                  <a:lnTo>
                    <a:pt x="437596" y="2106900"/>
                  </a:lnTo>
                  <a:lnTo>
                    <a:pt x="422600" y="2129144"/>
                  </a:lnTo>
                  <a:lnTo>
                    <a:pt x="417102" y="2156393"/>
                  </a:lnTo>
                  <a:lnTo>
                    <a:pt x="422602" y="2183643"/>
                  </a:lnTo>
                  <a:lnTo>
                    <a:pt x="437600" y="2205886"/>
                  </a:lnTo>
                  <a:lnTo>
                    <a:pt x="459844" y="2220879"/>
                  </a:lnTo>
                  <a:lnTo>
                    <a:pt x="487083" y="2226375"/>
                  </a:lnTo>
                  <a:lnTo>
                    <a:pt x="514322" y="2220879"/>
                  </a:lnTo>
                  <a:lnTo>
                    <a:pt x="536566" y="2205886"/>
                  </a:lnTo>
                  <a:lnTo>
                    <a:pt x="551565" y="2183643"/>
                  </a:lnTo>
                  <a:lnTo>
                    <a:pt x="557065" y="2156393"/>
                  </a:lnTo>
                  <a:lnTo>
                    <a:pt x="551565" y="2129144"/>
                  </a:lnTo>
                  <a:lnTo>
                    <a:pt x="536566" y="2106900"/>
                  </a:lnTo>
                  <a:lnTo>
                    <a:pt x="514322" y="2091908"/>
                  </a:lnTo>
                  <a:lnTo>
                    <a:pt x="487083" y="2086411"/>
                  </a:lnTo>
                  <a:close/>
                </a:path>
                <a:path w="974725" h="4738370">
                  <a:moveTo>
                    <a:pt x="904187" y="1251847"/>
                  </a:moveTo>
                  <a:lnTo>
                    <a:pt x="876948" y="1257343"/>
                  </a:lnTo>
                  <a:lnTo>
                    <a:pt x="854704" y="1272336"/>
                  </a:lnTo>
                  <a:lnTo>
                    <a:pt x="839705" y="1294579"/>
                  </a:lnTo>
                  <a:lnTo>
                    <a:pt x="834205" y="1321828"/>
                  </a:lnTo>
                  <a:lnTo>
                    <a:pt x="839705" y="1349078"/>
                  </a:lnTo>
                  <a:lnTo>
                    <a:pt x="854704" y="1371321"/>
                  </a:lnTo>
                  <a:lnTo>
                    <a:pt x="876948" y="1386314"/>
                  </a:lnTo>
                  <a:lnTo>
                    <a:pt x="904187" y="1391810"/>
                  </a:lnTo>
                  <a:lnTo>
                    <a:pt x="931424" y="1386314"/>
                  </a:lnTo>
                  <a:lnTo>
                    <a:pt x="953682" y="1371321"/>
                  </a:lnTo>
                  <a:lnTo>
                    <a:pt x="968697" y="1349078"/>
                  </a:lnTo>
                  <a:lnTo>
                    <a:pt x="974206" y="1321828"/>
                  </a:lnTo>
                  <a:lnTo>
                    <a:pt x="968697" y="1294579"/>
                  </a:lnTo>
                  <a:lnTo>
                    <a:pt x="953682" y="1272336"/>
                  </a:lnTo>
                  <a:lnTo>
                    <a:pt x="931424" y="1257343"/>
                  </a:lnTo>
                  <a:lnTo>
                    <a:pt x="904187" y="1251847"/>
                  </a:lnTo>
                  <a:close/>
                </a:path>
                <a:path w="974725" h="4738370">
                  <a:moveTo>
                    <a:pt x="69979" y="1669129"/>
                  </a:moveTo>
                  <a:lnTo>
                    <a:pt x="42740" y="1674625"/>
                  </a:lnTo>
                  <a:lnTo>
                    <a:pt x="20496" y="1689618"/>
                  </a:lnTo>
                  <a:lnTo>
                    <a:pt x="5499" y="1711862"/>
                  </a:lnTo>
                  <a:lnTo>
                    <a:pt x="0" y="1739111"/>
                  </a:lnTo>
                  <a:lnTo>
                    <a:pt x="5499" y="1766360"/>
                  </a:lnTo>
                  <a:lnTo>
                    <a:pt x="20496" y="1788604"/>
                  </a:lnTo>
                  <a:lnTo>
                    <a:pt x="42740" y="1803596"/>
                  </a:lnTo>
                  <a:lnTo>
                    <a:pt x="69979" y="1809093"/>
                  </a:lnTo>
                  <a:lnTo>
                    <a:pt x="97218" y="1803596"/>
                  </a:lnTo>
                  <a:lnTo>
                    <a:pt x="119463" y="1788604"/>
                  </a:lnTo>
                  <a:lnTo>
                    <a:pt x="134461" y="1766360"/>
                  </a:lnTo>
                  <a:lnTo>
                    <a:pt x="139961" y="1739111"/>
                  </a:lnTo>
                  <a:lnTo>
                    <a:pt x="134461" y="1711862"/>
                  </a:lnTo>
                  <a:lnTo>
                    <a:pt x="119463" y="1689618"/>
                  </a:lnTo>
                  <a:lnTo>
                    <a:pt x="97218" y="1674625"/>
                  </a:lnTo>
                  <a:lnTo>
                    <a:pt x="69979" y="1669129"/>
                  </a:lnTo>
                  <a:close/>
                </a:path>
                <a:path w="974725" h="4738370">
                  <a:moveTo>
                    <a:pt x="69979" y="2086411"/>
                  </a:moveTo>
                  <a:lnTo>
                    <a:pt x="42740" y="2091908"/>
                  </a:lnTo>
                  <a:lnTo>
                    <a:pt x="20496" y="2106900"/>
                  </a:lnTo>
                  <a:lnTo>
                    <a:pt x="5499" y="2129144"/>
                  </a:lnTo>
                  <a:lnTo>
                    <a:pt x="0" y="2156393"/>
                  </a:lnTo>
                  <a:lnTo>
                    <a:pt x="5499" y="2183643"/>
                  </a:lnTo>
                  <a:lnTo>
                    <a:pt x="20496" y="2205886"/>
                  </a:lnTo>
                  <a:lnTo>
                    <a:pt x="42740" y="2220879"/>
                  </a:lnTo>
                  <a:lnTo>
                    <a:pt x="69979" y="2226375"/>
                  </a:lnTo>
                  <a:lnTo>
                    <a:pt x="97218" y="2220879"/>
                  </a:lnTo>
                  <a:lnTo>
                    <a:pt x="119463" y="2205886"/>
                  </a:lnTo>
                  <a:lnTo>
                    <a:pt x="134461" y="2183643"/>
                  </a:lnTo>
                  <a:lnTo>
                    <a:pt x="139961" y="2156393"/>
                  </a:lnTo>
                  <a:lnTo>
                    <a:pt x="134461" y="2129144"/>
                  </a:lnTo>
                  <a:lnTo>
                    <a:pt x="119463" y="2106900"/>
                  </a:lnTo>
                  <a:lnTo>
                    <a:pt x="97218" y="2091908"/>
                  </a:lnTo>
                  <a:lnTo>
                    <a:pt x="69979" y="2086411"/>
                  </a:lnTo>
                  <a:close/>
                </a:path>
                <a:path w="974725" h="4738370">
                  <a:moveTo>
                    <a:pt x="904187" y="1669129"/>
                  </a:moveTo>
                  <a:lnTo>
                    <a:pt x="876948" y="1674625"/>
                  </a:lnTo>
                  <a:lnTo>
                    <a:pt x="854704" y="1689618"/>
                  </a:lnTo>
                  <a:lnTo>
                    <a:pt x="839705" y="1711862"/>
                  </a:lnTo>
                  <a:lnTo>
                    <a:pt x="834205" y="1739111"/>
                  </a:lnTo>
                  <a:lnTo>
                    <a:pt x="839705" y="1766360"/>
                  </a:lnTo>
                  <a:lnTo>
                    <a:pt x="854704" y="1788604"/>
                  </a:lnTo>
                  <a:lnTo>
                    <a:pt x="876948" y="1803596"/>
                  </a:lnTo>
                  <a:lnTo>
                    <a:pt x="904187" y="1809093"/>
                  </a:lnTo>
                  <a:lnTo>
                    <a:pt x="931424" y="1803596"/>
                  </a:lnTo>
                  <a:lnTo>
                    <a:pt x="953682" y="1788604"/>
                  </a:lnTo>
                  <a:lnTo>
                    <a:pt x="968697" y="1766360"/>
                  </a:lnTo>
                  <a:lnTo>
                    <a:pt x="974206" y="1739111"/>
                  </a:lnTo>
                  <a:lnTo>
                    <a:pt x="968697" y="1711862"/>
                  </a:lnTo>
                  <a:lnTo>
                    <a:pt x="953682" y="1689618"/>
                  </a:lnTo>
                  <a:lnTo>
                    <a:pt x="931424" y="1674625"/>
                  </a:lnTo>
                  <a:lnTo>
                    <a:pt x="904187" y="1669129"/>
                  </a:lnTo>
                  <a:close/>
                </a:path>
                <a:path w="974725" h="4738370">
                  <a:moveTo>
                    <a:pt x="69979" y="834564"/>
                  </a:moveTo>
                  <a:lnTo>
                    <a:pt x="42740" y="840061"/>
                  </a:lnTo>
                  <a:lnTo>
                    <a:pt x="20496" y="855053"/>
                  </a:lnTo>
                  <a:lnTo>
                    <a:pt x="5499" y="877297"/>
                  </a:lnTo>
                  <a:lnTo>
                    <a:pt x="0" y="904546"/>
                  </a:lnTo>
                  <a:lnTo>
                    <a:pt x="5499" y="931795"/>
                  </a:lnTo>
                  <a:lnTo>
                    <a:pt x="20496" y="954039"/>
                  </a:lnTo>
                  <a:lnTo>
                    <a:pt x="42740" y="969032"/>
                  </a:lnTo>
                  <a:lnTo>
                    <a:pt x="69979" y="974528"/>
                  </a:lnTo>
                  <a:lnTo>
                    <a:pt x="97218" y="969032"/>
                  </a:lnTo>
                  <a:lnTo>
                    <a:pt x="119463" y="954039"/>
                  </a:lnTo>
                  <a:lnTo>
                    <a:pt x="134461" y="931795"/>
                  </a:lnTo>
                  <a:lnTo>
                    <a:pt x="139961" y="904546"/>
                  </a:lnTo>
                  <a:lnTo>
                    <a:pt x="134461" y="877297"/>
                  </a:lnTo>
                  <a:lnTo>
                    <a:pt x="119463" y="855053"/>
                  </a:lnTo>
                  <a:lnTo>
                    <a:pt x="97218" y="840061"/>
                  </a:lnTo>
                  <a:lnTo>
                    <a:pt x="69979" y="834564"/>
                  </a:lnTo>
                  <a:close/>
                </a:path>
                <a:path w="974725" h="4738370">
                  <a:moveTo>
                    <a:pt x="69979" y="1251847"/>
                  </a:moveTo>
                  <a:lnTo>
                    <a:pt x="42740" y="1257343"/>
                  </a:lnTo>
                  <a:lnTo>
                    <a:pt x="20496" y="1272336"/>
                  </a:lnTo>
                  <a:lnTo>
                    <a:pt x="5499" y="1294579"/>
                  </a:lnTo>
                  <a:lnTo>
                    <a:pt x="0" y="1321828"/>
                  </a:lnTo>
                  <a:lnTo>
                    <a:pt x="5499" y="1349078"/>
                  </a:lnTo>
                  <a:lnTo>
                    <a:pt x="20496" y="1371321"/>
                  </a:lnTo>
                  <a:lnTo>
                    <a:pt x="42740" y="1386314"/>
                  </a:lnTo>
                  <a:lnTo>
                    <a:pt x="69979" y="1391810"/>
                  </a:lnTo>
                  <a:lnTo>
                    <a:pt x="97218" y="1386314"/>
                  </a:lnTo>
                  <a:lnTo>
                    <a:pt x="119463" y="1371321"/>
                  </a:lnTo>
                  <a:lnTo>
                    <a:pt x="134461" y="1349078"/>
                  </a:lnTo>
                  <a:lnTo>
                    <a:pt x="139961" y="1321828"/>
                  </a:lnTo>
                  <a:lnTo>
                    <a:pt x="134461" y="1294579"/>
                  </a:lnTo>
                  <a:lnTo>
                    <a:pt x="119463" y="1272336"/>
                  </a:lnTo>
                  <a:lnTo>
                    <a:pt x="97218" y="1257343"/>
                  </a:lnTo>
                  <a:lnTo>
                    <a:pt x="69979" y="1251847"/>
                  </a:lnTo>
                  <a:close/>
                </a:path>
                <a:path w="974725" h="4738370">
                  <a:moveTo>
                    <a:pt x="904187" y="834564"/>
                  </a:moveTo>
                  <a:lnTo>
                    <a:pt x="876948" y="840061"/>
                  </a:lnTo>
                  <a:lnTo>
                    <a:pt x="854704" y="855053"/>
                  </a:lnTo>
                  <a:lnTo>
                    <a:pt x="839705" y="877297"/>
                  </a:lnTo>
                  <a:lnTo>
                    <a:pt x="834205" y="904546"/>
                  </a:lnTo>
                  <a:lnTo>
                    <a:pt x="839705" y="931795"/>
                  </a:lnTo>
                  <a:lnTo>
                    <a:pt x="854704" y="954039"/>
                  </a:lnTo>
                  <a:lnTo>
                    <a:pt x="876948" y="969032"/>
                  </a:lnTo>
                  <a:lnTo>
                    <a:pt x="904187" y="974528"/>
                  </a:lnTo>
                  <a:lnTo>
                    <a:pt x="931424" y="969032"/>
                  </a:lnTo>
                  <a:lnTo>
                    <a:pt x="953682" y="954039"/>
                  </a:lnTo>
                  <a:lnTo>
                    <a:pt x="968697" y="931795"/>
                  </a:lnTo>
                  <a:lnTo>
                    <a:pt x="974206" y="904546"/>
                  </a:lnTo>
                  <a:lnTo>
                    <a:pt x="968697" y="877297"/>
                  </a:lnTo>
                  <a:lnTo>
                    <a:pt x="953682" y="855053"/>
                  </a:lnTo>
                  <a:lnTo>
                    <a:pt x="931424" y="840061"/>
                  </a:lnTo>
                  <a:lnTo>
                    <a:pt x="904187" y="834564"/>
                  </a:lnTo>
                  <a:close/>
                </a:path>
                <a:path w="974725" h="4738370">
                  <a:moveTo>
                    <a:pt x="487083" y="834564"/>
                  </a:moveTo>
                  <a:lnTo>
                    <a:pt x="459840" y="840061"/>
                  </a:lnTo>
                  <a:lnTo>
                    <a:pt x="437596" y="855053"/>
                  </a:lnTo>
                  <a:lnTo>
                    <a:pt x="422600" y="877297"/>
                  </a:lnTo>
                  <a:lnTo>
                    <a:pt x="417102" y="904546"/>
                  </a:lnTo>
                  <a:lnTo>
                    <a:pt x="422602" y="931795"/>
                  </a:lnTo>
                  <a:lnTo>
                    <a:pt x="437600" y="954039"/>
                  </a:lnTo>
                  <a:lnTo>
                    <a:pt x="459844" y="969032"/>
                  </a:lnTo>
                  <a:lnTo>
                    <a:pt x="487083" y="974528"/>
                  </a:lnTo>
                  <a:lnTo>
                    <a:pt x="514322" y="969032"/>
                  </a:lnTo>
                  <a:lnTo>
                    <a:pt x="536566" y="954039"/>
                  </a:lnTo>
                  <a:lnTo>
                    <a:pt x="551565" y="931795"/>
                  </a:lnTo>
                  <a:lnTo>
                    <a:pt x="557065" y="904546"/>
                  </a:lnTo>
                  <a:lnTo>
                    <a:pt x="551565" y="877297"/>
                  </a:lnTo>
                  <a:lnTo>
                    <a:pt x="536566" y="855053"/>
                  </a:lnTo>
                  <a:lnTo>
                    <a:pt x="514322" y="840061"/>
                  </a:lnTo>
                  <a:lnTo>
                    <a:pt x="487083" y="834564"/>
                  </a:lnTo>
                  <a:close/>
                </a:path>
                <a:path w="974725" h="4738370">
                  <a:moveTo>
                    <a:pt x="904187" y="2086411"/>
                  </a:moveTo>
                  <a:lnTo>
                    <a:pt x="876948" y="2091908"/>
                  </a:lnTo>
                  <a:lnTo>
                    <a:pt x="854704" y="2106900"/>
                  </a:lnTo>
                  <a:lnTo>
                    <a:pt x="839705" y="2129144"/>
                  </a:lnTo>
                  <a:lnTo>
                    <a:pt x="834205" y="2156393"/>
                  </a:lnTo>
                  <a:lnTo>
                    <a:pt x="839705" y="2183643"/>
                  </a:lnTo>
                  <a:lnTo>
                    <a:pt x="854704" y="2205886"/>
                  </a:lnTo>
                  <a:lnTo>
                    <a:pt x="876948" y="2220879"/>
                  </a:lnTo>
                  <a:lnTo>
                    <a:pt x="904187" y="2226375"/>
                  </a:lnTo>
                  <a:lnTo>
                    <a:pt x="931424" y="2220879"/>
                  </a:lnTo>
                  <a:lnTo>
                    <a:pt x="953682" y="2205886"/>
                  </a:lnTo>
                  <a:lnTo>
                    <a:pt x="968697" y="2183643"/>
                  </a:lnTo>
                  <a:lnTo>
                    <a:pt x="974206" y="2156393"/>
                  </a:lnTo>
                  <a:lnTo>
                    <a:pt x="968697" y="2129144"/>
                  </a:lnTo>
                  <a:lnTo>
                    <a:pt x="953682" y="2106900"/>
                  </a:lnTo>
                  <a:lnTo>
                    <a:pt x="931424" y="2091908"/>
                  </a:lnTo>
                  <a:lnTo>
                    <a:pt x="904187" y="2086411"/>
                  </a:lnTo>
                  <a:close/>
                </a:path>
                <a:path w="974725" h="4738370">
                  <a:moveTo>
                    <a:pt x="904187" y="417282"/>
                  </a:moveTo>
                  <a:lnTo>
                    <a:pt x="876948" y="422778"/>
                  </a:lnTo>
                  <a:lnTo>
                    <a:pt x="854704" y="437771"/>
                  </a:lnTo>
                  <a:lnTo>
                    <a:pt x="839705" y="460014"/>
                  </a:lnTo>
                  <a:lnTo>
                    <a:pt x="834205" y="487264"/>
                  </a:lnTo>
                  <a:lnTo>
                    <a:pt x="839705" y="514528"/>
                  </a:lnTo>
                  <a:lnTo>
                    <a:pt x="854704" y="536803"/>
                  </a:lnTo>
                  <a:lnTo>
                    <a:pt x="876948" y="551828"/>
                  </a:lnTo>
                  <a:lnTo>
                    <a:pt x="904187" y="557339"/>
                  </a:lnTo>
                  <a:lnTo>
                    <a:pt x="931424" y="551828"/>
                  </a:lnTo>
                  <a:lnTo>
                    <a:pt x="953682" y="536803"/>
                  </a:lnTo>
                  <a:lnTo>
                    <a:pt x="968697" y="514528"/>
                  </a:lnTo>
                  <a:lnTo>
                    <a:pt x="974206" y="487264"/>
                  </a:lnTo>
                  <a:lnTo>
                    <a:pt x="968697" y="460014"/>
                  </a:lnTo>
                  <a:lnTo>
                    <a:pt x="953682" y="437771"/>
                  </a:lnTo>
                  <a:lnTo>
                    <a:pt x="931424" y="422778"/>
                  </a:lnTo>
                  <a:lnTo>
                    <a:pt x="904187" y="417282"/>
                  </a:lnTo>
                  <a:close/>
                </a:path>
                <a:path w="974725" h="4738370">
                  <a:moveTo>
                    <a:pt x="487083" y="2503600"/>
                  </a:moveTo>
                  <a:lnTo>
                    <a:pt x="459840" y="2509111"/>
                  </a:lnTo>
                  <a:lnTo>
                    <a:pt x="437596" y="2524136"/>
                  </a:lnTo>
                  <a:lnTo>
                    <a:pt x="422600" y="2546412"/>
                  </a:lnTo>
                  <a:lnTo>
                    <a:pt x="417102" y="2573676"/>
                  </a:lnTo>
                  <a:lnTo>
                    <a:pt x="422602" y="2600925"/>
                  </a:lnTo>
                  <a:lnTo>
                    <a:pt x="437600" y="2623168"/>
                  </a:lnTo>
                  <a:lnTo>
                    <a:pt x="459844" y="2638161"/>
                  </a:lnTo>
                  <a:lnTo>
                    <a:pt x="487083" y="2643657"/>
                  </a:lnTo>
                  <a:lnTo>
                    <a:pt x="514322" y="2638161"/>
                  </a:lnTo>
                  <a:lnTo>
                    <a:pt x="536566" y="2623168"/>
                  </a:lnTo>
                  <a:lnTo>
                    <a:pt x="551565" y="2600925"/>
                  </a:lnTo>
                  <a:lnTo>
                    <a:pt x="557065" y="2573676"/>
                  </a:lnTo>
                  <a:lnTo>
                    <a:pt x="551565" y="2546412"/>
                  </a:lnTo>
                  <a:lnTo>
                    <a:pt x="536566" y="2524136"/>
                  </a:lnTo>
                  <a:lnTo>
                    <a:pt x="514322" y="2509111"/>
                  </a:lnTo>
                  <a:lnTo>
                    <a:pt x="487083" y="2503600"/>
                  </a:lnTo>
                  <a:close/>
                </a:path>
                <a:path w="974725" h="4738370">
                  <a:moveTo>
                    <a:pt x="69979" y="2503600"/>
                  </a:moveTo>
                  <a:lnTo>
                    <a:pt x="42740" y="2509111"/>
                  </a:lnTo>
                  <a:lnTo>
                    <a:pt x="20496" y="2524136"/>
                  </a:lnTo>
                  <a:lnTo>
                    <a:pt x="5499" y="2546412"/>
                  </a:lnTo>
                  <a:lnTo>
                    <a:pt x="0" y="2573676"/>
                  </a:lnTo>
                  <a:lnTo>
                    <a:pt x="5499" y="2600925"/>
                  </a:lnTo>
                  <a:lnTo>
                    <a:pt x="20496" y="2623168"/>
                  </a:lnTo>
                  <a:lnTo>
                    <a:pt x="42740" y="2638161"/>
                  </a:lnTo>
                  <a:lnTo>
                    <a:pt x="69979" y="2643657"/>
                  </a:lnTo>
                  <a:lnTo>
                    <a:pt x="97218" y="2638161"/>
                  </a:lnTo>
                  <a:lnTo>
                    <a:pt x="119463" y="2623168"/>
                  </a:lnTo>
                  <a:lnTo>
                    <a:pt x="134461" y="2600925"/>
                  </a:lnTo>
                  <a:lnTo>
                    <a:pt x="139961" y="2573676"/>
                  </a:lnTo>
                  <a:lnTo>
                    <a:pt x="134461" y="2546412"/>
                  </a:lnTo>
                  <a:lnTo>
                    <a:pt x="119463" y="2524136"/>
                  </a:lnTo>
                  <a:lnTo>
                    <a:pt x="97218" y="2509111"/>
                  </a:lnTo>
                  <a:lnTo>
                    <a:pt x="69979" y="2503600"/>
                  </a:lnTo>
                  <a:close/>
                </a:path>
                <a:path w="974725" h="4738370">
                  <a:moveTo>
                    <a:pt x="904187" y="2503600"/>
                  </a:moveTo>
                  <a:lnTo>
                    <a:pt x="876948" y="2509111"/>
                  </a:lnTo>
                  <a:lnTo>
                    <a:pt x="854704" y="2524136"/>
                  </a:lnTo>
                  <a:lnTo>
                    <a:pt x="839705" y="2546412"/>
                  </a:lnTo>
                  <a:lnTo>
                    <a:pt x="834205" y="2573676"/>
                  </a:lnTo>
                  <a:lnTo>
                    <a:pt x="839705" y="2600925"/>
                  </a:lnTo>
                  <a:lnTo>
                    <a:pt x="854704" y="2623168"/>
                  </a:lnTo>
                  <a:lnTo>
                    <a:pt x="876948" y="2638161"/>
                  </a:lnTo>
                  <a:lnTo>
                    <a:pt x="904187" y="2643657"/>
                  </a:lnTo>
                  <a:lnTo>
                    <a:pt x="931424" y="2638161"/>
                  </a:lnTo>
                  <a:lnTo>
                    <a:pt x="953682" y="2623168"/>
                  </a:lnTo>
                  <a:lnTo>
                    <a:pt x="968697" y="2600925"/>
                  </a:lnTo>
                  <a:lnTo>
                    <a:pt x="974206" y="2573676"/>
                  </a:lnTo>
                  <a:lnTo>
                    <a:pt x="968697" y="2546412"/>
                  </a:lnTo>
                  <a:lnTo>
                    <a:pt x="953682" y="2524136"/>
                  </a:lnTo>
                  <a:lnTo>
                    <a:pt x="931424" y="2509111"/>
                  </a:lnTo>
                  <a:lnTo>
                    <a:pt x="904187" y="2503600"/>
                  </a:lnTo>
                  <a:close/>
                </a:path>
                <a:path w="974725" h="4738370">
                  <a:moveTo>
                    <a:pt x="69979" y="0"/>
                  </a:moveTo>
                  <a:lnTo>
                    <a:pt x="42740" y="5496"/>
                  </a:lnTo>
                  <a:lnTo>
                    <a:pt x="20496" y="20489"/>
                  </a:lnTo>
                  <a:lnTo>
                    <a:pt x="5499" y="42732"/>
                  </a:lnTo>
                  <a:lnTo>
                    <a:pt x="0" y="69981"/>
                  </a:lnTo>
                  <a:lnTo>
                    <a:pt x="5499" y="97245"/>
                  </a:lnTo>
                  <a:lnTo>
                    <a:pt x="20496" y="119521"/>
                  </a:lnTo>
                  <a:lnTo>
                    <a:pt x="42740" y="134546"/>
                  </a:lnTo>
                  <a:lnTo>
                    <a:pt x="69979" y="140057"/>
                  </a:lnTo>
                  <a:lnTo>
                    <a:pt x="97218" y="134546"/>
                  </a:lnTo>
                  <a:lnTo>
                    <a:pt x="119463" y="119521"/>
                  </a:lnTo>
                  <a:lnTo>
                    <a:pt x="134461" y="97245"/>
                  </a:lnTo>
                  <a:lnTo>
                    <a:pt x="139961" y="69981"/>
                  </a:lnTo>
                  <a:lnTo>
                    <a:pt x="134461" y="42732"/>
                  </a:lnTo>
                  <a:lnTo>
                    <a:pt x="119463" y="20489"/>
                  </a:lnTo>
                  <a:lnTo>
                    <a:pt x="97218" y="5496"/>
                  </a:lnTo>
                  <a:lnTo>
                    <a:pt x="69979" y="0"/>
                  </a:lnTo>
                  <a:close/>
                </a:path>
                <a:path w="974725" h="4738370">
                  <a:moveTo>
                    <a:pt x="487083" y="0"/>
                  </a:moveTo>
                  <a:lnTo>
                    <a:pt x="459840" y="5496"/>
                  </a:lnTo>
                  <a:lnTo>
                    <a:pt x="437596" y="20489"/>
                  </a:lnTo>
                  <a:lnTo>
                    <a:pt x="422600" y="42732"/>
                  </a:lnTo>
                  <a:lnTo>
                    <a:pt x="417102" y="69981"/>
                  </a:lnTo>
                  <a:lnTo>
                    <a:pt x="422602" y="97245"/>
                  </a:lnTo>
                  <a:lnTo>
                    <a:pt x="437600" y="119521"/>
                  </a:lnTo>
                  <a:lnTo>
                    <a:pt x="459844" y="134546"/>
                  </a:lnTo>
                  <a:lnTo>
                    <a:pt x="487083" y="140057"/>
                  </a:lnTo>
                  <a:lnTo>
                    <a:pt x="514322" y="134546"/>
                  </a:lnTo>
                  <a:lnTo>
                    <a:pt x="536566" y="119521"/>
                  </a:lnTo>
                  <a:lnTo>
                    <a:pt x="551565" y="97245"/>
                  </a:lnTo>
                  <a:lnTo>
                    <a:pt x="557065" y="69981"/>
                  </a:lnTo>
                  <a:lnTo>
                    <a:pt x="551565" y="42732"/>
                  </a:lnTo>
                  <a:lnTo>
                    <a:pt x="536566" y="20489"/>
                  </a:lnTo>
                  <a:lnTo>
                    <a:pt x="514322" y="5496"/>
                  </a:lnTo>
                  <a:lnTo>
                    <a:pt x="487083" y="0"/>
                  </a:lnTo>
                  <a:close/>
                </a:path>
                <a:path w="974725" h="4738370">
                  <a:moveTo>
                    <a:pt x="904187" y="0"/>
                  </a:moveTo>
                  <a:lnTo>
                    <a:pt x="876948" y="5496"/>
                  </a:lnTo>
                  <a:lnTo>
                    <a:pt x="854704" y="20489"/>
                  </a:lnTo>
                  <a:lnTo>
                    <a:pt x="839705" y="42732"/>
                  </a:lnTo>
                  <a:lnTo>
                    <a:pt x="834205" y="69981"/>
                  </a:lnTo>
                  <a:lnTo>
                    <a:pt x="839705" y="97245"/>
                  </a:lnTo>
                  <a:lnTo>
                    <a:pt x="854704" y="119521"/>
                  </a:lnTo>
                  <a:lnTo>
                    <a:pt x="876948" y="134546"/>
                  </a:lnTo>
                  <a:lnTo>
                    <a:pt x="904187" y="140057"/>
                  </a:lnTo>
                  <a:lnTo>
                    <a:pt x="931424" y="134546"/>
                  </a:lnTo>
                  <a:lnTo>
                    <a:pt x="953682" y="119521"/>
                  </a:lnTo>
                  <a:lnTo>
                    <a:pt x="968697" y="97245"/>
                  </a:lnTo>
                  <a:lnTo>
                    <a:pt x="974206" y="69981"/>
                  </a:lnTo>
                  <a:lnTo>
                    <a:pt x="968697" y="42732"/>
                  </a:lnTo>
                  <a:lnTo>
                    <a:pt x="953682" y="20489"/>
                  </a:lnTo>
                  <a:lnTo>
                    <a:pt x="931424" y="5496"/>
                  </a:lnTo>
                  <a:lnTo>
                    <a:pt x="904187" y="0"/>
                  </a:lnTo>
                  <a:close/>
                </a:path>
                <a:path w="974725" h="4738370">
                  <a:moveTo>
                    <a:pt x="69979" y="417282"/>
                  </a:moveTo>
                  <a:lnTo>
                    <a:pt x="42740" y="422778"/>
                  </a:lnTo>
                  <a:lnTo>
                    <a:pt x="20496" y="437771"/>
                  </a:lnTo>
                  <a:lnTo>
                    <a:pt x="5499" y="460014"/>
                  </a:lnTo>
                  <a:lnTo>
                    <a:pt x="0" y="487264"/>
                  </a:lnTo>
                  <a:lnTo>
                    <a:pt x="5499" y="514528"/>
                  </a:lnTo>
                  <a:lnTo>
                    <a:pt x="20496" y="536803"/>
                  </a:lnTo>
                  <a:lnTo>
                    <a:pt x="42740" y="551828"/>
                  </a:lnTo>
                  <a:lnTo>
                    <a:pt x="69979" y="557339"/>
                  </a:lnTo>
                  <a:lnTo>
                    <a:pt x="97218" y="551828"/>
                  </a:lnTo>
                  <a:lnTo>
                    <a:pt x="119463" y="536803"/>
                  </a:lnTo>
                  <a:lnTo>
                    <a:pt x="134461" y="514528"/>
                  </a:lnTo>
                  <a:lnTo>
                    <a:pt x="139961" y="487264"/>
                  </a:lnTo>
                  <a:lnTo>
                    <a:pt x="134461" y="460014"/>
                  </a:lnTo>
                  <a:lnTo>
                    <a:pt x="119463" y="437771"/>
                  </a:lnTo>
                  <a:lnTo>
                    <a:pt x="97218" y="422778"/>
                  </a:lnTo>
                  <a:lnTo>
                    <a:pt x="69979" y="417282"/>
                  </a:lnTo>
                  <a:close/>
                </a:path>
                <a:path w="974725" h="4738370">
                  <a:moveTo>
                    <a:pt x="487083" y="417282"/>
                  </a:moveTo>
                  <a:lnTo>
                    <a:pt x="459840" y="422778"/>
                  </a:lnTo>
                  <a:lnTo>
                    <a:pt x="437596" y="437771"/>
                  </a:lnTo>
                  <a:lnTo>
                    <a:pt x="422600" y="460014"/>
                  </a:lnTo>
                  <a:lnTo>
                    <a:pt x="417102" y="487264"/>
                  </a:lnTo>
                  <a:lnTo>
                    <a:pt x="422602" y="514528"/>
                  </a:lnTo>
                  <a:lnTo>
                    <a:pt x="437600" y="536803"/>
                  </a:lnTo>
                  <a:lnTo>
                    <a:pt x="459844" y="551828"/>
                  </a:lnTo>
                  <a:lnTo>
                    <a:pt x="487083" y="557339"/>
                  </a:lnTo>
                  <a:lnTo>
                    <a:pt x="514322" y="551828"/>
                  </a:lnTo>
                  <a:lnTo>
                    <a:pt x="536566" y="536803"/>
                  </a:lnTo>
                  <a:lnTo>
                    <a:pt x="551565" y="514528"/>
                  </a:lnTo>
                  <a:lnTo>
                    <a:pt x="557065" y="487264"/>
                  </a:lnTo>
                  <a:lnTo>
                    <a:pt x="551565" y="460014"/>
                  </a:lnTo>
                  <a:lnTo>
                    <a:pt x="536566" y="437771"/>
                  </a:lnTo>
                  <a:lnTo>
                    <a:pt x="514322" y="422778"/>
                  </a:lnTo>
                  <a:lnTo>
                    <a:pt x="487083" y="417282"/>
                  </a:lnTo>
                  <a:close/>
                </a:path>
                <a:path w="974725" h="4738370">
                  <a:moveTo>
                    <a:pt x="487083" y="4597896"/>
                  </a:moveTo>
                  <a:lnTo>
                    <a:pt x="459840" y="4603398"/>
                  </a:lnTo>
                  <a:lnTo>
                    <a:pt x="437596" y="4618402"/>
                  </a:lnTo>
                  <a:lnTo>
                    <a:pt x="422600" y="4640654"/>
                  </a:lnTo>
                  <a:lnTo>
                    <a:pt x="417102" y="4667902"/>
                  </a:lnTo>
                  <a:lnTo>
                    <a:pt x="422602" y="4695153"/>
                  </a:lnTo>
                  <a:lnTo>
                    <a:pt x="437600" y="4717406"/>
                  </a:lnTo>
                  <a:lnTo>
                    <a:pt x="459844" y="4732409"/>
                  </a:lnTo>
                  <a:lnTo>
                    <a:pt x="487083" y="4737911"/>
                  </a:lnTo>
                  <a:lnTo>
                    <a:pt x="514322" y="4732409"/>
                  </a:lnTo>
                  <a:lnTo>
                    <a:pt x="536566" y="4717406"/>
                  </a:lnTo>
                  <a:lnTo>
                    <a:pt x="551565" y="4695153"/>
                  </a:lnTo>
                  <a:lnTo>
                    <a:pt x="557065" y="4667902"/>
                  </a:lnTo>
                  <a:lnTo>
                    <a:pt x="551565" y="4640654"/>
                  </a:lnTo>
                  <a:lnTo>
                    <a:pt x="536566" y="4618402"/>
                  </a:lnTo>
                  <a:lnTo>
                    <a:pt x="514322" y="4603398"/>
                  </a:lnTo>
                  <a:lnTo>
                    <a:pt x="487083" y="4597896"/>
                  </a:lnTo>
                  <a:close/>
                </a:path>
                <a:path w="974725" h="4738370">
                  <a:moveTo>
                    <a:pt x="487083" y="4180623"/>
                  </a:moveTo>
                  <a:lnTo>
                    <a:pt x="459840" y="4186125"/>
                  </a:lnTo>
                  <a:lnTo>
                    <a:pt x="437596" y="4201129"/>
                  </a:lnTo>
                  <a:lnTo>
                    <a:pt x="422600" y="4223383"/>
                  </a:lnTo>
                  <a:lnTo>
                    <a:pt x="417102" y="4250633"/>
                  </a:lnTo>
                  <a:lnTo>
                    <a:pt x="422602" y="4277882"/>
                  </a:lnTo>
                  <a:lnTo>
                    <a:pt x="437600" y="4300136"/>
                  </a:lnTo>
                  <a:lnTo>
                    <a:pt x="459844" y="4315140"/>
                  </a:lnTo>
                  <a:lnTo>
                    <a:pt x="487083" y="4320642"/>
                  </a:lnTo>
                  <a:lnTo>
                    <a:pt x="514322" y="4315140"/>
                  </a:lnTo>
                  <a:lnTo>
                    <a:pt x="536566" y="4300136"/>
                  </a:lnTo>
                  <a:lnTo>
                    <a:pt x="551565" y="4277882"/>
                  </a:lnTo>
                  <a:lnTo>
                    <a:pt x="557065" y="4250633"/>
                  </a:lnTo>
                  <a:lnTo>
                    <a:pt x="551565" y="4223383"/>
                  </a:lnTo>
                  <a:lnTo>
                    <a:pt x="536566" y="4201129"/>
                  </a:lnTo>
                  <a:lnTo>
                    <a:pt x="514322" y="4186125"/>
                  </a:lnTo>
                  <a:lnTo>
                    <a:pt x="487083" y="4180623"/>
                  </a:lnTo>
                  <a:close/>
                </a:path>
                <a:path w="974725" h="4738370">
                  <a:moveTo>
                    <a:pt x="904187" y="4180623"/>
                  </a:moveTo>
                  <a:lnTo>
                    <a:pt x="876948" y="4186125"/>
                  </a:lnTo>
                  <a:lnTo>
                    <a:pt x="854704" y="4201129"/>
                  </a:lnTo>
                  <a:lnTo>
                    <a:pt x="839705" y="4223383"/>
                  </a:lnTo>
                  <a:lnTo>
                    <a:pt x="834205" y="4250633"/>
                  </a:lnTo>
                  <a:lnTo>
                    <a:pt x="839705" y="4277882"/>
                  </a:lnTo>
                  <a:lnTo>
                    <a:pt x="854704" y="4300136"/>
                  </a:lnTo>
                  <a:lnTo>
                    <a:pt x="876948" y="4315140"/>
                  </a:lnTo>
                  <a:lnTo>
                    <a:pt x="904187" y="4320642"/>
                  </a:lnTo>
                  <a:lnTo>
                    <a:pt x="931424" y="4315140"/>
                  </a:lnTo>
                  <a:lnTo>
                    <a:pt x="953682" y="4300136"/>
                  </a:lnTo>
                  <a:lnTo>
                    <a:pt x="968697" y="4277882"/>
                  </a:lnTo>
                  <a:lnTo>
                    <a:pt x="974206" y="4250633"/>
                  </a:lnTo>
                  <a:lnTo>
                    <a:pt x="968697" y="4223383"/>
                  </a:lnTo>
                  <a:lnTo>
                    <a:pt x="953682" y="4201129"/>
                  </a:lnTo>
                  <a:lnTo>
                    <a:pt x="931424" y="4186125"/>
                  </a:lnTo>
                  <a:lnTo>
                    <a:pt x="904187" y="4180623"/>
                  </a:lnTo>
                  <a:close/>
                </a:path>
                <a:path w="974725" h="4738370">
                  <a:moveTo>
                    <a:pt x="69979" y="4597896"/>
                  </a:moveTo>
                  <a:lnTo>
                    <a:pt x="42740" y="4603398"/>
                  </a:lnTo>
                  <a:lnTo>
                    <a:pt x="20496" y="4618402"/>
                  </a:lnTo>
                  <a:lnTo>
                    <a:pt x="5499" y="4640654"/>
                  </a:lnTo>
                  <a:lnTo>
                    <a:pt x="0" y="4667902"/>
                  </a:lnTo>
                  <a:lnTo>
                    <a:pt x="5499" y="4695153"/>
                  </a:lnTo>
                  <a:lnTo>
                    <a:pt x="20496" y="4717406"/>
                  </a:lnTo>
                  <a:lnTo>
                    <a:pt x="42740" y="4732409"/>
                  </a:lnTo>
                  <a:lnTo>
                    <a:pt x="69979" y="4737911"/>
                  </a:lnTo>
                  <a:lnTo>
                    <a:pt x="97218" y="4732409"/>
                  </a:lnTo>
                  <a:lnTo>
                    <a:pt x="119463" y="4717406"/>
                  </a:lnTo>
                  <a:lnTo>
                    <a:pt x="134461" y="4695153"/>
                  </a:lnTo>
                  <a:lnTo>
                    <a:pt x="139961" y="4667902"/>
                  </a:lnTo>
                  <a:lnTo>
                    <a:pt x="134461" y="4640654"/>
                  </a:lnTo>
                  <a:lnTo>
                    <a:pt x="119463" y="4618402"/>
                  </a:lnTo>
                  <a:lnTo>
                    <a:pt x="97218" y="4603398"/>
                  </a:lnTo>
                  <a:lnTo>
                    <a:pt x="69979" y="4597896"/>
                  </a:lnTo>
                  <a:close/>
                </a:path>
                <a:path w="974725" h="4738370">
                  <a:moveTo>
                    <a:pt x="904187" y="4597896"/>
                  </a:moveTo>
                  <a:lnTo>
                    <a:pt x="876948" y="4603398"/>
                  </a:lnTo>
                  <a:lnTo>
                    <a:pt x="854704" y="4618402"/>
                  </a:lnTo>
                  <a:lnTo>
                    <a:pt x="839705" y="4640654"/>
                  </a:lnTo>
                  <a:lnTo>
                    <a:pt x="834205" y="4667902"/>
                  </a:lnTo>
                  <a:lnTo>
                    <a:pt x="839705" y="4695153"/>
                  </a:lnTo>
                  <a:lnTo>
                    <a:pt x="854704" y="4717406"/>
                  </a:lnTo>
                  <a:lnTo>
                    <a:pt x="876948" y="4732409"/>
                  </a:lnTo>
                  <a:lnTo>
                    <a:pt x="904187" y="4737911"/>
                  </a:lnTo>
                  <a:lnTo>
                    <a:pt x="931424" y="4732409"/>
                  </a:lnTo>
                  <a:lnTo>
                    <a:pt x="953682" y="4717406"/>
                  </a:lnTo>
                  <a:lnTo>
                    <a:pt x="968697" y="4695153"/>
                  </a:lnTo>
                  <a:lnTo>
                    <a:pt x="974206" y="4667902"/>
                  </a:lnTo>
                  <a:lnTo>
                    <a:pt x="968697" y="4640654"/>
                  </a:lnTo>
                  <a:lnTo>
                    <a:pt x="953682" y="4618402"/>
                  </a:lnTo>
                  <a:lnTo>
                    <a:pt x="931424" y="4603398"/>
                  </a:lnTo>
                  <a:lnTo>
                    <a:pt x="904187" y="4597896"/>
                  </a:lnTo>
                  <a:close/>
                </a:path>
                <a:path w="974725" h="4738370">
                  <a:moveTo>
                    <a:pt x="69979" y="3763368"/>
                  </a:moveTo>
                  <a:lnTo>
                    <a:pt x="42740" y="3768865"/>
                  </a:lnTo>
                  <a:lnTo>
                    <a:pt x="20496" y="3783858"/>
                  </a:lnTo>
                  <a:lnTo>
                    <a:pt x="5499" y="3806105"/>
                  </a:lnTo>
                  <a:lnTo>
                    <a:pt x="0" y="3833359"/>
                  </a:lnTo>
                  <a:lnTo>
                    <a:pt x="5499" y="3860609"/>
                  </a:lnTo>
                  <a:lnTo>
                    <a:pt x="20496" y="3882863"/>
                  </a:lnTo>
                  <a:lnTo>
                    <a:pt x="42740" y="3897867"/>
                  </a:lnTo>
                  <a:lnTo>
                    <a:pt x="69979" y="3903369"/>
                  </a:lnTo>
                  <a:lnTo>
                    <a:pt x="97218" y="3897867"/>
                  </a:lnTo>
                  <a:lnTo>
                    <a:pt x="119463" y="3882863"/>
                  </a:lnTo>
                  <a:lnTo>
                    <a:pt x="134461" y="3860609"/>
                  </a:lnTo>
                  <a:lnTo>
                    <a:pt x="139961" y="3833359"/>
                  </a:lnTo>
                  <a:lnTo>
                    <a:pt x="134461" y="3806105"/>
                  </a:lnTo>
                  <a:lnTo>
                    <a:pt x="119463" y="3783858"/>
                  </a:lnTo>
                  <a:lnTo>
                    <a:pt x="97218" y="3768865"/>
                  </a:lnTo>
                  <a:lnTo>
                    <a:pt x="69979" y="3763368"/>
                  </a:lnTo>
                  <a:close/>
                </a:path>
                <a:path w="974725" h="4738370">
                  <a:moveTo>
                    <a:pt x="69979" y="4180623"/>
                  </a:moveTo>
                  <a:lnTo>
                    <a:pt x="42740" y="4186125"/>
                  </a:lnTo>
                  <a:lnTo>
                    <a:pt x="20496" y="4201129"/>
                  </a:lnTo>
                  <a:lnTo>
                    <a:pt x="5499" y="4223383"/>
                  </a:lnTo>
                  <a:lnTo>
                    <a:pt x="0" y="4250633"/>
                  </a:lnTo>
                  <a:lnTo>
                    <a:pt x="5499" y="4277882"/>
                  </a:lnTo>
                  <a:lnTo>
                    <a:pt x="20496" y="4300136"/>
                  </a:lnTo>
                  <a:lnTo>
                    <a:pt x="42740" y="4315140"/>
                  </a:lnTo>
                  <a:lnTo>
                    <a:pt x="69979" y="4320642"/>
                  </a:lnTo>
                  <a:lnTo>
                    <a:pt x="97218" y="4315140"/>
                  </a:lnTo>
                  <a:lnTo>
                    <a:pt x="119463" y="4300136"/>
                  </a:lnTo>
                  <a:lnTo>
                    <a:pt x="134461" y="4277882"/>
                  </a:lnTo>
                  <a:lnTo>
                    <a:pt x="139961" y="4250633"/>
                  </a:lnTo>
                  <a:lnTo>
                    <a:pt x="134461" y="4223383"/>
                  </a:lnTo>
                  <a:lnTo>
                    <a:pt x="119463" y="4201129"/>
                  </a:lnTo>
                  <a:lnTo>
                    <a:pt x="97218" y="4186125"/>
                  </a:lnTo>
                  <a:lnTo>
                    <a:pt x="69979" y="4180623"/>
                  </a:lnTo>
                  <a:close/>
                </a:path>
                <a:path w="974725" h="4738370">
                  <a:moveTo>
                    <a:pt x="904187" y="3763368"/>
                  </a:moveTo>
                  <a:lnTo>
                    <a:pt x="876948" y="3768865"/>
                  </a:lnTo>
                  <a:lnTo>
                    <a:pt x="854704" y="3783858"/>
                  </a:lnTo>
                  <a:lnTo>
                    <a:pt x="839705" y="3806105"/>
                  </a:lnTo>
                  <a:lnTo>
                    <a:pt x="834205" y="3833359"/>
                  </a:lnTo>
                  <a:lnTo>
                    <a:pt x="839705" y="3860609"/>
                  </a:lnTo>
                  <a:lnTo>
                    <a:pt x="854704" y="3882863"/>
                  </a:lnTo>
                  <a:lnTo>
                    <a:pt x="876948" y="3897867"/>
                  </a:lnTo>
                  <a:lnTo>
                    <a:pt x="904187" y="3903369"/>
                  </a:lnTo>
                  <a:lnTo>
                    <a:pt x="931424" y="3897867"/>
                  </a:lnTo>
                  <a:lnTo>
                    <a:pt x="953682" y="3882863"/>
                  </a:lnTo>
                  <a:lnTo>
                    <a:pt x="968697" y="3860609"/>
                  </a:lnTo>
                  <a:lnTo>
                    <a:pt x="974206" y="3833359"/>
                  </a:lnTo>
                  <a:lnTo>
                    <a:pt x="968697" y="3806105"/>
                  </a:lnTo>
                  <a:lnTo>
                    <a:pt x="953682" y="3783858"/>
                  </a:lnTo>
                  <a:lnTo>
                    <a:pt x="931424" y="3768865"/>
                  </a:lnTo>
                  <a:lnTo>
                    <a:pt x="904187" y="3763368"/>
                  </a:lnTo>
                  <a:close/>
                </a:path>
                <a:path w="974725" h="4738370">
                  <a:moveTo>
                    <a:pt x="487083" y="3763368"/>
                  </a:moveTo>
                  <a:lnTo>
                    <a:pt x="459840" y="3768865"/>
                  </a:lnTo>
                  <a:lnTo>
                    <a:pt x="437596" y="3783858"/>
                  </a:lnTo>
                  <a:lnTo>
                    <a:pt x="422600" y="3806105"/>
                  </a:lnTo>
                  <a:lnTo>
                    <a:pt x="417102" y="3833359"/>
                  </a:lnTo>
                  <a:lnTo>
                    <a:pt x="422602" y="3860609"/>
                  </a:lnTo>
                  <a:lnTo>
                    <a:pt x="437600" y="3882863"/>
                  </a:lnTo>
                  <a:lnTo>
                    <a:pt x="459844" y="3897867"/>
                  </a:lnTo>
                  <a:lnTo>
                    <a:pt x="487083" y="3903369"/>
                  </a:lnTo>
                  <a:lnTo>
                    <a:pt x="514322" y="3897867"/>
                  </a:lnTo>
                  <a:lnTo>
                    <a:pt x="536566" y="3882863"/>
                  </a:lnTo>
                  <a:lnTo>
                    <a:pt x="551565" y="3860609"/>
                  </a:lnTo>
                  <a:lnTo>
                    <a:pt x="557065" y="3833359"/>
                  </a:lnTo>
                  <a:lnTo>
                    <a:pt x="551565" y="3806105"/>
                  </a:lnTo>
                  <a:lnTo>
                    <a:pt x="536566" y="3783858"/>
                  </a:lnTo>
                  <a:lnTo>
                    <a:pt x="514322" y="3768865"/>
                  </a:lnTo>
                  <a:lnTo>
                    <a:pt x="487083" y="3763368"/>
                  </a:lnTo>
                  <a:close/>
                </a:path>
                <a:path w="974725" h="4738370">
                  <a:moveTo>
                    <a:pt x="904187" y="3346086"/>
                  </a:moveTo>
                  <a:lnTo>
                    <a:pt x="876948" y="3351582"/>
                  </a:lnTo>
                  <a:lnTo>
                    <a:pt x="854704" y="3366575"/>
                  </a:lnTo>
                  <a:lnTo>
                    <a:pt x="839705" y="3388818"/>
                  </a:lnTo>
                  <a:lnTo>
                    <a:pt x="834205" y="3416068"/>
                  </a:lnTo>
                  <a:lnTo>
                    <a:pt x="839705" y="3443317"/>
                  </a:lnTo>
                  <a:lnTo>
                    <a:pt x="854704" y="3465561"/>
                  </a:lnTo>
                  <a:lnTo>
                    <a:pt x="876948" y="3480553"/>
                  </a:lnTo>
                  <a:lnTo>
                    <a:pt x="904187" y="3486050"/>
                  </a:lnTo>
                  <a:lnTo>
                    <a:pt x="931424" y="3480553"/>
                  </a:lnTo>
                  <a:lnTo>
                    <a:pt x="953682" y="3465561"/>
                  </a:lnTo>
                  <a:lnTo>
                    <a:pt x="968697" y="3443317"/>
                  </a:lnTo>
                  <a:lnTo>
                    <a:pt x="974206" y="3416068"/>
                  </a:lnTo>
                  <a:lnTo>
                    <a:pt x="968697" y="3388818"/>
                  </a:lnTo>
                  <a:lnTo>
                    <a:pt x="953682" y="3366575"/>
                  </a:lnTo>
                  <a:lnTo>
                    <a:pt x="931424" y="3351582"/>
                  </a:lnTo>
                  <a:lnTo>
                    <a:pt x="904187" y="3346086"/>
                  </a:lnTo>
                  <a:close/>
                </a:path>
                <a:path w="974725" h="4738370">
                  <a:moveTo>
                    <a:pt x="69979" y="2928804"/>
                  </a:moveTo>
                  <a:lnTo>
                    <a:pt x="42740" y="2934300"/>
                  </a:lnTo>
                  <a:lnTo>
                    <a:pt x="20496" y="2949293"/>
                  </a:lnTo>
                  <a:lnTo>
                    <a:pt x="5499" y="2971536"/>
                  </a:lnTo>
                  <a:lnTo>
                    <a:pt x="0" y="2998785"/>
                  </a:lnTo>
                  <a:lnTo>
                    <a:pt x="5499" y="3026049"/>
                  </a:lnTo>
                  <a:lnTo>
                    <a:pt x="20496" y="3048325"/>
                  </a:lnTo>
                  <a:lnTo>
                    <a:pt x="42740" y="3063350"/>
                  </a:lnTo>
                  <a:lnTo>
                    <a:pt x="69979" y="3068861"/>
                  </a:lnTo>
                  <a:lnTo>
                    <a:pt x="97218" y="3063350"/>
                  </a:lnTo>
                  <a:lnTo>
                    <a:pt x="119463" y="3048325"/>
                  </a:lnTo>
                  <a:lnTo>
                    <a:pt x="134461" y="3026049"/>
                  </a:lnTo>
                  <a:lnTo>
                    <a:pt x="139961" y="2998785"/>
                  </a:lnTo>
                  <a:lnTo>
                    <a:pt x="134461" y="2971536"/>
                  </a:lnTo>
                  <a:lnTo>
                    <a:pt x="119463" y="2949293"/>
                  </a:lnTo>
                  <a:lnTo>
                    <a:pt x="97218" y="2934300"/>
                  </a:lnTo>
                  <a:lnTo>
                    <a:pt x="69979" y="2928804"/>
                  </a:lnTo>
                  <a:close/>
                </a:path>
                <a:path w="974725" h="4738370">
                  <a:moveTo>
                    <a:pt x="487083" y="2928804"/>
                  </a:moveTo>
                  <a:lnTo>
                    <a:pt x="459840" y="2934300"/>
                  </a:lnTo>
                  <a:lnTo>
                    <a:pt x="437596" y="2949293"/>
                  </a:lnTo>
                  <a:lnTo>
                    <a:pt x="422600" y="2971536"/>
                  </a:lnTo>
                  <a:lnTo>
                    <a:pt x="417102" y="2998785"/>
                  </a:lnTo>
                  <a:lnTo>
                    <a:pt x="422602" y="3026049"/>
                  </a:lnTo>
                  <a:lnTo>
                    <a:pt x="437600" y="3048325"/>
                  </a:lnTo>
                  <a:lnTo>
                    <a:pt x="459844" y="3063350"/>
                  </a:lnTo>
                  <a:lnTo>
                    <a:pt x="487083" y="3068861"/>
                  </a:lnTo>
                  <a:lnTo>
                    <a:pt x="514322" y="3063350"/>
                  </a:lnTo>
                  <a:lnTo>
                    <a:pt x="536566" y="3048325"/>
                  </a:lnTo>
                  <a:lnTo>
                    <a:pt x="551565" y="3026049"/>
                  </a:lnTo>
                  <a:lnTo>
                    <a:pt x="557065" y="2998785"/>
                  </a:lnTo>
                  <a:lnTo>
                    <a:pt x="551565" y="2971536"/>
                  </a:lnTo>
                  <a:lnTo>
                    <a:pt x="536566" y="2949293"/>
                  </a:lnTo>
                  <a:lnTo>
                    <a:pt x="514322" y="2934300"/>
                  </a:lnTo>
                  <a:lnTo>
                    <a:pt x="487083" y="2928804"/>
                  </a:lnTo>
                  <a:close/>
                </a:path>
                <a:path w="974725" h="4738370">
                  <a:moveTo>
                    <a:pt x="904187" y="2928804"/>
                  </a:moveTo>
                  <a:lnTo>
                    <a:pt x="876948" y="2934300"/>
                  </a:lnTo>
                  <a:lnTo>
                    <a:pt x="854704" y="2949293"/>
                  </a:lnTo>
                  <a:lnTo>
                    <a:pt x="839705" y="2971536"/>
                  </a:lnTo>
                  <a:lnTo>
                    <a:pt x="834205" y="2998785"/>
                  </a:lnTo>
                  <a:lnTo>
                    <a:pt x="839705" y="3026049"/>
                  </a:lnTo>
                  <a:lnTo>
                    <a:pt x="854704" y="3048325"/>
                  </a:lnTo>
                  <a:lnTo>
                    <a:pt x="876948" y="3063350"/>
                  </a:lnTo>
                  <a:lnTo>
                    <a:pt x="904187" y="3068861"/>
                  </a:lnTo>
                  <a:lnTo>
                    <a:pt x="931424" y="3063350"/>
                  </a:lnTo>
                  <a:lnTo>
                    <a:pt x="953682" y="3048325"/>
                  </a:lnTo>
                  <a:lnTo>
                    <a:pt x="968697" y="3026049"/>
                  </a:lnTo>
                  <a:lnTo>
                    <a:pt x="974206" y="2998785"/>
                  </a:lnTo>
                  <a:lnTo>
                    <a:pt x="968697" y="2971536"/>
                  </a:lnTo>
                  <a:lnTo>
                    <a:pt x="953682" y="2949293"/>
                  </a:lnTo>
                  <a:lnTo>
                    <a:pt x="931424" y="2934300"/>
                  </a:lnTo>
                  <a:lnTo>
                    <a:pt x="904187" y="2928804"/>
                  </a:lnTo>
                  <a:close/>
                </a:path>
                <a:path w="974725" h="4738370">
                  <a:moveTo>
                    <a:pt x="69979" y="3346086"/>
                  </a:moveTo>
                  <a:lnTo>
                    <a:pt x="42740" y="3351582"/>
                  </a:lnTo>
                  <a:lnTo>
                    <a:pt x="20496" y="3366575"/>
                  </a:lnTo>
                  <a:lnTo>
                    <a:pt x="5499" y="3388818"/>
                  </a:lnTo>
                  <a:lnTo>
                    <a:pt x="0" y="3416068"/>
                  </a:lnTo>
                  <a:lnTo>
                    <a:pt x="5499" y="3443317"/>
                  </a:lnTo>
                  <a:lnTo>
                    <a:pt x="20496" y="3465561"/>
                  </a:lnTo>
                  <a:lnTo>
                    <a:pt x="42740" y="3480553"/>
                  </a:lnTo>
                  <a:lnTo>
                    <a:pt x="69979" y="3486050"/>
                  </a:lnTo>
                  <a:lnTo>
                    <a:pt x="97218" y="3480553"/>
                  </a:lnTo>
                  <a:lnTo>
                    <a:pt x="119463" y="3465561"/>
                  </a:lnTo>
                  <a:lnTo>
                    <a:pt x="134461" y="3443317"/>
                  </a:lnTo>
                  <a:lnTo>
                    <a:pt x="139961" y="3416068"/>
                  </a:lnTo>
                  <a:lnTo>
                    <a:pt x="134461" y="3388818"/>
                  </a:lnTo>
                  <a:lnTo>
                    <a:pt x="119463" y="3366575"/>
                  </a:lnTo>
                  <a:lnTo>
                    <a:pt x="97218" y="3351582"/>
                  </a:lnTo>
                  <a:lnTo>
                    <a:pt x="69979" y="3346086"/>
                  </a:lnTo>
                  <a:close/>
                </a:path>
                <a:path w="974725" h="4738370">
                  <a:moveTo>
                    <a:pt x="487083" y="3346086"/>
                  </a:moveTo>
                  <a:lnTo>
                    <a:pt x="459840" y="3351582"/>
                  </a:lnTo>
                  <a:lnTo>
                    <a:pt x="437596" y="3366575"/>
                  </a:lnTo>
                  <a:lnTo>
                    <a:pt x="422600" y="3388818"/>
                  </a:lnTo>
                  <a:lnTo>
                    <a:pt x="417102" y="3416068"/>
                  </a:lnTo>
                  <a:lnTo>
                    <a:pt x="422602" y="3443317"/>
                  </a:lnTo>
                  <a:lnTo>
                    <a:pt x="437600" y="3465561"/>
                  </a:lnTo>
                  <a:lnTo>
                    <a:pt x="459844" y="3480553"/>
                  </a:lnTo>
                  <a:lnTo>
                    <a:pt x="487083" y="3486050"/>
                  </a:lnTo>
                  <a:lnTo>
                    <a:pt x="514322" y="3480553"/>
                  </a:lnTo>
                  <a:lnTo>
                    <a:pt x="536566" y="3465561"/>
                  </a:lnTo>
                  <a:lnTo>
                    <a:pt x="551565" y="3443317"/>
                  </a:lnTo>
                  <a:lnTo>
                    <a:pt x="557065" y="3416068"/>
                  </a:lnTo>
                  <a:lnTo>
                    <a:pt x="551565" y="3388818"/>
                  </a:lnTo>
                  <a:lnTo>
                    <a:pt x="536566" y="3366575"/>
                  </a:lnTo>
                  <a:lnTo>
                    <a:pt x="514322" y="3351582"/>
                  </a:lnTo>
                  <a:lnTo>
                    <a:pt x="487083" y="33460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8708" y="0"/>
              <a:ext cx="3087623" cy="411937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575796" y="2351658"/>
            <a:ext cx="3521203" cy="950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150" dirty="0"/>
              <a:t>GOALS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79930" y="6928350"/>
            <a:ext cx="5031105" cy="206311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3300" spc="-150" dirty="0">
                <a:solidFill>
                  <a:srgbClr val="E88049"/>
                </a:solidFill>
                <a:latin typeface="Arial Black"/>
                <a:cs typeface="Arial Black"/>
              </a:rPr>
              <a:t>AVAILABILITY</a:t>
            </a:r>
            <a:endParaRPr sz="3300" spc="-150" dirty="0">
              <a:latin typeface="Arial Black"/>
              <a:cs typeface="Arial Black"/>
            </a:endParaRPr>
          </a:p>
          <a:p>
            <a:pPr marL="393700">
              <a:lnSpc>
                <a:spcPct val="100000"/>
              </a:lnSpc>
              <a:spcBef>
                <a:spcPts val="185"/>
              </a:spcBef>
            </a:pPr>
            <a:r>
              <a:rPr sz="2900" dirty="0">
                <a:latin typeface="Arial"/>
                <a:cs typeface="Arial"/>
              </a:rPr>
              <a:t>Addressing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health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needs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via</a:t>
            </a:r>
            <a:endParaRPr sz="2900" dirty="0">
              <a:latin typeface="Arial"/>
              <a:cs typeface="Arial"/>
            </a:endParaRPr>
          </a:p>
          <a:p>
            <a:pPr marL="393700" marR="189865">
              <a:lnSpc>
                <a:spcPct val="117900"/>
              </a:lnSpc>
              <a:spcBef>
                <a:spcPts val="5"/>
              </a:spcBef>
            </a:pPr>
            <a:r>
              <a:rPr sz="2900" dirty="0">
                <a:latin typeface="Arial"/>
                <a:cs typeface="Arial"/>
              </a:rPr>
              <a:t>reports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ensuring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it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widely </a:t>
            </a:r>
            <a:r>
              <a:rPr sz="2900" dirty="0">
                <a:latin typeface="Arial"/>
                <a:cs typeface="Arial"/>
              </a:rPr>
              <a:t>available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public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8511" y="6888150"/>
            <a:ext cx="5051425" cy="20662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300" spc="-150" dirty="0">
                <a:solidFill>
                  <a:srgbClr val="E88049"/>
                </a:solidFill>
                <a:latin typeface="Arial Black"/>
                <a:cs typeface="Arial Black"/>
              </a:rPr>
              <a:t>COMMUNITY</a:t>
            </a:r>
            <a:endParaRPr sz="3300" spc="-150" dirty="0">
              <a:latin typeface="Arial Black"/>
              <a:cs typeface="Arial Black"/>
            </a:endParaRPr>
          </a:p>
          <a:p>
            <a:pPr marL="370205">
              <a:lnSpc>
                <a:spcPct val="100000"/>
              </a:lnSpc>
              <a:spcBef>
                <a:spcPts val="200"/>
              </a:spcBef>
            </a:pPr>
            <a:r>
              <a:rPr sz="2900" dirty="0">
                <a:latin typeface="Arial"/>
                <a:cs typeface="Arial"/>
              </a:rPr>
              <a:t>Increase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city/town</a:t>
            </a:r>
            <a:endParaRPr sz="2900" dirty="0">
              <a:latin typeface="Arial"/>
              <a:cs typeface="Arial"/>
            </a:endParaRPr>
          </a:p>
          <a:p>
            <a:pPr marL="370205" marR="5080">
              <a:lnSpc>
                <a:spcPct val="117900"/>
              </a:lnSpc>
            </a:pPr>
            <a:r>
              <a:rPr sz="2900" dirty="0">
                <a:latin typeface="Arial"/>
                <a:cs typeface="Arial"/>
              </a:rPr>
              <a:t>participation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for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engagement </a:t>
            </a:r>
            <a:r>
              <a:rPr sz="2900" dirty="0">
                <a:latin typeface="Arial"/>
                <a:cs typeface="Arial"/>
              </a:rPr>
              <a:t>&amp;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data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collection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64922" y="6847804"/>
            <a:ext cx="4652645" cy="26631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300" spc="-150" dirty="0">
                <a:solidFill>
                  <a:srgbClr val="E88049"/>
                </a:solidFill>
                <a:latin typeface="Arial Black"/>
                <a:cs typeface="Arial Black"/>
              </a:rPr>
              <a:t>COLLABORATION</a:t>
            </a:r>
            <a:endParaRPr sz="3300" spc="-150" dirty="0">
              <a:latin typeface="Arial Black"/>
              <a:cs typeface="Arial Black"/>
            </a:endParaRPr>
          </a:p>
          <a:p>
            <a:pPr marL="443230" marR="5080">
              <a:lnSpc>
                <a:spcPts val="4110"/>
              </a:lnSpc>
              <a:spcBef>
                <a:spcPts val="95"/>
              </a:spcBef>
            </a:pPr>
            <a:r>
              <a:rPr sz="2900" dirty="0">
                <a:latin typeface="Arial"/>
                <a:cs typeface="Arial"/>
              </a:rPr>
              <a:t>Increase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partnerships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build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relationships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for</a:t>
            </a:r>
            <a:endParaRPr sz="2900" dirty="0">
              <a:latin typeface="Arial"/>
              <a:cs typeface="Arial"/>
            </a:endParaRPr>
          </a:p>
          <a:p>
            <a:pPr marL="443230" marR="1437640">
              <a:lnSpc>
                <a:spcPts val="4090"/>
              </a:lnSpc>
            </a:pPr>
            <a:r>
              <a:rPr sz="2900" dirty="0">
                <a:latin typeface="Arial"/>
                <a:cs typeface="Arial"/>
              </a:rPr>
              <a:t>engagement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and </a:t>
            </a:r>
            <a:r>
              <a:rPr sz="2900" spc="-10" dirty="0">
                <a:latin typeface="Arial"/>
                <a:cs typeface="Arial"/>
              </a:rPr>
              <a:t>outreach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692483" y="5339726"/>
            <a:ext cx="1112520" cy="1260475"/>
          </a:xfrm>
          <a:custGeom>
            <a:avLst/>
            <a:gdLst/>
            <a:ahLst/>
            <a:cxnLst/>
            <a:rect l="l" t="t" r="r" b="b"/>
            <a:pathLst>
              <a:path w="1112519" h="1260475">
                <a:moveTo>
                  <a:pt x="467894" y="681376"/>
                </a:moveTo>
                <a:lnTo>
                  <a:pt x="281146" y="681376"/>
                </a:lnTo>
                <a:lnTo>
                  <a:pt x="235546" y="685054"/>
                </a:lnTo>
                <a:lnTo>
                  <a:pt x="192288" y="695700"/>
                </a:lnTo>
                <a:lnTo>
                  <a:pt x="151950" y="712736"/>
                </a:lnTo>
                <a:lnTo>
                  <a:pt x="115111" y="735584"/>
                </a:lnTo>
                <a:lnTo>
                  <a:pt x="82351" y="763665"/>
                </a:lnTo>
                <a:lnTo>
                  <a:pt x="54249" y="796400"/>
                </a:lnTo>
                <a:lnTo>
                  <a:pt x="31383" y="833211"/>
                </a:lnTo>
                <a:lnTo>
                  <a:pt x="14334" y="873519"/>
                </a:lnTo>
                <a:lnTo>
                  <a:pt x="3680" y="916745"/>
                </a:lnTo>
                <a:lnTo>
                  <a:pt x="0" y="962310"/>
                </a:lnTo>
                <a:lnTo>
                  <a:pt x="0" y="1195033"/>
                </a:lnTo>
                <a:lnTo>
                  <a:pt x="68961" y="1215081"/>
                </a:lnTo>
                <a:lnTo>
                  <a:pt x="121562" y="1228185"/>
                </a:lnTo>
                <a:lnTo>
                  <a:pt x="172392" y="1238733"/>
                </a:lnTo>
                <a:lnTo>
                  <a:pt x="221353" y="1246923"/>
                </a:lnTo>
                <a:lnTo>
                  <a:pt x="268347" y="1252950"/>
                </a:lnTo>
                <a:lnTo>
                  <a:pt x="313275" y="1257013"/>
                </a:lnTo>
                <a:lnTo>
                  <a:pt x="356040" y="1259306"/>
                </a:lnTo>
                <a:lnTo>
                  <a:pt x="396543" y="1260026"/>
                </a:lnTo>
                <a:lnTo>
                  <a:pt x="479329" y="1256762"/>
                </a:lnTo>
                <a:lnTo>
                  <a:pt x="551138" y="1248291"/>
                </a:lnTo>
                <a:lnTo>
                  <a:pt x="611532" y="1236591"/>
                </a:lnTo>
                <a:lnTo>
                  <a:pt x="660071" y="1223645"/>
                </a:lnTo>
                <a:lnTo>
                  <a:pt x="696316" y="1211433"/>
                </a:lnTo>
                <a:lnTo>
                  <a:pt x="744839" y="1188744"/>
                </a:lnTo>
                <a:lnTo>
                  <a:pt x="746940" y="1188744"/>
                </a:lnTo>
                <a:lnTo>
                  <a:pt x="746940" y="962310"/>
                </a:lnTo>
                <a:lnTo>
                  <a:pt x="743830" y="916745"/>
                </a:lnTo>
                <a:lnTo>
                  <a:pt x="733631" y="873519"/>
                </a:lnTo>
                <a:lnTo>
                  <a:pt x="716937" y="833211"/>
                </a:lnTo>
                <a:lnTo>
                  <a:pt x="694339" y="796400"/>
                </a:lnTo>
                <a:lnTo>
                  <a:pt x="666427" y="763665"/>
                </a:lnTo>
                <a:lnTo>
                  <a:pt x="633796" y="735584"/>
                </a:lnTo>
                <a:lnTo>
                  <a:pt x="597035" y="712736"/>
                </a:lnTo>
                <a:lnTo>
                  <a:pt x="556736" y="695700"/>
                </a:lnTo>
                <a:lnTo>
                  <a:pt x="513492" y="685054"/>
                </a:lnTo>
                <a:lnTo>
                  <a:pt x="467894" y="681376"/>
                </a:lnTo>
                <a:close/>
              </a:path>
              <a:path w="1112519" h="1260475">
                <a:moveTo>
                  <a:pt x="830866" y="454957"/>
                </a:moveTo>
                <a:lnTo>
                  <a:pt x="646236" y="454957"/>
                </a:lnTo>
                <a:lnTo>
                  <a:pt x="639317" y="508614"/>
                </a:lnTo>
                <a:lnTo>
                  <a:pt x="622367" y="558732"/>
                </a:lnTo>
                <a:lnTo>
                  <a:pt x="596371" y="604134"/>
                </a:lnTo>
                <a:lnTo>
                  <a:pt x="562311" y="643646"/>
                </a:lnTo>
                <a:lnTo>
                  <a:pt x="606981" y="660648"/>
                </a:lnTo>
                <a:lnTo>
                  <a:pt x="648337" y="683379"/>
                </a:lnTo>
                <a:lnTo>
                  <a:pt x="685861" y="711356"/>
                </a:lnTo>
                <a:lnTo>
                  <a:pt x="719034" y="744095"/>
                </a:lnTo>
                <a:lnTo>
                  <a:pt x="747338" y="781113"/>
                </a:lnTo>
                <a:lnTo>
                  <a:pt x="770254" y="821926"/>
                </a:lnTo>
                <a:lnTo>
                  <a:pt x="787265" y="866053"/>
                </a:lnTo>
                <a:lnTo>
                  <a:pt x="797851" y="913008"/>
                </a:lnTo>
                <a:lnTo>
                  <a:pt x="801495" y="962310"/>
                </a:lnTo>
                <a:lnTo>
                  <a:pt x="801495" y="1031506"/>
                </a:lnTo>
                <a:lnTo>
                  <a:pt x="886194" y="1024960"/>
                </a:lnTo>
                <a:lnTo>
                  <a:pt x="957373" y="1013407"/>
                </a:lnTo>
                <a:lnTo>
                  <a:pt x="1014449" y="999527"/>
                </a:lnTo>
                <a:lnTo>
                  <a:pt x="1056840" y="985998"/>
                </a:lnTo>
                <a:lnTo>
                  <a:pt x="1095235" y="970710"/>
                </a:lnTo>
                <a:lnTo>
                  <a:pt x="1109912" y="962310"/>
                </a:lnTo>
                <a:lnTo>
                  <a:pt x="1112013" y="962310"/>
                </a:lnTo>
                <a:lnTo>
                  <a:pt x="1111989" y="735584"/>
                </a:lnTo>
                <a:lnTo>
                  <a:pt x="1108333" y="690325"/>
                </a:lnTo>
                <a:lnTo>
                  <a:pt x="1097679" y="647099"/>
                </a:lnTo>
                <a:lnTo>
                  <a:pt x="1080629" y="606791"/>
                </a:lnTo>
                <a:lnTo>
                  <a:pt x="1057764" y="569981"/>
                </a:lnTo>
                <a:lnTo>
                  <a:pt x="1029662" y="537246"/>
                </a:lnTo>
                <a:lnTo>
                  <a:pt x="996902" y="509165"/>
                </a:lnTo>
                <a:lnTo>
                  <a:pt x="960063" y="486317"/>
                </a:lnTo>
                <a:lnTo>
                  <a:pt x="919725" y="469280"/>
                </a:lnTo>
                <a:lnTo>
                  <a:pt x="876466" y="458634"/>
                </a:lnTo>
                <a:lnTo>
                  <a:pt x="830866" y="454957"/>
                </a:lnTo>
                <a:close/>
              </a:path>
              <a:path w="1112519" h="1260475">
                <a:moveTo>
                  <a:pt x="375562" y="226419"/>
                </a:moveTo>
                <a:lnTo>
                  <a:pt x="331159" y="230891"/>
                </a:lnTo>
                <a:lnTo>
                  <a:pt x="289804" y="243717"/>
                </a:lnTo>
                <a:lnTo>
                  <a:pt x="252383" y="264012"/>
                </a:lnTo>
                <a:lnTo>
                  <a:pt x="219780" y="290891"/>
                </a:lnTo>
                <a:lnTo>
                  <a:pt x="192882" y="323469"/>
                </a:lnTo>
                <a:lnTo>
                  <a:pt x="172572" y="360863"/>
                </a:lnTo>
                <a:lnTo>
                  <a:pt x="159737" y="402187"/>
                </a:lnTo>
                <a:lnTo>
                  <a:pt x="155262" y="446556"/>
                </a:lnTo>
                <a:lnTo>
                  <a:pt x="159737" y="490932"/>
                </a:lnTo>
                <a:lnTo>
                  <a:pt x="172572" y="532260"/>
                </a:lnTo>
                <a:lnTo>
                  <a:pt x="192882" y="569657"/>
                </a:lnTo>
                <a:lnTo>
                  <a:pt x="219780" y="602238"/>
                </a:lnTo>
                <a:lnTo>
                  <a:pt x="252383" y="629118"/>
                </a:lnTo>
                <a:lnTo>
                  <a:pt x="289804" y="649413"/>
                </a:lnTo>
                <a:lnTo>
                  <a:pt x="331159" y="662239"/>
                </a:lnTo>
                <a:lnTo>
                  <a:pt x="375562" y="666711"/>
                </a:lnTo>
                <a:lnTo>
                  <a:pt x="419970" y="662239"/>
                </a:lnTo>
                <a:lnTo>
                  <a:pt x="461328" y="649413"/>
                </a:lnTo>
                <a:lnTo>
                  <a:pt x="498751" y="629118"/>
                </a:lnTo>
                <a:lnTo>
                  <a:pt x="531353" y="602238"/>
                </a:lnTo>
                <a:lnTo>
                  <a:pt x="558251" y="569657"/>
                </a:lnTo>
                <a:lnTo>
                  <a:pt x="578559" y="532260"/>
                </a:lnTo>
                <a:lnTo>
                  <a:pt x="591392" y="490932"/>
                </a:lnTo>
                <a:lnTo>
                  <a:pt x="595867" y="446556"/>
                </a:lnTo>
                <a:lnTo>
                  <a:pt x="591392" y="402187"/>
                </a:lnTo>
                <a:lnTo>
                  <a:pt x="578559" y="360863"/>
                </a:lnTo>
                <a:lnTo>
                  <a:pt x="558251" y="323469"/>
                </a:lnTo>
                <a:lnTo>
                  <a:pt x="531353" y="290891"/>
                </a:lnTo>
                <a:lnTo>
                  <a:pt x="498751" y="264012"/>
                </a:lnTo>
                <a:lnTo>
                  <a:pt x="461328" y="243717"/>
                </a:lnTo>
                <a:lnTo>
                  <a:pt x="419970" y="230891"/>
                </a:lnTo>
                <a:lnTo>
                  <a:pt x="375562" y="226419"/>
                </a:lnTo>
                <a:close/>
              </a:path>
              <a:path w="1112519" h="1260475">
                <a:moveTo>
                  <a:pt x="738551" y="0"/>
                </a:moveTo>
                <a:lnTo>
                  <a:pt x="688805" y="6468"/>
                </a:lnTo>
                <a:lnTo>
                  <a:pt x="642988" y="23241"/>
                </a:lnTo>
                <a:lnTo>
                  <a:pt x="602458" y="49073"/>
                </a:lnTo>
                <a:lnTo>
                  <a:pt x="568571" y="82716"/>
                </a:lnTo>
                <a:lnTo>
                  <a:pt x="542685" y="122922"/>
                </a:lnTo>
                <a:lnTo>
                  <a:pt x="526158" y="168444"/>
                </a:lnTo>
                <a:lnTo>
                  <a:pt x="520348" y="218037"/>
                </a:lnTo>
                <a:lnTo>
                  <a:pt x="559218" y="247826"/>
                </a:lnTo>
                <a:lnTo>
                  <a:pt x="592148" y="283753"/>
                </a:lnTo>
                <a:lnTo>
                  <a:pt x="618231" y="324913"/>
                </a:lnTo>
                <a:lnTo>
                  <a:pt x="636562" y="370400"/>
                </a:lnTo>
                <a:lnTo>
                  <a:pt x="646236" y="419308"/>
                </a:lnTo>
                <a:lnTo>
                  <a:pt x="667443" y="427893"/>
                </a:lnTo>
                <a:lnTo>
                  <a:pt x="690029" y="434510"/>
                </a:lnTo>
                <a:lnTo>
                  <a:pt x="713798" y="438767"/>
                </a:lnTo>
                <a:lnTo>
                  <a:pt x="738551" y="440274"/>
                </a:lnTo>
                <a:lnTo>
                  <a:pt x="782954" y="435802"/>
                </a:lnTo>
                <a:lnTo>
                  <a:pt x="824310" y="422976"/>
                </a:lnTo>
                <a:lnTo>
                  <a:pt x="861732" y="402682"/>
                </a:lnTo>
                <a:lnTo>
                  <a:pt x="894336" y="375802"/>
                </a:lnTo>
                <a:lnTo>
                  <a:pt x="921235" y="343224"/>
                </a:lnTo>
                <a:lnTo>
                  <a:pt x="941545" y="305830"/>
                </a:lnTo>
                <a:lnTo>
                  <a:pt x="954381" y="264506"/>
                </a:lnTo>
                <a:lnTo>
                  <a:pt x="958856" y="220137"/>
                </a:lnTo>
                <a:lnTo>
                  <a:pt x="954381" y="175767"/>
                </a:lnTo>
                <a:lnTo>
                  <a:pt x="941545" y="134443"/>
                </a:lnTo>
                <a:lnTo>
                  <a:pt x="921235" y="97050"/>
                </a:lnTo>
                <a:lnTo>
                  <a:pt x="894336" y="64471"/>
                </a:lnTo>
                <a:lnTo>
                  <a:pt x="861732" y="37592"/>
                </a:lnTo>
                <a:lnTo>
                  <a:pt x="824310" y="17297"/>
                </a:lnTo>
                <a:lnTo>
                  <a:pt x="782954" y="4471"/>
                </a:lnTo>
                <a:lnTo>
                  <a:pt x="738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08714"/>
            <a:ext cx="18288000" cy="6035040"/>
            <a:chOff x="0" y="2708714"/>
            <a:chExt cx="18288000" cy="60350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08714"/>
              <a:ext cx="18287999" cy="6034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9063" y="5400961"/>
              <a:ext cx="1312887" cy="19079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910" y="4017078"/>
              <a:ext cx="1394460" cy="906144"/>
            </a:xfrm>
            <a:custGeom>
              <a:avLst/>
              <a:gdLst/>
              <a:ahLst/>
              <a:cxnLst/>
              <a:rect l="l" t="t" r="r" b="b"/>
              <a:pathLst>
                <a:path w="1394460" h="906145">
                  <a:moveTo>
                    <a:pt x="622906" y="0"/>
                  </a:moveTo>
                  <a:lnTo>
                    <a:pt x="577732" y="2099"/>
                  </a:lnTo>
                  <a:lnTo>
                    <a:pt x="532724" y="7368"/>
                  </a:lnTo>
                  <a:lnTo>
                    <a:pt x="488101" y="15745"/>
                  </a:lnTo>
                  <a:lnTo>
                    <a:pt x="444083" y="27164"/>
                  </a:lnTo>
                  <a:lnTo>
                    <a:pt x="400893" y="41564"/>
                  </a:lnTo>
                  <a:lnTo>
                    <a:pt x="358750" y="58879"/>
                  </a:lnTo>
                  <a:lnTo>
                    <a:pt x="317874" y="79048"/>
                  </a:lnTo>
                  <a:lnTo>
                    <a:pt x="278488" y="102005"/>
                  </a:lnTo>
                  <a:lnTo>
                    <a:pt x="240811" y="127688"/>
                  </a:lnTo>
                  <a:lnTo>
                    <a:pt x="205064" y="156033"/>
                  </a:lnTo>
                  <a:lnTo>
                    <a:pt x="171467" y="186976"/>
                  </a:lnTo>
                  <a:lnTo>
                    <a:pt x="140242" y="220455"/>
                  </a:lnTo>
                  <a:lnTo>
                    <a:pt x="111609" y="256405"/>
                  </a:lnTo>
                  <a:lnTo>
                    <a:pt x="85789" y="294763"/>
                  </a:lnTo>
                  <a:lnTo>
                    <a:pt x="63002" y="335465"/>
                  </a:lnTo>
                  <a:lnTo>
                    <a:pt x="42388" y="382824"/>
                  </a:lnTo>
                  <a:lnTo>
                    <a:pt x="26806" y="432193"/>
                  </a:lnTo>
                  <a:lnTo>
                    <a:pt x="15558" y="483133"/>
                  </a:lnTo>
                  <a:lnTo>
                    <a:pt x="7949" y="535203"/>
                  </a:lnTo>
                  <a:lnTo>
                    <a:pt x="3283" y="587965"/>
                  </a:lnTo>
                  <a:lnTo>
                    <a:pt x="865" y="640978"/>
                  </a:lnTo>
                  <a:lnTo>
                    <a:pt x="0" y="693803"/>
                  </a:lnTo>
                  <a:lnTo>
                    <a:pt x="142" y="797131"/>
                  </a:lnTo>
                  <a:lnTo>
                    <a:pt x="27749" y="858548"/>
                  </a:lnTo>
                  <a:lnTo>
                    <a:pt x="89759" y="877677"/>
                  </a:lnTo>
                  <a:lnTo>
                    <a:pt x="114341" y="878631"/>
                  </a:lnTo>
                  <a:lnTo>
                    <a:pt x="122430" y="875651"/>
                  </a:lnTo>
                  <a:lnTo>
                    <a:pt x="127136" y="866231"/>
                  </a:lnTo>
                  <a:lnTo>
                    <a:pt x="139247" y="826233"/>
                  </a:lnTo>
                  <a:lnTo>
                    <a:pt x="157405" y="791410"/>
                  </a:lnTo>
                  <a:lnTo>
                    <a:pt x="182198" y="762528"/>
                  </a:lnTo>
                  <a:lnTo>
                    <a:pt x="214212" y="740349"/>
                  </a:lnTo>
                  <a:lnTo>
                    <a:pt x="254035" y="725637"/>
                  </a:lnTo>
                  <a:lnTo>
                    <a:pt x="302253" y="719157"/>
                  </a:lnTo>
                  <a:lnTo>
                    <a:pt x="359455" y="721672"/>
                  </a:lnTo>
                  <a:lnTo>
                    <a:pt x="404954" y="737994"/>
                  </a:lnTo>
                  <a:lnTo>
                    <a:pt x="441853" y="767033"/>
                  </a:lnTo>
                  <a:lnTo>
                    <a:pt x="477318" y="814671"/>
                  </a:lnTo>
                  <a:lnTo>
                    <a:pt x="496218" y="869623"/>
                  </a:lnTo>
                  <a:lnTo>
                    <a:pt x="511748" y="883528"/>
                  </a:lnTo>
                  <a:lnTo>
                    <a:pt x="548307" y="894462"/>
                  </a:lnTo>
                  <a:lnTo>
                    <a:pt x="598972" y="902038"/>
                  </a:lnTo>
                  <a:lnTo>
                    <a:pt x="656819" y="905869"/>
                  </a:lnTo>
                  <a:lnTo>
                    <a:pt x="714924" y="905565"/>
                  </a:lnTo>
                  <a:lnTo>
                    <a:pt x="766365" y="900742"/>
                  </a:lnTo>
                  <a:lnTo>
                    <a:pt x="804219" y="891010"/>
                  </a:lnTo>
                  <a:lnTo>
                    <a:pt x="821560" y="875982"/>
                  </a:lnTo>
                  <a:lnTo>
                    <a:pt x="828774" y="852076"/>
                  </a:lnTo>
                  <a:lnTo>
                    <a:pt x="835311" y="835126"/>
                  </a:lnTo>
                  <a:lnTo>
                    <a:pt x="861007" y="790825"/>
                  </a:lnTo>
                  <a:lnTo>
                    <a:pt x="906221" y="749930"/>
                  </a:lnTo>
                  <a:lnTo>
                    <a:pt x="973872" y="725422"/>
                  </a:lnTo>
                  <a:lnTo>
                    <a:pt x="1018210" y="721672"/>
                  </a:lnTo>
                  <a:lnTo>
                    <a:pt x="1043362" y="724859"/>
                  </a:lnTo>
                  <a:lnTo>
                    <a:pt x="1100036" y="744743"/>
                  </a:lnTo>
                  <a:lnTo>
                    <a:pt x="1146159" y="779220"/>
                  </a:lnTo>
                  <a:lnTo>
                    <a:pt x="1180615" y="835921"/>
                  </a:lnTo>
                  <a:lnTo>
                    <a:pt x="1191074" y="875558"/>
                  </a:lnTo>
                  <a:lnTo>
                    <a:pt x="1208653" y="895445"/>
                  </a:lnTo>
                  <a:lnTo>
                    <a:pt x="1244921" y="901684"/>
                  </a:lnTo>
                  <a:lnTo>
                    <a:pt x="1290461" y="895535"/>
                  </a:lnTo>
                  <a:lnTo>
                    <a:pt x="1335860" y="878258"/>
                  </a:lnTo>
                  <a:lnTo>
                    <a:pt x="1371702" y="851113"/>
                  </a:lnTo>
                  <a:lnTo>
                    <a:pt x="1388573" y="815360"/>
                  </a:lnTo>
                  <a:lnTo>
                    <a:pt x="1392249" y="772976"/>
                  </a:lnTo>
                  <a:lnTo>
                    <a:pt x="1394000" y="722025"/>
                  </a:lnTo>
                  <a:lnTo>
                    <a:pt x="1392474" y="666714"/>
                  </a:lnTo>
                  <a:lnTo>
                    <a:pt x="1386320" y="611246"/>
                  </a:lnTo>
                  <a:lnTo>
                    <a:pt x="1374185" y="559828"/>
                  </a:lnTo>
                  <a:lnTo>
                    <a:pt x="1354716" y="516664"/>
                  </a:lnTo>
                  <a:lnTo>
                    <a:pt x="1326563" y="485959"/>
                  </a:lnTo>
                  <a:lnTo>
                    <a:pt x="1282730" y="465451"/>
                  </a:lnTo>
                  <a:lnTo>
                    <a:pt x="1235193" y="452892"/>
                  </a:lnTo>
                  <a:lnTo>
                    <a:pt x="1189488" y="436836"/>
                  </a:lnTo>
                  <a:lnTo>
                    <a:pt x="1151150" y="405837"/>
                  </a:lnTo>
                  <a:lnTo>
                    <a:pt x="1138687" y="384210"/>
                  </a:lnTo>
                  <a:lnTo>
                    <a:pt x="1130763" y="360317"/>
                  </a:lnTo>
                  <a:lnTo>
                    <a:pt x="1124750" y="335551"/>
                  </a:lnTo>
                  <a:lnTo>
                    <a:pt x="1118021" y="311301"/>
                  </a:lnTo>
                  <a:lnTo>
                    <a:pt x="1097632" y="262918"/>
                  </a:lnTo>
                  <a:lnTo>
                    <a:pt x="1071993" y="218304"/>
                  </a:lnTo>
                  <a:lnTo>
                    <a:pt x="1041517" y="177552"/>
                  </a:lnTo>
                  <a:lnTo>
                    <a:pt x="1006616" y="140757"/>
                  </a:lnTo>
                  <a:lnTo>
                    <a:pt x="967704" y="108013"/>
                  </a:lnTo>
                  <a:lnTo>
                    <a:pt x="925194" y="79413"/>
                  </a:lnTo>
                  <a:lnTo>
                    <a:pt x="885047" y="57541"/>
                  </a:lnTo>
                  <a:lnTo>
                    <a:pt x="843519" y="39283"/>
                  </a:lnTo>
                  <a:lnTo>
                    <a:pt x="800832" y="24577"/>
                  </a:lnTo>
                  <a:lnTo>
                    <a:pt x="757207" y="13360"/>
                  </a:lnTo>
                  <a:lnTo>
                    <a:pt x="712864" y="5566"/>
                  </a:lnTo>
                  <a:lnTo>
                    <a:pt x="668023" y="1134"/>
                  </a:lnTo>
                  <a:lnTo>
                    <a:pt x="622906" y="0"/>
                  </a:lnTo>
                  <a:close/>
                </a:path>
              </a:pathLst>
            </a:custGeom>
            <a:solidFill>
              <a:srgbClr val="67B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253" y="4103433"/>
              <a:ext cx="866140" cy="377190"/>
            </a:xfrm>
            <a:custGeom>
              <a:avLst/>
              <a:gdLst/>
              <a:ahLst/>
              <a:cxnLst/>
              <a:rect l="l" t="t" r="r" b="b"/>
              <a:pathLst>
                <a:path w="866140" h="377189">
                  <a:moveTo>
                    <a:pt x="391871" y="148183"/>
                  </a:moveTo>
                  <a:lnTo>
                    <a:pt x="382219" y="77533"/>
                  </a:lnTo>
                  <a:lnTo>
                    <a:pt x="364959" y="39243"/>
                  </a:lnTo>
                  <a:lnTo>
                    <a:pt x="337654" y="12344"/>
                  </a:lnTo>
                  <a:lnTo>
                    <a:pt x="299402" y="0"/>
                  </a:lnTo>
                  <a:lnTo>
                    <a:pt x="249313" y="5359"/>
                  </a:lnTo>
                  <a:lnTo>
                    <a:pt x="193243" y="26974"/>
                  </a:lnTo>
                  <a:lnTo>
                    <a:pt x="155816" y="50977"/>
                  </a:lnTo>
                  <a:lnTo>
                    <a:pt x="121602" y="81534"/>
                  </a:lnTo>
                  <a:lnTo>
                    <a:pt x="90766" y="116751"/>
                  </a:lnTo>
                  <a:lnTo>
                    <a:pt x="63487" y="154724"/>
                  </a:lnTo>
                  <a:lnTo>
                    <a:pt x="39916" y="193586"/>
                  </a:lnTo>
                  <a:lnTo>
                    <a:pt x="11518" y="245833"/>
                  </a:lnTo>
                  <a:lnTo>
                    <a:pt x="0" y="303809"/>
                  </a:lnTo>
                  <a:lnTo>
                    <a:pt x="18986" y="339953"/>
                  </a:lnTo>
                  <a:lnTo>
                    <a:pt x="57835" y="361403"/>
                  </a:lnTo>
                  <a:lnTo>
                    <a:pt x="106934" y="371995"/>
                  </a:lnTo>
                  <a:lnTo>
                    <a:pt x="156692" y="375539"/>
                  </a:lnTo>
                  <a:lnTo>
                    <a:pt x="246430" y="376859"/>
                  </a:lnTo>
                  <a:lnTo>
                    <a:pt x="292036" y="375424"/>
                  </a:lnTo>
                  <a:lnTo>
                    <a:pt x="331622" y="364972"/>
                  </a:lnTo>
                  <a:lnTo>
                    <a:pt x="362445" y="338912"/>
                  </a:lnTo>
                  <a:lnTo>
                    <a:pt x="381825" y="290664"/>
                  </a:lnTo>
                  <a:lnTo>
                    <a:pt x="388874" y="245414"/>
                  </a:lnTo>
                  <a:lnTo>
                    <a:pt x="390982" y="206146"/>
                  </a:lnTo>
                  <a:lnTo>
                    <a:pt x="391871" y="148183"/>
                  </a:lnTo>
                  <a:close/>
                </a:path>
                <a:path w="866140" h="377189">
                  <a:moveTo>
                    <a:pt x="865593" y="296176"/>
                  </a:moveTo>
                  <a:lnTo>
                    <a:pt x="853490" y="239471"/>
                  </a:lnTo>
                  <a:lnTo>
                    <a:pt x="823544" y="188493"/>
                  </a:lnTo>
                  <a:lnTo>
                    <a:pt x="798639" y="150698"/>
                  </a:lnTo>
                  <a:lnTo>
                    <a:pt x="769886" y="113792"/>
                  </a:lnTo>
                  <a:lnTo>
                    <a:pt x="737400" y="79590"/>
                  </a:lnTo>
                  <a:lnTo>
                    <a:pt x="701306" y="49911"/>
                  </a:lnTo>
                  <a:lnTo>
                    <a:pt x="661720" y="26555"/>
                  </a:lnTo>
                  <a:lnTo>
                    <a:pt x="617702" y="9563"/>
                  </a:lnTo>
                  <a:lnTo>
                    <a:pt x="549871" y="177"/>
                  </a:lnTo>
                  <a:lnTo>
                    <a:pt x="509562" y="12128"/>
                  </a:lnTo>
                  <a:lnTo>
                    <a:pt x="480796" y="38201"/>
                  </a:lnTo>
                  <a:lnTo>
                    <a:pt x="462597" y="75387"/>
                  </a:lnTo>
                  <a:lnTo>
                    <a:pt x="454025" y="120662"/>
                  </a:lnTo>
                  <a:lnTo>
                    <a:pt x="452488" y="144106"/>
                  </a:lnTo>
                  <a:lnTo>
                    <a:pt x="452488" y="172440"/>
                  </a:lnTo>
                  <a:lnTo>
                    <a:pt x="454456" y="224523"/>
                  </a:lnTo>
                  <a:lnTo>
                    <a:pt x="459943" y="268643"/>
                  </a:lnTo>
                  <a:lnTo>
                    <a:pt x="483425" y="330301"/>
                  </a:lnTo>
                  <a:lnTo>
                    <a:pt x="515950" y="355587"/>
                  </a:lnTo>
                  <a:lnTo>
                    <a:pt x="557682" y="365709"/>
                  </a:lnTo>
                  <a:lnTo>
                    <a:pt x="605802" y="367093"/>
                  </a:lnTo>
                  <a:lnTo>
                    <a:pt x="700481" y="365810"/>
                  </a:lnTo>
                  <a:lnTo>
                    <a:pt x="752932" y="362381"/>
                  </a:lnTo>
                  <a:lnTo>
                    <a:pt x="804684" y="352107"/>
                  </a:lnTo>
                  <a:lnTo>
                    <a:pt x="845616" y="331279"/>
                  </a:lnTo>
                  <a:lnTo>
                    <a:pt x="865593" y="296176"/>
                  </a:lnTo>
                  <a:close/>
                </a:path>
              </a:pathLst>
            </a:custGeom>
            <a:solidFill>
              <a:srgbClr val="D5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56" y="4727307"/>
              <a:ext cx="1030605" cy="344805"/>
            </a:xfrm>
            <a:custGeom>
              <a:avLst/>
              <a:gdLst/>
              <a:ahLst/>
              <a:cxnLst/>
              <a:rect l="l" t="t" r="r" b="b"/>
              <a:pathLst>
                <a:path w="1030605" h="344804">
                  <a:moveTo>
                    <a:pt x="332981" y="171691"/>
                  </a:moveTo>
                  <a:lnTo>
                    <a:pt x="327037" y="126047"/>
                  </a:lnTo>
                  <a:lnTo>
                    <a:pt x="310248" y="85039"/>
                  </a:lnTo>
                  <a:lnTo>
                    <a:pt x="284213" y="50292"/>
                  </a:lnTo>
                  <a:lnTo>
                    <a:pt x="250520" y="23444"/>
                  </a:lnTo>
                  <a:lnTo>
                    <a:pt x="210743" y="6134"/>
                  </a:lnTo>
                  <a:lnTo>
                    <a:pt x="166484" y="0"/>
                  </a:lnTo>
                  <a:lnTo>
                    <a:pt x="122224" y="6134"/>
                  </a:lnTo>
                  <a:lnTo>
                    <a:pt x="82448" y="23444"/>
                  </a:lnTo>
                  <a:lnTo>
                    <a:pt x="48755" y="50292"/>
                  </a:lnTo>
                  <a:lnTo>
                    <a:pt x="22733" y="85039"/>
                  </a:lnTo>
                  <a:lnTo>
                    <a:pt x="5943" y="126047"/>
                  </a:lnTo>
                  <a:lnTo>
                    <a:pt x="0" y="171691"/>
                  </a:lnTo>
                  <a:lnTo>
                    <a:pt x="5943" y="217335"/>
                  </a:lnTo>
                  <a:lnTo>
                    <a:pt x="22733" y="258343"/>
                  </a:lnTo>
                  <a:lnTo>
                    <a:pt x="48755" y="293103"/>
                  </a:lnTo>
                  <a:lnTo>
                    <a:pt x="82448" y="319938"/>
                  </a:lnTo>
                  <a:lnTo>
                    <a:pt x="122224" y="337248"/>
                  </a:lnTo>
                  <a:lnTo>
                    <a:pt x="166484" y="343382"/>
                  </a:lnTo>
                  <a:lnTo>
                    <a:pt x="210743" y="337248"/>
                  </a:lnTo>
                  <a:lnTo>
                    <a:pt x="250520" y="319938"/>
                  </a:lnTo>
                  <a:lnTo>
                    <a:pt x="284213" y="293103"/>
                  </a:lnTo>
                  <a:lnTo>
                    <a:pt x="310248" y="258343"/>
                  </a:lnTo>
                  <a:lnTo>
                    <a:pt x="327037" y="217335"/>
                  </a:lnTo>
                  <a:lnTo>
                    <a:pt x="332981" y="171691"/>
                  </a:lnTo>
                  <a:close/>
                </a:path>
                <a:path w="1030605" h="344804">
                  <a:moveTo>
                    <a:pt x="1030389" y="172542"/>
                  </a:moveTo>
                  <a:lnTo>
                    <a:pt x="1024432" y="126898"/>
                  </a:lnTo>
                  <a:lnTo>
                    <a:pt x="1007656" y="85890"/>
                  </a:lnTo>
                  <a:lnTo>
                    <a:pt x="981621" y="51142"/>
                  </a:lnTo>
                  <a:lnTo>
                    <a:pt x="947928" y="24295"/>
                  </a:lnTo>
                  <a:lnTo>
                    <a:pt x="908151" y="6985"/>
                  </a:lnTo>
                  <a:lnTo>
                    <a:pt x="863892" y="850"/>
                  </a:lnTo>
                  <a:lnTo>
                    <a:pt x="819632" y="6985"/>
                  </a:lnTo>
                  <a:lnTo>
                    <a:pt x="779856" y="24295"/>
                  </a:lnTo>
                  <a:lnTo>
                    <a:pt x="746163" y="51142"/>
                  </a:lnTo>
                  <a:lnTo>
                    <a:pt x="720128" y="85890"/>
                  </a:lnTo>
                  <a:lnTo>
                    <a:pt x="703338" y="126898"/>
                  </a:lnTo>
                  <a:lnTo>
                    <a:pt x="697395" y="172542"/>
                  </a:lnTo>
                  <a:lnTo>
                    <a:pt x="703338" y="218186"/>
                  </a:lnTo>
                  <a:lnTo>
                    <a:pt x="720128" y="259194"/>
                  </a:lnTo>
                  <a:lnTo>
                    <a:pt x="746163" y="293941"/>
                  </a:lnTo>
                  <a:lnTo>
                    <a:pt x="779856" y="320789"/>
                  </a:lnTo>
                  <a:lnTo>
                    <a:pt x="819632" y="338099"/>
                  </a:lnTo>
                  <a:lnTo>
                    <a:pt x="863892" y="344233"/>
                  </a:lnTo>
                  <a:lnTo>
                    <a:pt x="908151" y="338099"/>
                  </a:lnTo>
                  <a:lnTo>
                    <a:pt x="947928" y="320789"/>
                  </a:lnTo>
                  <a:lnTo>
                    <a:pt x="981621" y="293941"/>
                  </a:lnTo>
                  <a:lnTo>
                    <a:pt x="1007656" y="259194"/>
                  </a:lnTo>
                  <a:lnTo>
                    <a:pt x="1024432" y="218186"/>
                  </a:lnTo>
                  <a:lnTo>
                    <a:pt x="1030389" y="17254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63" y="4790881"/>
              <a:ext cx="174881" cy="1369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408" y="4784588"/>
              <a:ext cx="180197" cy="1448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094" y="4832015"/>
              <a:ext cx="129117" cy="135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689" y="4832015"/>
              <a:ext cx="129117" cy="1356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992311" y="5919860"/>
              <a:ext cx="884555" cy="871219"/>
            </a:xfrm>
            <a:custGeom>
              <a:avLst/>
              <a:gdLst/>
              <a:ahLst/>
              <a:cxnLst/>
              <a:rect l="l" t="t" r="r" b="b"/>
              <a:pathLst>
                <a:path w="884555" h="871220">
                  <a:moveTo>
                    <a:pt x="442055" y="0"/>
                  </a:moveTo>
                  <a:lnTo>
                    <a:pt x="393890" y="2554"/>
                  </a:lnTo>
                  <a:lnTo>
                    <a:pt x="347226" y="10039"/>
                  </a:lnTo>
                  <a:lnTo>
                    <a:pt x="302334" y="22191"/>
                  </a:lnTo>
                  <a:lnTo>
                    <a:pt x="259484" y="38742"/>
                  </a:lnTo>
                  <a:lnTo>
                    <a:pt x="218945" y="59429"/>
                  </a:lnTo>
                  <a:lnTo>
                    <a:pt x="180986" y="83985"/>
                  </a:lnTo>
                  <a:lnTo>
                    <a:pt x="145878" y="112145"/>
                  </a:lnTo>
                  <a:lnTo>
                    <a:pt x="113891" y="143643"/>
                  </a:lnTo>
                  <a:lnTo>
                    <a:pt x="85293" y="178214"/>
                  </a:lnTo>
                  <a:lnTo>
                    <a:pt x="60355" y="215592"/>
                  </a:lnTo>
                  <a:lnTo>
                    <a:pt x="39346" y="255512"/>
                  </a:lnTo>
                  <a:lnTo>
                    <a:pt x="22537" y="297708"/>
                  </a:lnTo>
                  <a:lnTo>
                    <a:pt x="10196" y="341915"/>
                  </a:lnTo>
                  <a:lnTo>
                    <a:pt x="2594" y="387867"/>
                  </a:lnTo>
                  <a:lnTo>
                    <a:pt x="0" y="435299"/>
                  </a:lnTo>
                  <a:lnTo>
                    <a:pt x="2594" y="482725"/>
                  </a:lnTo>
                  <a:lnTo>
                    <a:pt x="10196" y="528672"/>
                  </a:lnTo>
                  <a:lnTo>
                    <a:pt x="22537" y="572876"/>
                  </a:lnTo>
                  <a:lnTo>
                    <a:pt x="39346" y="615071"/>
                  </a:lnTo>
                  <a:lnTo>
                    <a:pt x="60355" y="654990"/>
                  </a:lnTo>
                  <a:lnTo>
                    <a:pt x="85293" y="692369"/>
                  </a:lnTo>
                  <a:lnTo>
                    <a:pt x="113891" y="726941"/>
                  </a:lnTo>
                  <a:lnTo>
                    <a:pt x="145878" y="758441"/>
                  </a:lnTo>
                  <a:lnTo>
                    <a:pt x="180986" y="786603"/>
                  </a:lnTo>
                  <a:lnTo>
                    <a:pt x="218945" y="811162"/>
                  </a:lnTo>
                  <a:lnTo>
                    <a:pt x="259484" y="831851"/>
                  </a:lnTo>
                  <a:lnTo>
                    <a:pt x="302334" y="848405"/>
                  </a:lnTo>
                  <a:lnTo>
                    <a:pt x="347226" y="860558"/>
                  </a:lnTo>
                  <a:lnTo>
                    <a:pt x="393890" y="868045"/>
                  </a:lnTo>
                  <a:lnTo>
                    <a:pt x="442055" y="870599"/>
                  </a:lnTo>
                  <a:lnTo>
                    <a:pt x="490220" y="868045"/>
                  </a:lnTo>
                  <a:lnTo>
                    <a:pt x="536884" y="860558"/>
                  </a:lnTo>
                  <a:lnTo>
                    <a:pt x="581776" y="848405"/>
                  </a:lnTo>
                  <a:lnTo>
                    <a:pt x="624626" y="831851"/>
                  </a:lnTo>
                  <a:lnTo>
                    <a:pt x="665165" y="811162"/>
                  </a:lnTo>
                  <a:lnTo>
                    <a:pt x="703124" y="786603"/>
                  </a:lnTo>
                  <a:lnTo>
                    <a:pt x="738232" y="758441"/>
                  </a:lnTo>
                  <a:lnTo>
                    <a:pt x="770219" y="726941"/>
                  </a:lnTo>
                  <a:lnTo>
                    <a:pt x="798817" y="692369"/>
                  </a:lnTo>
                  <a:lnTo>
                    <a:pt x="823755" y="654990"/>
                  </a:lnTo>
                  <a:lnTo>
                    <a:pt x="844764" y="615071"/>
                  </a:lnTo>
                  <a:lnTo>
                    <a:pt x="861573" y="572876"/>
                  </a:lnTo>
                  <a:lnTo>
                    <a:pt x="873914" y="528672"/>
                  </a:lnTo>
                  <a:lnTo>
                    <a:pt x="881516" y="482725"/>
                  </a:lnTo>
                  <a:lnTo>
                    <a:pt x="884110" y="435299"/>
                  </a:lnTo>
                  <a:lnTo>
                    <a:pt x="881516" y="387867"/>
                  </a:lnTo>
                  <a:lnTo>
                    <a:pt x="873914" y="341915"/>
                  </a:lnTo>
                  <a:lnTo>
                    <a:pt x="861573" y="297708"/>
                  </a:lnTo>
                  <a:lnTo>
                    <a:pt x="844764" y="255512"/>
                  </a:lnTo>
                  <a:lnTo>
                    <a:pt x="823755" y="215592"/>
                  </a:lnTo>
                  <a:lnTo>
                    <a:pt x="798817" y="178214"/>
                  </a:lnTo>
                  <a:lnTo>
                    <a:pt x="770219" y="143643"/>
                  </a:lnTo>
                  <a:lnTo>
                    <a:pt x="738232" y="112145"/>
                  </a:lnTo>
                  <a:lnTo>
                    <a:pt x="703124" y="83985"/>
                  </a:lnTo>
                  <a:lnTo>
                    <a:pt x="665165" y="59429"/>
                  </a:lnTo>
                  <a:lnTo>
                    <a:pt x="624626" y="38742"/>
                  </a:lnTo>
                  <a:lnTo>
                    <a:pt x="581776" y="22191"/>
                  </a:lnTo>
                  <a:lnTo>
                    <a:pt x="536884" y="10039"/>
                  </a:lnTo>
                  <a:lnTo>
                    <a:pt x="490220" y="2554"/>
                  </a:lnTo>
                  <a:lnTo>
                    <a:pt x="442055" y="0"/>
                  </a:lnTo>
                  <a:close/>
                </a:path>
              </a:pathLst>
            </a:custGeom>
            <a:solidFill>
              <a:srgbClr val="FFD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83315" y="5517161"/>
              <a:ext cx="1702435" cy="1676400"/>
            </a:xfrm>
            <a:custGeom>
              <a:avLst/>
              <a:gdLst/>
              <a:ahLst/>
              <a:cxnLst/>
              <a:rect l="l" t="t" r="r" b="b"/>
              <a:pathLst>
                <a:path w="1702434" h="1676400">
                  <a:moveTo>
                    <a:pt x="851051" y="0"/>
                  </a:moveTo>
                  <a:lnTo>
                    <a:pt x="842043" y="1779"/>
                  </a:lnTo>
                  <a:lnTo>
                    <a:pt x="834755" y="6658"/>
                  </a:lnTo>
                  <a:lnTo>
                    <a:pt x="829878" y="13947"/>
                  </a:lnTo>
                  <a:lnTo>
                    <a:pt x="828099" y="22958"/>
                  </a:lnTo>
                  <a:lnTo>
                    <a:pt x="828099" y="271832"/>
                  </a:lnTo>
                  <a:lnTo>
                    <a:pt x="829878" y="280844"/>
                  </a:lnTo>
                  <a:lnTo>
                    <a:pt x="834755" y="288133"/>
                  </a:lnTo>
                  <a:lnTo>
                    <a:pt x="842043" y="293012"/>
                  </a:lnTo>
                  <a:lnTo>
                    <a:pt x="851051" y="294791"/>
                  </a:lnTo>
                  <a:lnTo>
                    <a:pt x="859866" y="292947"/>
                  </a:lnTo>
                  <a:lnTo>
                    <a:pt x="867175" y="287961"/>
                  </a:lnTo>
                  <a:lnTo>
                    <a:pt x="872160" y="280650"/>
                  </a:lnTo>
                  <a:lnTo>
                    <a:pt x="874003" y="271832"/>
                  </a:lnTo>
                  <a:lnTo>
                    <a:pt x="874003" y="22958"/>
                  </a:lnTo>
                  <a:lnTo>
                    <a:pt x="872225" y="13947"/>
                  </a:lnTo>
                  <a:lnTo>
                    <a:pt x="867347" y="6658"/>
                  </a:lnTo>
                  <a:lnTo>
                    <a:pt x="860060" y="1779"/>
                  </a:lnTo>
                  <a:lnTo>
                    <a:pt x="851051" y="0"/>
                  </a:lnTo>
                  <a:close/>
                </a:path>
                <a:path w="1702434" h="1676400">
                  <a:moveTo>
                    <a:pt x="851051" y="1381189"/>
                  </a:moveTo>
                  <a:lnTo>
                    <a:pt x="842043" y="1382969"/>
                  </a:lnTo>
                  <a:lnTo>
                    <a:pt x="834755" y="1387847"/>
                  </a:lnTo>
                  <a:lnTo>
                    <a:pt x="829878" y="1395137"/>
                  </a:lnTo>
                  <a:lnTo>
                    <a:pt x="828099" y="1404148"/>
                  </a:lnTo>
                  <a:lnTo>
                    <a:pt x="828099" y="1653023"/>
                  </a:lnTo>
                  <a:lnTo>
                    <a:pt x="829878" y="1662035"/>
                  </a:lnTo>
                  <a:lnTo>
                    <a:pt x="834755" y="1669324"/>
                  </a:lnTo>
                  <a:lnTo>
                    <a:pt x="842043" y="1674203"/>
                  </a:lnTo>
                  <a:lnTo>
                    <a:pt x="851051" y="1675982"/>
                  </a:lnTo>
                  <a:lnTo>
                    <a:pt x="860060" y="1674203"/>
                  </a:lnTo>
                  <a:lnTo>
                    <a:pt x="867347" y="1669324"/>
                  </a:lnTo>
                  <a:lnTo>
                    <a:pt x="872225" y="1662035"/>
                  </a:lnTo>
                  <a:lnTo>
                    <a:pt x="874003" y="1653023"/>
                  </a:lnTo>
                  <a:lnTo>
                    <a:pt x="874003" y="1404148"/>
                  </a:lnTo>
                  <a:lnTo>
                    <a:pt x="872225" y="1395137"/>
                  </a:lnTo>
                  <a:lnTo>
                    <a:pt x="867347" y="1387847"/>
                  </a:lnTo>
                  <a:lnTo>
                    <a:pt x="860060" y="1382969"/>
                  </a:lnTo>
                  <a:lnTo>
                    <a:pt x="851051" y="1381189"/>
                  </a:lnTo>
                  <a:close/>
                </a:path>
                <a:path w="1702434" h="1676400">
                  <a:moveTo>
                    <a:pt x="275423" y="815039"/>
                  </a:moveTo>
                  <a:lnTo>
                    <a:pt x="22952" y="815039"/>
                  </a:lnTo>
                  <a:lnTo>
                    <a:pt x="13943" y="816818"/>
                  </a:lnTo>
                  <a:lnTo>
                    <a:pt x="6656" y="821697"/>
                  </a:lnTo>
                  <a:lnTo>
                    <a:pt x="1778" y="828987"/>
                  </a:lnTo>
                  <a:lnTo>
                    <a:pt x="0" y="837998"/>
                  </a:lnTo>
                  <a:lnTo>
                    <a:pt x="1778" y="847009"/>
                  </a:lnTo>
                  <a:lnTo>
                    <a:pt x="6656" y="854299"/>
                  </a:lnTo>
                  <a:lnTo>
                    <a:pt x="13943" y="859177"/>
                  </a:lnTo>
                  <a:lnTo>
                    <a:pt x="22952" y="860957"/>
                  </a:lnTo>
                  <a:lnTo>
                    <a:pt x="275423" y="860957"/>
                  </a:lnTo>
                  <a:lnTo>
                    <a:pt x="284431" y="859177"/>
                  </a:lnTo>
                  <a:lnTo>
                    <a:pt x="291719" y="854299"/>
                  </a:lnTo>
                  <a:lnTo>
                    <a:pt x="296596" y="847009"/>
                  </a:lnTo>
                  <a:lnTo>
                    <a:pt x="298375" y="837998"/>
                  </a:lnTo>
                  <a:lnTo>
                    <a:pt x="296596" y="828987"/>
                  </a:lnTo>
                  <a:lnTo>
                    <a:pt x="291719" y="821697"/>
                  </a:lnTo>
                  <a:lnTo>
                    <a:pt x="284431" y="816818"/>
                  </a:lnTo>
                  <a:lnTo>
                    <a:pt x="275423" y="815039"/>
                  </a:lnTo>
                  <a:close/>
                </a:path>
                <a:path w="1702434" h="1676400">
                  <a:moveTo>
                    <a:pt x="1679159" y="815039"/>
                  </a:moveTo>
                  <a:lnTo>
                    <a:pt x="1426687" y="815039"/>
                  </a:lnTo>
                  <a:lnTo>
                    <a:pt x="1417679" y="816818"/>
                  </a:lnTo>
                  <a:lnTo>
                    <a:pt x="1410392" y="821697"/>
                  </a:lnTo>
                  <a:lnTo>
                    <a:pt x="1405514" y="828987"/>
                  </a:lnTo>
                  <a:lnTo>
                    <a:pt x="1403735" y="837998"/>
                  </a:lnTo>
                  <a:lnTo>
                    <a:pt x="1405514" y="847009"/>
                  </a:lnTo>
                  <a:lnTo>
                    <a:pt x="1410392" y="854299"/>
                  </a:lnTo>
                  <a:lnTo>
                    <a:pt x="1417679" y="859177"/>
                  </a:lnTo>
                  <a:lnTo>
                    <a:pt x="1426687" y="860957"/>
                  </a:lnTo>
                  <a:lnTo>
                    <a:pt x="1679159" y="860957"/>
                  </a:lnTo>
                  <a:lnTo>
                    <a:pt x="1688168" y="859177"/>
                  </a:lnTo>
                  <a:lnTo>
                    <a:pt x="1695455" y="854299"/>
                  </a:lnTo>
                  <a:lnTo>
                    <a:pt x="1700333" y="847009"/>
                  </a:lnTo>
                  <a:lnTo>
                    <a:pt x="1702111" y="837998"/>
                  </a:lnTo>
                  <a:lnTo>
                    <a:pt x="1700333" y="828987"/>
                  </a:lnTo>
                  <a:lnTo>
                    <a:pt x="1695455" y="821697"/>
                  </a:lnTo>
                  <a:lnTo>
                    <a:pt x="1688168" y="816818"/>
                  </a:lnTo>
                  <a:lnTo>
                    <a:pt x="1679159" y="815039"/>
                  </a:lnTo>
                  <a:close/>
                </a:path>
                <a:path w="1702434" h="1676400">
                  <a:moveTo>
                    <a:pt x="265094" y="238714"/>
                  </a:moveTo>
                  <a:lnTo>
                    <a:pt x="256473" y="240486"/>
                  </a:lnTo>
                  <a:lnTo>
                    <a:pt x="248799" y="245659"/>
                  </a:lnTo>
                  <a:lnTo>
                    <a:pt x="243900" y="253336"/>
                  </a:lnTo>
                  <a:lnTo>
                    <a:pt x="242315" y="261960"/>
                  </a:lnTo>
                  <a:lnTo>
                    <a:pt x="244086" y="270584"/>
                  </a:lnTo>
                  <a:lnTo>
                    <a:pt x="249258" y="278261"/>
                  </a:lnTo>
                  <a:lnTo>
                    <a:pt x="427816" y="454126"/>
                  </a:lnTo>
                  <a:lnTo>
                    <a:pt x="432407" y="458718"/>
                  </a:lnTo>
                  <a:lnTo>
                    <a:pt x="437915" y="460554"/>
                  </a:lnTo>
                  <a:lnTo>
                    <a:pt x="449850" y="460554"/>
                  </a:lnTo>
                  <a:lnTo>
                    <a:pt x="455818" y="458258"/>
                  </a:lnTo>
                  <a:lnTo>
                    <a:pt x="460408" y="453667"/>
                  </a:lnTo>
                  <a:lnTo>
                    <a:pt x="465307" y="445990"/>
                  </a:lnTo>
                  <a:lnTo>
                    <a:pt x="466892" y="437366"/>
                  </a:lnTo>
                  <a:lnTo>
                    <a:pt x="465121" y="428742"/>
                  </a:lnTo>
                  <a:lnTo>
                    <a:pt x="459949" y="421065"/>
                  </a:lnTo>
                  <a:lnTo>
                    <a:pt x="281390" y="245200"/>
                  </a:lnTo>
                  <a:lnTo>
                    <a:pt x="273716" y="240300"/>
                  </a:lnTo>
                  <a:lnTo>
                    <a:pt x="265094" y="238714"/>
                  </a:lnTo>
                  <a:close/>
                </a:path>
                <a:path w="1702434" h="1676400">
                  <a:moveTo>
                    <a:pt x="1257531" y="1215843"/>
                  </a:moveTo>
                  <a:lnTo>
                    <a:pt x="1248910" y="1217615"/>
                  </a:lnTo>
                  <a:lnTo>
                    <a:pt x="1241235" y="1222788"/>
                  </a:lnTo>
                  <a:lnTo>
                    <a:pt x="1236336" y="1230465"/>
                  </a:lnTo>
                  <a:lnTo>
                    <a:pt x="1234751" y="1239089"/>
                  </a:lnTo>
                  <a:lnTo>
                    <a:pt x="1236523" y="1247713"/>
                  </a:lnTo>
                  <a:lnTo>
                    <a:pt x="1241694" y="1255390"/>
                  </a:lnTo>
                  <a:lnTo>
                    <a:pt x="1420261" y="1431240"/>
                  </a:lnTo>
                  <a:lnTo>
                    <a:pt x="1424851" y="1435831"/>
                  </a:lnTo>
                  <a:lnTo>
                    <a:pt x="1430360" y="1437668"/>
                  </a:lnTo>
                  <a:lnTo>
                    <a:pt x="1442295" y="1437668"/>
                  </a:lnTo>
                  <a:lnTo>
                    <a:pt x="1448262" y="1435372"/>
                  </a:lnTo>
                  <a:lnTo>
                    <a:pt x="1452853" y="1430780"/>
                  </a:lnTo>
                  <a:lnTo>
                    <a:pt x="1457752" y="1423103"/>
                  </a:lnTo>
                  <a:lnTo>
                    <a:pt x="1459337" y="1414480"/>
                  </a:lnTo>
                  <a:lnTo>
                    <a:pt x="1457565" y="1405856"/>
                  </a:lnTo>
                  <a:lnTo>
                    <a:pt x="1452394" y="1398179"/>
                  </a:lnTo>
                  <a:lnTo>
                    <a:pt x="1273827" y="1222329"/>
                  </a:lnTo>
                  <a:lnTo>
                    <a:pt x="1266153" y="1217429"/>
                  </a:lnTo>
                  <a:lnTo>
                    <a:pt x="1257531" y="1215843"/>
                  </a:lnTo>
                  <a:close/>
                </a:path>
                <a:path w="1702434" h="1676400">
                  <a:moveTo>
                    <a:pt x="444285" y="1215384"/>
                  </a:moveTo>
                  <a:lnTo>
                    <a:pt x="249258" y="1398179"/>
                  </a:lnTo>
                  <a:lnTo>
                    <a:pt x="242315" y="1414307"/>
                  </a:lnTo>
                  <a:lnTo>
                    <a:pt x="243900" y="1423039"/>
                  </a:lnTo>
                  <a:lnTo>
                    <a:pt x="248799" y="1430780"/>
                  </a:lnTo>
                  <a:lnTo>
                    <a:pt x="253389" y="1435372"/>
                  </a:lnTo>
                  <a:lnTo>
                    <a:pt x="259356" y="1437668"/>
                  </a:lnTo>
                  <a:lnTo>
                    <a:pt x="271291" y="1437668"/>
                  </a:lnTo>
                  <a:lnTo>
                    <a:pt x="276800" y="1435372"/>
                  </a:lnTo>
                  <a:lnTo>
                    <a:pt x="281390" y="1430780"/>
                  </a:lnTo>
                  <a:lnTo>
                    <a:pt x="459949" y="1254931"/>
                  </a:lnTo>
                  <a:lnTo>
                    <a:pt x="465121" y="1247448"/>
                  </a:lnTo>
                  <a:lnTo>
                    <a:pt x="466892" y="1238802"/>
                  </a:lnTo>
                  <a:lnTo>
                    <a:pt x="465307" y="1230071"/>
                  </a:lnTo>
                  <a:lnTo>
                    <a:pt x="460408" y="1222329"/>
                  </a:lnTo>
                  <a:lnTo>
                    <a:pt x="452927" y="1217156"/>
                  </a:lnTo>
                  <a:lnTo>
                    <a:pt x="444285" y="1215384"/>
                  </a:lnTo>
                  <a:close/>
                </a:path>
                <a:path w="1702434" h="1676400">
                  <a:moveTo>
                    <a:pt x="1436729" y="238714"/>
                  </a:moveTo>
                  <a:lnTo>
                    <a:pt x="1241694" y="421065"/>
                  </a:lnTo>
                  <a:lnTo>
                    <a:pt x="1234751" y="437194"/>
                  </a:lnTo>
                  <a:lnTo>
                    <a:pt x="1236336" y="445925"/>
                  </a:lnTo>
                  <a:lnTo>
                    <a:pt x="1241235" y="453667"/>
                  </a:lnTo>
                  <a:lnTo>
                    <a:pt x="1245826" y="458258"/>
                  </a:lnTo>
                  <a:lnTo>
                    <a:pt x="1251793" y="460554"/>
                  </a:lnTo>
                  <a:lnTo>
                    <a:pt x="1263728" y="460554"/>
                  </a:lnTo>
                  <a:lnTo>
                    <a:pt x="1269696" y="458258"/>
                  </a:lnTo>
                  <a:lnTo>
                    <a:pt x="1273827" y="454126"/>
                  </a:lnTo>
                  <a:lnTo>
                    <a:pt x="1452394" y="278261"/>
                  </a:lnTo>
                  <a:lnTo>
                    <a:pt x="1457565" y="270778"/>
                  </a:lnTo>
                  <a:lnTo>
                    <a:pt x="1459337" y="262132"/>
                  </a:lnTo>
                  <a:lnTo>
                    <a:pt x="1457752" y="253401"/>
                  </a:lnTo>
                  <a:lnTo>
                    <a:pt x="1452853" y="245659"/>
                  </a:lnTo>
                  <a:lnTo>
                    <a:pt x="1445372" y="240486"/>
                  </a:lnTo>
                  <a:lnTo>
                    <a:pt x="1436729" y="238714"/>
                  </a:lnTo>
                  <a:close/>
                </a:path>
                <a:path w="1702434" h="1676400">
                  <a:moveTo>
                    <a:pt x="585145" y="183893"/>
                  </a:moveTo>
                  <a:lnTo>
                    <a:pt x="576086" y="185507"/>
                  </a:lnTo>
                  <a:lnTo>
                    <a:pt x="568663" y="190687"/>
                  </a:lnTo>
                  <a:lnTo>
                    <a:pt x="563864" y="198020"/>
                  </a:lnTo>
                  <a:lnTo>
                    <a:pt x="562078" y="206557"/>
                  </a:lnTo>
                  <a:lnTo>
                    <a:pt x="563692" y="215354"/>
                  </a:lnTo>
                  <a:lnTo>
                    <a:pt x="608678" y="322342"/>
                  </a:lnTo>
                  <a:lnTo>
                    <a:pt x="629794" y="336576"/>
                  </a:lnTo>
                  <a:lnTo>
                    <a:pt x="633466" y="336576"/>
                  </a:lnTo>
                  <a:lnTo>
                    <a:pt x="652983" y="313689"/>
                  </a:lnTo>
                  <a:lnTo>
                    <a:pt x="651369" y="304893"/>
                  </a:lnTo>
                  <a:lnTo>
                    <a:pt x="606383" y="197905"/>
                  </a:lnTo>
                  <a:lnTo>
                    <a:pt x="601197" y="190479"/>
                  </a:lnTo>
                  <a:lnTo>
                    <a:pt x="593817" y="185679"/>
                  </a:lnTo>
                  <a:lnTo>
                    <a:pt x="585145" y="183893"/>
                  </a:lnTo>
                  <a:close/>
                </a:path>
                <a:path w="1702434" h="1676400">
                  <a:moveTo>
                    <a:pt x="1071728" y="1340086"/>
                  </a:moveTo>
                  <a:lnTo>
                    <a:pt x="1062669" y="1341700"/>
                  </a:lnTo>
                  <a:lnTo>
                    <a:pt x="1055245" y="1346880"/>
                  </a:lnTo>
                  <a:lnTo>
                    <a:pt x="1050447" y="1354213"/>
                  </a:lnTo>
                  <a:lnTo>
                    <a:pt x="1048661" y="1362750"/>
                  </a:lnTo>
                  <a:lnTo>
                    <a:pt x="1050275" y="1371546"/>
                  </a:lnTo>
                  <a:lnTo>
                    <a:pt x="1095261" y="1478535"/>
                  </a:lnTo>
                  <a:lnTo>
                    <a:pt x="1116376" y="1492769"/>
                  </a:lnTo>
                  <a:lnTo>
                    <a:pt x="1119590" y="1492769"/>
                  </a:lnTo>
                  <a:lnTo>
                    <a:pt x="1139565" y="1469882"/>
                  </a:lnTo>
                  <a:lnTo>
                    <a:pt x="1137951" y="1461086"/>
                  </a:lnTo>
                  <a:lnTo>
                    <a:pt x="1092965" y="1354098"/>
                  </a:lnTo>
                  <a:lnTo>
                    <a:pt x="1087780" y="1346672"/>
                  </a:lnTo>
                  <a:lnTo>
                    <a:pt x="1080399" y="1341872"/>
                  </a:lnTo>
                  <a:lnTo>
                    <a:pt x="1071728" y="1340086"/>
                  </a:lnTo>
                  <a:close/>
                </a:path>
                <a:path w="1702434" h="1676400">
                  <a:moveTo>
                    <a:pt x="318250" y="1032194"/>
                  </a:moveTo>
                  <a:lnTo>
                    <a:pt x="200599" y="1078607"/>
                  </a:lnTo>
                  <a:lnTo>
                    <a:pt x="186333" y="1099593"/>
                  </a:lnTo>
                  <a:lnTo>
                    <a:pt x="188205" y="1108453"/>
                  </a:lnTo>
                  <a:lnTo>
                    <a:pt x="191827" y="1114358"/>
                  </a:lnTo>
                  <a:lnTo>
                    <a:pt x="196870" y="1118842"/>
                  </a:lnTo>
                  <a:lnTo>
                    <a:pt x="202859" y="1121690"/>
                  </a:lnTo>
                  <a:lnTo>
                    <a:pt x="209321" y="1122688"/>
                  </a:lnTo>
                  <a:lnTo>
                    <a:pt x="212075" y="1122688"/>
                  </a:lnTo>
                  <a:lnTo>
                    <a:pt x="215289" y="1122229"/>
                  </a:lnTo>
                  <a:lnTo>
                    <a:pt x="218043" y="1120851"/>
                  </a:lnTo>
                  <a:lnTo>
                    <a:pt x="326835" y="1076311"/>
                  </a:lnTo>
                  <a:lnTo>
                    <a:pt x="334517" y="1071324"/>
                  </a:lnTo>
                  <a:lnTo>
                    <a:pt x="339402" y="1063970"/>
                  </a:lnTo>
                  <a:lnTo>
                    <a:pt x="341101" y="1055325"/>
                  </a:lnTo>
                  <a:lnTo>
                    <a:pt x="339229" y="1046464"/>
                  </a:lnTo>
                  <a:lnTo>
                    <a:pt x="334245" y="1038780"/>
                  </a:lnTo>
                  <a:lnTo>
                    <a:pt x="326893" y="1033894"/>
                  </a:lnTo>
                  <a:lnTo>
                    <a:pt x="318250" y="1032194"/>
                  </a:lnTo>
                  <a:close/>
                </a:path>
                <a:path w="1702434" h="1676400">
                  <a:moveTo>
                    <a:pt x="1492466" y="553731"/>
                  </a:moveTo>
                  <a:lnTo>
                    <a:pt x="1374816" y="600144"/>
                  </a:lnTo>
                  <a:lnTo>
                    <a:pt x="1360550" y="621130"/>
                  </a:lnTo>
                  <a:lnTo>
                    <a:pt x="1362422" y="629991"/>
                  </a:lnTo>
                  <a:lnTo>
                    <a:pt x="1366044" y="635895"/>
                  </a:lnTo>
                  <a:lnTo>
                    <a:pt x="1371086" y="640379"/>
                  </a:lnTo>
                  <a:lnTo>
                    <a:pt x="1377075" y="643228"/>
                  </a:lnTo>
                  <a:lnTo>
                    <a:pt x="1383538" y="644225"/>
                  </a:lnTo>
                  <a:lnTo>
                    <a:pt x="1386751" y="643766"/>
                  </a:lnTo>
                  <a:lnTo>
                    <a:pt x="1501052" y="597848"/>
                  </a:lnTo>
                  <a:lnTo>
                    <a:pt x="1515318" y="576862"/>
                  </a:lnTo>
                  <a:lnTo>
                    <a:pt x="1513446" y="568002"/>
                  </a:lnTo>
                  <a:lnTo>
                    <a:pt x="1508461" y="560318"/>
                  </a:lnTo>
                  <a:lnTo>
                    <a:pt x="1501109" y="555432"/>
                  </a:lnTo>
                  <a:lnTo>
                    <a:pt x="1492466" y="553731"/>
                  </a:lnTo>
                  <a:close/>
                </a:path>
                <a:path w="1702434" h="1676400">
                  <a:moveTo>
                    <a:pt x="1116498" y="184094"/>
                  </a:moveTo>
                  <a:lnTo>
                    <a:pt x="1050275" y="305352"/>
                  </a:lnTo>
                  <a:lnTo>
                    <a:pt x="1048403" y="314213"/>
                  </a:lnTo>
                  <a:lnTo>
                    <a:pt x="1050103" y="322858"/>
                  </a:lnTo>
                  <a:lnTo>
                    <a:pt x="1054987" y="330212"/>
                  </a:lnTo>
                  <a:lnTo>
                    <a:pt x="1062669" y="335199"/>
                  </a:lnTo>
                  <a:lnTo>
                    <a:pt x="1065423" y="336576"/>
                  </a:lnTo>
                  <a:lnTo>
                    <a:pt x="1068636" y="337036"/>
                  </a:lnTo>
                  <a:lnTo>
                    <a:pt x="1071391" y="337036"/>
                  </a:lnTo>
                  <a:lnTo>
                    <a:pt x="1137951" y="215813"/>
                  </a:lnTo>
                  <a:lnTo>
                    <a:pt x="1139823" y="206952"/>
                  </a:lnTo>
                  <a:lnTo>
                    <a:pt x="1138123" y="198307"/>
                  </a:lnTo>
                  <a:lnTo>
                    <a:pt x="1133239" y="190953"/>
                  </a:lnTo>
                  <a:lnTo>
                    <a:pt x="1125557" y="185966"/>
                  </a:lnTo>
                  <a:lnTo>
                    <a:pt x="1116498" y="184094"/>
                  </a:lnTo>
                  <a:close/>
                </a:path>
                <a:path w="1702434" h="1676400">
                  <a:moveTo>
                    <a:pt x="629916" y="1339827"/>
                  </a:moveTo>
                  <a:lnTo>
                    <a:pt x="563692" y="1461086"/>
                  </a:lnTo>
                  <a:lnTo>
                    <a:pt x="561820" y="1469947"/>
                  </a:lnTo>
                  <a:lnTo>
                    <a:pt x="563520" y="1478592"/>
                  </a:lnTo>
                  <a:lnTo>
                    <a:pt x="568405" y="1485946"/>
                  </a:lnTo>
                  <a:lnTo>
                    <a:pt x="576086" y="1490933"/>
                  </a:lnTo>
                  <a:lnTo>
                    <a:pt x="578841" y="1492310"/>
                  </a:lnTo>
                  <a:lnTo>
                    <a:pt x="582054" y="1492769"/>
                  </a:lnTo>
                  <a:lnTo>
                    <a:pt x="584808" y="1492769"/>
                  </a:lnTo>
                  <a:lnTo>
                    <a:pt x="651369" y="1371546"/>
                  </a:lnTo>
                  <a:lnTo>
                    <a:pt x="653241" y="1362686"/>
                  </a:lnTo>
                  <a:lnTo>
                    <a:pt x="651541" y="1354040"/>
                  </a:lnTo>
                  <a:lnTo>
                    <a:pt x="646657" y="1346686"/>
                  </a:lnTo>
                  <a:lnTo>
                    <a:pt x="638975" y="1341700"/>
                  </a:lnTo>
                  <a:lnTo>
                    <a:pt x="629916" y="1339827"/>
                  </a:lnTo>
                  <a:close/>
                </a:path>
                <a:path w="1702434" h="1676400">
                  <a:moveTo>
                    <a:pt x="209450" y="553530"/>
                  </a:moveTo>
                  <a:lnTo>
                    <a:pt x="200829" y="555317"/>
                  </a:lnTo>
                  <a:lnTo>
                    <a:pt x="193585" y="560117"/>
                  </a:lnTo>
                  <a:lnTo>
                    <a:pt x="188664" y="567543"/>
                  </a:lnTo>
                  <a:lnTo>
                    <a:pt x="187050" y="576597"/>
                  </a:lnTo>
                  <a:lnTo>
                    <a:pt x="188836" y="585221"/>
                  </a:lnTo>
                  <a:lnTo>
                    <a:pt x="193635" y="592467"/>
                  </a:lnTo>
                  <a:lnTo>
                    <a:pt x="201058" y="597389"/>
                  </a:lnTo>
                  <a:lnTo>
                    <a:pt x="309851" y="641929"/>
                  </a:lnTo>
                  <a:lnTo>
                    <a:pt x="312605" y="643307"/>
                  </a:lnTo>
                  <a:lnTo>
                    <a:pt x="315818" y="643766"/>
                  </a:lnTo>
                  <a:lnTo>
                    <a:pt x="318573" y="643766"/>
                  </a:lnTo>
                  <a:lnTo>
                    <a:pt x="341302" y="620477"/>
                  </a:lnTo>
                  <a:lnTo>
                    <a:pt x="339516" y="611853"/>
                  </a:lnTo>
                  <a:lnTo>
                    <a:pt x="334718" y="604607"/>
                  </a:lnTo>
                  <a:lnTo>
                    <a:pt x="327294" y="599685"/>
                  </a:lnTo>
                  <a:lnTo>
                    <a:pt x="218502" y="555145"/>
                  </a:lnTo>
                  <a:lnTo>
                    <a:pt x="209450" y="553530"/>
                  </a:lnTo>
                  <a:close/>
                </a:path>
                <a:path w="1702434" h="1676400">
                  <a:moveTo>
                    <a:pt x="1383208" y="1032452"/>
                  </a:moveTo>
                  <a:lnTo>
                    <a:pt x="1374586" y="1034239"/>
                  </a:lnTo>
                  <a:lnTo>
                    <a:pt x="1367342" y="1039039"/>
                  </a:lnTo>
                  <a:lnTo>
                    <a:pt x="1362422" y="1046464"/>
                  </a:lnTo>
                  <a:lnTo>
                    <a:pt x="1360808" y="1055519"/>
                  </a:lnTo>
                  <a:lnTo>
                    <a:pt x="1362594" y="1064143"/>
                  </a:lnTo>
                  <a:lnTo>
                    <a:pt x="1367392" y="1071389"/>
                  </a:lnTo>
                  <a:lnTo>
                    <a:pt x="1374816" y="1076311"/>
                  </a:lnTo>
                  <a:lnTo>
                    <a:pt x="1483608" y="1120851"/>
                  </a:lnTo>
                  <a:lnTo>
                    <a:pt x="1486363" y="1122229"/>
                  </a:lnTo>
                  <a:lnTo>
                    <a:pt x="1489576" y="1122688"/>
                  </a:lnTo>
                  <a:lnTo>
                    <a:pt x="1492330" y="1122688"/>
                  </a:lnTo>
                  <a:lnTo>
                    <a:pt x="1515519" y="1099399"/>
                  </a:lnTo>
                  <a:lnTo>
                    <a:pt x="1513733" y="1090775"/>
                  </a:lnTo>
                  <a:lnTo>
                    <a:pt x="1508935" y="1083529"/>
                  </a:lnTo>
                  <a:lnTo>
                    <a:pt x="1501511" y="1078607"/>
                  </a:lnTo>
                  <a:lnTo>
                    <a:pt x="1392259" y="1034067"/>
                  </a:lnTo>
                  <a:lnTo>
                    <a:pt x="1383208" y="1032452"/>
                  </a:lnTo>
                  <a:close/>
                </a:path>
              </a:pathLst>
            </a:custGeom>
            <a:solidFill>
              <a:srgbClr val="D1A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72134" y="5517728"/>
              <a:ext cx="1766703" cy="13436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61859" y="6861357"/>
              <a:ext cx="2012950" cy="71120"/>
            </a:xfrm>
            <a:custGeom>
              <a:avLst/>
              <a:gdLst/>
              <a:ahLst/>
              <a:cxnLst/>
              <a:rect l="l" t="t" r="r" b="b"/>
              <a:pathLst>
                <a:path w="2012950" h="71120">
                  <a:moveTo>
                    <a:pt x="1976969" y="0"/>
                  </a:moveTo>
                  <a:lnTo>
                    <a:pt x="35635" y="0"/>
                  </a:lnTo>
                  <a:lnTo>
                    <a:pt x="21766" y="2787"/>
                  </a:lnTo>
                  <a:lnTo>
                    <a:pt x="10438" y="10390"/>
                  </a:lnTo>
                  <a:lnTo>
                    <a:pt x="2800" y="21669"/>
                  </a:lnTo>
                  <a:lnTo>
                    <a:pt x="0" y="35486"/>
                  </a:lnTo>
                  <a:lnTo>
                    <a:pt x="2800" y="49305"/>
                  </a:lnTo>
                  <a:lnTo>
                    <a:pt x="10438" y="60592"/>
                  </a:lnTo>
                  <a:lnTo>
                    <a:pt x="21766" y="68202"/>
                  </a:lnTo>
                  <a:lnTo>
                    <a:pt x="35635" y="70993"/>
                  </a:lnTo>
                  <a:lnTo>
                    <a:pt x="1976969" y="70993"/>
                  </a:lnTo>
                  <a:lnTo>
                    <a:pt x="1990842" y="68202"/>
                  </a:lnTo>
                  <a:lnTo>
                    <a:pt x="2002165" y="60592"/>
                  </a:lnTo>
                  <a:lnTo>
                    <a:pt x="2009797" y="49305"/>
                  </a:lnTo>
                  <a:lnTo>
                    <a:pt x="2012595" y="35486"/>
                  </a:lnTo>
                  <a:lnTo>
                    <a:pt x="2009797" y="21669"/>
                  </a:lnTo>
                  <a:lnTo>
                    <a:pt x="2002165" y="10390"/>
                  </a:lnTo>
                  <a:lnTo>
                    <a:pt x="1990842" y="2787"/>
                  </a:lnTo>
                  <a:lnTo>
                    <a:pt x="1976969" y="0"/>
                  </a:lnTo>
                  <a:close/>
                </a:path>
              </a:pathLst>
            </a:custGeom>
            <a:solidFill>
              <a:srgbClr val="368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8434" y="4036641"/>
              <a:ext cx="1476375" cy="817880"/>
            </a:xfrm>
            <a:custGeom>
              <a:avLst/>
              <a:gdLst/>
              <a:ahLst/>
              <a:cxnLst/>
              <a:rect l="l" t="t" r="r" b="b"/>
              <a:pathLst>
                <a:path w="1476375" h="817879">
                  <a:moveTo>
                    <a:pt x="799584" y="0"/>
                  </a:moveTo>
                  <a:lnTo>
                    <a:pt x="747495" y="5080"/>
                  </a:lnTo>
                  <a:lnTo>
                    <a:pt x="698863" y="19672"/>
                  </a:lnTo>
                  <a:lnTo>
                    <a:pt x="654652" y="42797"/>
                  </a:lnTo>
                  <a:lnTo>
                    <a:pt x="615826" y="73478"/>
                  </a:lnTo>
                  <a:lnTo>
                    <a:pt x="583348" y="110739"/>
                  </a:lnTo>
                  <a:lnTo>
                    <a:pt x="558181" y="153603"/>
                  </a:lnTo>
                  <a:lnTo>
                    <a:pt x="541289" y="201092"/>
                  </a:lnTo>
                  <a:lnTo>
                    <a:pt x="516830" y="185386"/>
                  </a:lnTo>
                  <a:lnTo>
                    <a:pt x="490003" y="173542"/>
                  </a:lnTo>
                  <a:lnTo>
                    <a:pt x="461133" y="166066"/>
                  </a:lnTo>
                  <a:lnTo>
                    <a:pt x="430542" y="163462"/>
                  </a:lnTo>
                  <a:lnTo>
                    <a:pt x="381494" y="170032"/>
                  </a:lnTo>
                  <a:lnTo>
                    <a:pt x="337418" y="188572"/>
                  </a:lnTo>
                  <a:lnTo>
                    <a:pt x="300074" y="217328"/>
                  </a:lnTo>
                  <a:lnTo>
                    <a:pt x="271222" y="254547"/>
                  </a:lnTo>
                  <a:lnTo>
                    <a:pt x="252620" y="298475"/>
                  </a:lnTo>
                  <a:lnTo>
                    <a:pt x="246028" y="347357"/>
                  </a:lnTo>
                  <a:lnTo>
                    <a:pt x="249657" y="383349"/>
                  </a:lnTo>
                  <a:lnTo>
                    <a:pt x="259929" y="416965"/>
                  </a:lnTo>
                  <a:lnTo>
                    <a:pt x="219207" y="409274"/>
                  </a:lnTo>
                  <a:lnTo>
                    <a:pt x="158006" y="414050"/>
                  </a:lnTo>
                  <a:lnTo>
                    <a:pt x="114849" y="429416"/>
                  </a:lnTo>
                  <a:lnTo>
                    <a:pt x="76782" y="453530"/>
                  </a:lnTo>
                  <a:lnTo>
                    <a:pt x="45034" y="485169"/>
                  </a:lnTo>
                  <a:lnTo>
                    <a:pt x="20834" y="523106"/>
                  </a:lnTo>
                  <a:lnTo>
                    <a:pt x="5413" y="566119"/>
                  </a:lnTo>
                  <a:lnTo>
                    <a:pt x="0" y="612984"/>
                  </a:lnTo>
                  <a:lnTo>
                    <a:pt x="5413" y="659837"/>
                  </a:lnTo>
                  <a:lnTo>
                    <a:pt x="20834" y="702846"/>
                  </a:lnTo>
                  <a:lnTo>
                    <a:pt x="45034" y="740785"/>
                  </a:lnTo>
                  <a:lnTo>
                    <a:pt x="76782" y="772426"/>
                  </a:lnTo>
                  <a:lnTo>
                    <a:pt x="114849" y="796545"/>
                  </a:lnTo>
                  <a:lnTo>
                    <a:pt x="158006" y="811916"/>
                  </a:lnTo>
                  <a:lnTo>
                    <a:pt x="205024" y="817312"/>
                  </a:lnTo>
                  <a:lnTo>
                    <a:pt x="1148123" y="817312"/>
                  </a:lnTo>
                  <a:lnTo>
                    <a:pt x="1196598" y="813767"/>
                  </a:lnTo>
                  <a:lnTo>
                    <a:pt x="1242865" y="803470"/>
                  </a:lnTo>
                  <a:lnTo>
                    <a:pt x="1286416" y="786927"/>
                  </a:lnTo>
                  <a:lnTo>
                    <a:pt x="1326744" y="764643"/>
                  </a:lnTo>
                  <a:lnTo>
                    <a:pt x="1363340" y="737123"/>
                  </a:lnTo>
                  <a:lnTo>
                    <a:pt x="1395699" y="704875"/>
                  </a:lnTo>
                  <a:lnTo>
                    <a:pt x="1423312" y="668402"/>
                  </a:lnTo>
                  <a:lnTo>
                    <a:pt x="1445672" y="628211"/>
                  </a:lnTo>
                  <a:lnTo>
                    <a:pt x="1462271" y="584808"/>
                  </a:lnTo>
                  <a:lnTo>
                    <a:pt x="1472603" y="538698"/>
                  </a:lnTo>
                  <a:lnTo>
                    <a:pt x="1476160" y="490387"/>
                  </a:lnTo>
                  <a:lnTo>
                    <a:pt x="1472603" y="442076"/>
                  </a:lnTo>
                  <a:lnTo>
                    <a:pt x="1462271" y="395966"/>
                  </a:lnTo>
                  <a:lnTo>
                    <a:pt x="1445672" y="352563"/>
                  </a:lnTo>
                  <a:lnTo>
                    <a:pt x="1423312" y="312372"/>
                  </a:lnTo>
                  <a:lnTo>
                    <a:pt x="1395699" y="275899"/>
                  </a:lnTo>
                  <a:lnTo>
                    <a:pt x="1363340" y="243650"/>
                  </a:lnTo>
                  <a:lnTo>
                    <a:pt x="1326744" y="216131"/>
                  </a:lnTo>
                  <a:lnTo>
                    <a:pt x="1286416" y="193847"/>
                  </a:lnTo>
                  <a:lnTo>
                    <a:pt x="1242865" y="177303"/>
                  </a:lnTo>
                  <a:lnTo>
                    <a:pt x="1196598" y="167007"/>
                  </a:lnTo>
                  <a:lnTo>
                    <a:pt x="1148123" y="163462"/>
                  </a:lnTo>
                  <a:lnTo>
                    <a:pt x="1098384" y="167199"/>
                  </a:lnTo>
                  <a:lnTo>
                    <a:pt x="1050976" y="178037"/>
                  </a:lnTo>
                  <a:lnTo>
                    <a:pt x="1031711" y="135557"/>
                  </a:lnTo>
                  <a:lnTo>
                    <a:pt x="1005597" y="97438"/>
                  </a:lnTo>
                  <a:lnTo>
                    <a:pt x="973414" y="64473"/>
                  </a:lnTo>
                  <a:lnTo>
                    <a:pt x="935942" y="37454"/>
                  </a:lnTo>
                  <a:lnTo>
                    <a:pt x="893960" y="17174"/>
                  </a:lnTo>
                  <a:lnTo>
                    <a:pt x="848247" y="4425"/>
                  </a:lnTo>
                  <a:lnTo>
                    <a:pt x="799584" y="0"/>
                  </a:lnTo>
                  <a:close/>
                </a:path>
              </a:pathLst>
            </a:custGeom>
            <a:solidFill>
              <a:srgbClr val="E0E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9481" y="4916887"/>
              <a:ext cx="1148080" cy="568960"/>
            </a:xfrm>
            <a:custGeom>
              <a:avLst/>
              <a:gdLst/>
              <a:ahLst/>
              <a:cxnLst/>
              <a:rect l="l" t="t" r="r" b="b"/>
              <a:pathLst>
                <a:path w="1148079" h="568960">
                  <a:moveTo>
                    <a:pt x="446321" y="0"/>
                  </a:moveTo>
                  <a:lnTo>
                    <a:pt x="328638" y="69778"/>
                  </a:lnTo>
                  <a:lnTo>
                    <a:pt x="297201" y="99950"/>
                  </a:lnTo>
                  <a:lnTo>
                    <a:pt x="286164" y="143302"/>
                  </a:lnTo>
                  <a:lnTo>
                    <a:pt x="293712" y="174925"/>
                  </a:lnTo>
                  <a:lnTo>
                    <a:pt x="312232" y="200467"/>
                  </a:lnTo>
                  <a:lnTo>
                    <a:pt x="338997" y="217382"/>
                  </a:lnTo>
                  <a:lnTo>
                    <a:pt x="371283" y="223126"/>
                  </a:lnTo>
                  <a:lnTo>
                    <a:pt x="403132" y="216034"/>
                  </a:lnTo>
                  <a:lnTo>
                    <a:pt x="428745" y="197985"/>
                  </a:lnTo>
                  <a:lnTo>
                    <a:pt x="445547" y="171673"/>
                  </a:lnTo>
                  <a:lnTo>
                    <a:pt x="450968" y="139794"/>
                  </a:lnTo>
                  <a:lnTo>
                    <a:pt x="446321" y="0"/>
                  </a:lnTo>
                  <a:close/>
                </a:path>
                <a:path w="1148079" h="568960">
                  <a:moveTo>
                    <a:pt x="365200" y="304843"/>
                  </a:moveTo>
                  <a:lnTo>
                    <a:pt x="247503" y="374642"/>
                  </a:lnTo>
                  <a:lnTo>
                    <a:pt x="216053" y="404811"/>
                  </a:lnTo>
                  <a:lnTo>
                    <a:pt x="205023" y="448159"/>
                  </a:lnTo>
                  <a:lnTo>
                    <a:pt x="212563" y="479778"/>
                  </a:lnTo>
                  <a:lnTo>
                    <a:pt x="231088" y="505320"/>
                  </a:lnTo>
                  <a:lnTo>
                    <a:pt x="257865" y="522234"/>
                  </a:lnTo>
                  <a:lnTo>
                    <a:pt x="290162" y="527970"/>
                  </a:lnTo>
                  <a:lnTo>
                    <a:pt x="322025" y="520886"/>
                  </a:lnTo>
                  <a:lnTo>
                    <a:pt x="347632" y="502842"/>
                  </a:lnTo>
                  <a:lnTo>
                    <a:pt x="364417" y="476531"/>
                  </a:lnTo>
                  <a:lnTo>
                    <a:pt x="369813" y="444645"/>
                  </a:lnTo>
                  <a:lnTo>
                    <a:pt x="365200" y="304843"/>
                  </a:lnTo>
                  <a:close/>
                </a:path>
                <a:path w="1148079" h="568960">
                  <a:moveTo>
                    <a:pt x="160164" y="122596"/>
                  </a:moveTo>
                  <a:lnTo>
                    <a:pt x="42480" y="192374"/>
                  </a:lnTo>
                  <a:lnTo>
                    <a:pt x="11030" y="222547"/>
                  </a:lnTo>
                  <a:lnTo>
                    <a:pt x="0" y="265898"/>
                  </a:lnTo>
                  <a:lnTo>
                    <a:pt x="7540" y="297494"/>
                  </a:lnTo>
                  <a:lnTo>
                    <a:pt x="26063" y="323029"/>
                  </a:lnTo>
                  <a:lnTo>
                    <a:pt x="52836" y="339951"/>
                  </a:lnTo>
                  <a:lnTo>
                    <a:pt x="85125" y="345709"/>
                  </a:lnTo>
                  <a:lnTo>
                    <a:pt x="116989" y="338626"/>
                  </a:lnTo>
                  <a:lnTo>
                    <a:pt x="142598" y="320582"/>
                  </a:lnTo>
                  <a:lnTo>
                    <a:pt x="159389" y="294270"/>
                  </a:lnTo>
                  <a:lnTo>
                    <a:pt x="164797" y="262384"/>
                  </a:lnTo>
                  <a:lnTo>
                    <a:pt x="160164" y="122596"/>
                  </a:lnTo>
                  <a:close/>
                </a:path>
                <a:path w="1148079" h="568960">
                  <a:moveTo>
                    <a:pt x="898260" y="0"/>
                  </a:moveTo>
                  <a:lnTo>
                    <a:pt x="780611" y="69778"/>
                  </a:lnTo>
                  <a:lnTo>
                    <a:pt x="749136" y="99950"/>
                  </a:lnTo>
                  <a:lnTo>
                    <a:pt x="738137" y="143302"/>
                  </a:lnTo>
                  <a:lnTo>
                    <a:pt x="745671" y="174925"/>
                  </a:lnTo>
                  <a:lnTo>
                    <a:pt x="764192" y="200467"/>
                  </a:lnTo>
                  <a:lnTo>
                    <a:pt x="790966" y="217382"/>
                  </a:lnTo>
                  <a:lnTo>
                    <a:pt x="823256" y="223126"/>
                  </a:lnTo>
                  <a:lnTo>
                    <a:pt x="855100" y="216034"/>
                  </a:lnTo>
                  <a:lnTo>
                    <a:pt x="880697" y="197985"/>
                  </a:lnTo>
                  <a:lnTo>
                    <a:pt x="897478" y="171673"/>
                  </a:lnTo>
                  <a:lnTo>
                    <a:pt x="902873" y="139794"/>
                  </a:lnTo>
                  <a:lnTo>
                    <a:pt x="898260" y="0"/>
                  </a:lnTo>
                  <a:close/>
                </a:path>
                <a:path w="1148079" h="568960">
                  <a:moveTo>
                    <a:pt x="651344" y="163462"/>
                  </a:moveTo>
                  <a:lnTo>
                    <a:pt x="533729" y="233240"/>
                  </a:lnTo>
                  <a:lnTo>
                    <a:pt x="502250" y="263412"/>
                  </a:lnTo>
                  <a:lnTo>
                    <a:pt x="491221" y="306764"/>
                  </a:lnTo>
                  <a:lnTo>
                    <a:pt x="498774" y="338383"/>
                  </a:lnTo>
                  <a:lnTo>
                    <a:pt x="517306" y="363925"/>
                  </a:lnTo>
                  <a:lnTo>
                    <a:pt x="544083" y="380839"/>
                  </a:lnTo>
                  <a:lnTo>
                    <a:pt x="576374" y="386575"/>
                  </a:lnTo>
                  <a:lnTo>
                    <a:pt x="608199" y="379491"/>
                  </a:lnTo>
                  <a:lnTo>
                    <a:pt x="633789" y="361447"/>
                  </a:lnTo>
                  <a:lnTo>
                    <a:pt x="650576" y="335136"/>
                  </a:lnTo>
                  <a:lnTo>
                    <a:pt x="655991" y="303250"/>
                  </a:lnTo>
                  <a:lnTo>
                    <a:pt x="651344" y="163462"/>
                  </a:lnTo>
                  <a:close/>
                </a:path>
                <a:path w="1148079" h="568960">
                  <a:moveTo>
                    <a:pt x="857187" y="345709"/>
                  </a:moveTo>
                  <a:lnTo>
                    <a:pt x="739572" y="415507"/>
                  </a:lnTo>
                  <a:lnTo>
                    <a:pt x="708093" y="445677"/>
                  </a:lnTo>
                  <a:lnTo>
                    <a:pt x="697064" y="489025"/>
                  </a:lnTo>
                  <a:lnTo>
                    <a:pt x="704618" y="520643"/>
                  </a:lnTo>
                  <a:lnTo>
                    <a:pt x="723149" y="546186"/>
                  </a:lnTo>
                  <a:lnTo>
                    <a:pt x="749927" y="563101"/>
                  </a:lnTo>
                  <a:lnTo>
                    <a:pt x="782217" y="568836"/>
                  </a:lnTo>
                  <a:lnTo>
                    <a:pt x="814081" y="561753"/>
                  </a:lnTo>
                  <a:lnTo>
                    <a:pt x="839688" y="543709"/>
                  </a:lnTo>
                  <a:lnTo>
                    <a:pt x="856472" y="517396"/>
                  </a:lnTo>
                  <a:lnTo>
                    <a:pt x="861869" y="485510"/>
                  </a:lnTo>
                  <a:lnTo>
                    <a:pt x="857187" y="345709"/>
                  </a:lnTo>
                  <a:close/>
                </a:path>
                <a:path w="1148079" h="568960">
                  <a:moveTo>
                    <a:pt x="1143400" y="122596"/>
                  </a:moveTo>
                  <a:lnTo>
                    <a:pt x="1025785" y="192374"/>
                  </a:lnTo>
                  <a:lnTo>
                    <a:pt x="994305" y="222547"/>
                  </a:lnTo>
                  <a:lnTo>
                    <a:pt x="983277" y="265898"/>
                  </a:lnTo>
                  <a:lnTo>
                    <a:pt x="990830" y="297517"/>
                  </a:lnTo>
                  <a:lnTo>
                    <a:pt x="1009361" y="323059"/>
                  </a:lnTo>
                  <a:lnTo>
                    <a:pt x="1036139" y="339974"/>
                  </a:lnTo>
                  <a:lnTo>
                    <a:pt x="1068429" y="345709"/>
                  </a:lnTo>
                  <a:lnTo>
                    <a:pt x="1100254" y="338626"/>
                  </a:lnTo>
                  <a:lnTo>
                    <a:pt x="1125845" y="320582"/>
                  </a:lnTo>
                  <a:lnTo>
                    <a:pt x="1142632" y="294270"/>
                  </a:lnTo>
                  <a:lnTo>
                    <a:pt x="1148047" y="262384"/>
                  </a:lnTo>
                  <a:lnTo>
                    <a:pt x="1143400" y="122596"/>
                  </a:lnTo>
                  <a:close/>
                </a:path>
              </a:pathLst>
            </a:custGeom>
            <a:solidFill>
              <a:srgbClr val="5D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66063" y="4183379"/>
              <a:ext cx="1447800" cy="178155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0673" y="441706"/>
            <a:ext cx="10307297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150" dirty="0">
                <a:latin typeface="Arial Black"/>
                <a:cs typeface="Arial Black"/>
              </a:rPr>
              <a:t>2025 CHNA ROADMAP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842618" y="1662489"/>
            <a:ext cx="3228975" cy="9937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840"/>
              </a:spcBef>
            </a:pPr>
            <a:r>
              <a:rPr sz="2800" spc="-285" dirty="0">
                <a:solidFill>
                  <a:srgbClr val="E88049"/>
                </a:solidFill>
                <a:latin typeface="Arial Black"/>
                <a:cs typeface="Arial Black"/>
              </a:rPr>
              <a:t>OCTOBER</a:t>
            </a:r>
            <a:r>
              <a:rPr sz="2800" spc="-335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2024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4333" y="1679524"/>
            <a:ext cx="3314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1864" dirty="0">
                <a:solidFill>
                  <a:srgbClr val="0096B1"/>
                </a:solidFill>
                <a:latin typeface="Arial Black"/>
                <a:cs typeface="Arial Black"/>
              </a:rPr>
              <a:t>1</a:t>
            </a:r>
            <a:endParaRPr sz="6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1608" y="8612225"/>
            <a:ext cx="4895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620" dirty="0">
                <a:solidFill>
                  <a:srgbClr val="0096B1"/>
                </a:solidFill>
                <a:latin typeface="Arial Black"/>
                <a:cs typeface="Arial Black"/>
              </a:rPr>
              <a:t>2</a:t>
            </a:r>
            <a:endParaRPr sz="64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2506" y="1679524"/>
            <a:ext cx="5175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400" dirty="0">
                <a:solidFill>
                  <a:srgbClr val="0096B1"/>
                </a:solidFill>
                <a:latin typeface="Arial Black"/>
                <a:cs typeface="Arial Black"/>
              </a:rPr>
              <a:t>3</a:t>
            </a:r>
            <a:endParaRPr sz="6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72059" y="1679524"/>
            <a:ext cx="5537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110" dirty="0">
                <a:solidFill>
                  <a:srgbClr val="0096B1"/>
                </a:solidFill>
                <a:latin typeface="Arial Black"/>
                <a:cs typeface="Arial Black"/>
              </a:rPr>
              <a:t>5</a:t>
            </a:r>
            <a:endParaRPr sz="6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0777" y="8701227"/>
            <a:ext cx="5759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60" dirty="0">
                <a:solidFill>
                  <a:srgbClr val="0096B1"/>
                </a:solidFill>
                <a:latin typeface="Arial Black"/>
                <a:cs typeface="Arial Black"/>
              </a:rPr>
              <a:t>4</a:t>
            </a:r>
            <a:endParaRPr sz="64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1850" y="1518064"/>
            <a:ext cx="4010025" cy="18770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800" spc="-295" dirty="0">
                <a:solidFill>
                  <a:srgbClr val="E88049"/>
                </a:solidFill>
                <a:latin typeface="Arial Black"/>
                <a:cs typeface="Arial Black"/>
              </a:rPr>
              <a:t>NOVEMBER</a:t>
            </a:r>
            <a:r>
              <a:rPr sz="2800" spc="-315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2023</a:t>
            </a:r>
            <a:endParaRPr sz="2800">
              <a:latin typeface="Arial Black"/>
              <a:cs typeface="Arial Black"/>
            </a:endParaRPr>
          </a:p>
          <a:p>
            <a:pPr marL="276225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latin typeface="Arial"/>
                <a:cs typeface="Arial"/>
              </a:rPr>
              <a:t>Official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CHNA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Cycle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Begins</a:t>
            </a:r>
            <a:endParaRPr sz="2400">
              <a:latin typeface="Arial"/>
              <a:cs typeface="Arial"/>
            </a:endParaRPr>
          </a:p>
          <a:p>
            <a:pPr marL="794385" marR="748665" indent="-259079">
              <a:lnSpc>
                <a:spcPct val="117900"/>
              </a:lnSpc>
              <a:buChar char="•"/>
              <a:tabLst>
                <a:tab pos="794385" algn="l"/>
                <a:tab pos="795020" algn="l"/>
              </a:tabLst>
            </a:pPr>
            <a:r>
              <a:rPr sz="2400" dirty="0">
                <a:latin typeface="Arial"/>
                <a:cs typeface="Arial"/>
              </a:rPr>
              <a:t>Establish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Steering Committee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537182" y="8387370"/>
            <a:ext cx="3754120" cy="185928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800" spc="-195" dirty="0">
                <a:solidFill>
                  <a:srgbClr val="E88049"/>
                </a:solidFill>
                <a:latin typeface="Arial Black"/>
                <a:cs typeface="Arial Black"/>
              </a:rPr>
              <a:t>MARCH</a:t>
            </a:r>
            <a:r>
              <a:rPr sz="2800" spc="-315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2025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ct val="118000"/>
              </a:lnSpc>
              <a:spcBef>
                <a:spcPts val="135"/>
              </a:spcBef>
            </a:pPr>
            <a:r>
              <a:rPr sz="2400" dirty="0">
                <a:latin typeface="Arial"/>
                <a:cs typeface="Arial"/>
              </a:rPr>
              <a:t>Publish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CHNA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reports, </a:t>
            </a:r>
            <a:r>
              <a:rPr sz="2400" dirty="0">
                <a:latin typeface="Arial"/>
                <a:cs typeface="Arial"/>
              </a:rPr>
              <a:t>profiles,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update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 </a:t>
            </a:r>
            <a:r>
              <a:rPr sz="2400" spc="-10" dirty="0">
                <a:latin typeface="Arial"/>
                <a:cs typeface="Arial"/>
              </a:rPr>
              <a:t>dashboards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2117" y="8585454"/>
            <a:ext cx="6151245" cy="167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45"/>
              </a:lnSpc>
              <a:spcBef>
                <a:spcPts val="95"/>
              </a:spcBef>
            </a:pPr>
            <a:r>
              <a:rPr sz="2800" spc="-265" dirty="0">
                <a:solidFill>
                  <a:srgbClr val="E88049"/>
                </a:solidFill>
                <a:latin typeface="Arial Black"/>
                <a:cs typeface="Arial Black"/>
              </a:rPr>
              <a:t>JANUARY</a:t>
            </a:r>
            <a:r>
              <a:rPr sz="2800" spc="-320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2024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Forces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  <a:p>
            <a:pPr marL="530225" indent="-258445">
              <a:lnSpc>
                <a:spcPct val="100000"/>
              </a:lnSpc>
              <a:spcBef>
                <a:spcPts val="515"/>
              </a:spcBef>
              <a:buChar char="•"/>
              <a:tabLst>
                <a:tab pos="530225" algn="l"/>
                <a:tab pos="530860" algn="l"/>
              </a:tabLst>
            </a:pPr>
            <a:r>
              <a:rPr sz="2400" dirty="0">
                <a:latin typeface="Arial"/>
                <a:cs typeface="Arial"/>
              </a:rPr>
              <a:t>Pilot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Survey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Strengths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13066" y="1616398"/>
            <a:ext cx="5465445" cy="13017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spc="-320" dirty="0">
                <a:solidFill>
                  <a:srgbClr val="E88049"/>
                </a:solidFill>
                <a:latin typeface="Arial Black"/>
                <a:cs typeface="Arial Black"/>
              </a:rPr>
              <a:t>APRIL</a:t>
            </a:r>
            <a:r>
              <a:rPr sz="2800" spc="-330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2023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Arial"/>
                <a:cs typeface="Arial"/>
              </a:rPr>
              <a:t>Local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System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  <a:p>
            <a:pPr marL="530225" indent="-259079">
              <a:lnSpc>
                <a:spcPct val="100000"/>
              </a:lnSpc>
              <a:spcBef>
                <a:spcPts val="515"/>
              </a:spcBef>
              <a:buChar char="•"/>
              <a:tabLst>
                <a:tab pos="530225" algn="l"/>
                <a:tab pos="530860" algn="l"/>
              </a:tabLst>
            </a:pPr>
            <a:r>
              <a:rPr sz="2400" dirty="0">
                <a:latin typeface="Arial"/>
                <a:cs typeface="Arial"/>
              </a:rPr>
              <a:t>Focus</a:t>
            </a:r>
            <a:r>
              <a:rPr sz="2400" spc="-10" dirty="0">
                <a:latin typeface="Arial"/>
                <a:cs typeface="Arial"/>
              </a:rPr>
              <a:t> Groups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11336" y="8691685"/>
            <a:ext cx="5209540" cy="13258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spc="-375" dirty="0">
                <a:solidFill>
                  <a:srgbClr val="E88049"/>
                </a:solidFill>
                <a:latin typeface="Arial Black"/>
                <a:cs typeface="Arial Black"/>
              </a:rPr>
              <a:t>JULY</a:t>
            </a:r>
            <a:r>
              <a:rPr sz="2800" spc="-330" dirty="0">
                <a:solidFill>
                  <a:srgbClr val="E88049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E88049"/>
                </a:solidFill>
                <a:latin typeface="Arial Black"/>
                <a:cs typeface="Arial Black"/>
              </a:rPr>
              <a:t>2023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  <a:p>
            <a:pPr marL="530225" indent="-258445">
              <a:lnSpc>
                <a:spcPct val="100000"/>
              </a:lnSpc>
              <a:spcBef>
                <a:spcPts val="520"/>
              </a:spcBef>
              <a:buChar char="•"/>
              <a:tabLst>
                <a:tab pos="530225" algn="l"/>
                <a:tab pos="530860" algn="l"/>
              </a:tabLst>
            </a:pP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secondary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842618" y="8798153"/>
            <a:ext cx="5429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195" dirty="0">
                <a:solidFill>
                  <a:srgbClr val="0096B1"/>
                </a:solidFill>
                <a:latin typeface="Arial Black"/>
                <a:cs typeface="Arial Black"/>
              </a:rPr>
              <a:t>6</a:t>
            </a:r>
            <a:endParaRPr sz="6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8592" y="103127"/>
            <a:ext cx="13097367" cy="100033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9280" y="5339588"/>
            <a:ext cx="4196080" cy="208262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ts val="3900"/>
              </a:lnSpc>
              <a:spcBef>
                <a:spcPts val="640"/>
              </a:spcBef>
            </a:pPr>
            <a:r>
              <a:rPr sz="3650" spc="-150" dirty="0">
                <a:latin typeface="Arial Black"/>
                <a:cs typeface="Arial Black"/>
              </a:rPr>
              <a:t>2022 COMMUNITY HEALTH NEEDS ASSESSMENT</a:t>
            </a:r>
          </a:p>
        </p:txBody>
      </p:sp>
      <p:sp>
        <p:nvSpPr>
          <p:cNvPr id="4" name="object 4"/>
          <p:cNvSpPr/>
          <p:nvPr/>
        </p:nvSpPr>
        <p:spPr>
          <a:xfrm>
            <a:off x="2066544" y="4718303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412" y="0"/>
                </a:moveTo>
                <a:lnTo>
                  <a:pt x="0" y="0"/>
                </a:lnTo>
                <a:lnTo>
                  <a:pt x="0" y="248412"/>
                </a:lnTo>
                <a:lnTo>
                  <a:pt x="248412" y="248412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4892" y="4718303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412" y="0"/>
                </a:moveTo>
                <a:lnTo>
                  <a:pt x="0" y="0"/>
                </a:lnTo>
                <a:lnTo>
                  <a:pt x="0" y="248412"/>
                </a:lnTo>
                <a:lnTo>
                  <a:pt x="248412" y="248412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8667" y="4718303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20">
                <a:moveTo>
                  <a:pt x="248411" y="0"/>
                </a:moveTo>
                <a:lnTo>
                  <a:pt x="0" y="0"/>
                </a:lnTo>
                <a:lnTo>
                  <a:pt x="0" y="248412"/>
                </a:lnTo>
                <a:lnTo>
                  <a:pt x="248411" y="248412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103" y="3481323"/>
            <a:ext cx="3654505" cy="7218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328" y="8856065"/>
            <a:ext cx="1462722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200" dirty="0">
                <a:hlinkClick r:id="rId3"/>
              </a:rPr>
              <a:t>www.HealthySouthernNevada.org</a:t>
            </a:r>
            <a:endParaRPr sz="6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" y="0"/>
            <a:ext cx="18288000" cy="10283190"/>
            <a:chOff x="0" y="15"/>
            <a:chExt cx="18288000" cy="102831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"/>
              <a:ext cx="18287999" cy="102830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4124" y="3240023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1534668" y="0"/>
                  </a:moveTo>
                  <a:lnTo>
                    <a:pt x="0" y="0"/>
                  </a:lnTo>
                  <a:lnTo>
                    <a:pt x="0" y="1534667"/>
                  </a:lnTo>
                  <a:lnTo>
                    <a:pt x="1534668" y="1534667"/>
                  </a:lnTo>
                  <a:lnTo>
                    <a:pt x="1534668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9619" y="3379862"/>
              <a:ext cx="1112520" cy="1260475"/>
            </a:xfrm>
            <a:custGeom>
              <a:avLst/>
              <a:gdLst/>
              <a:ahLst/>
              <a:cxnLst/>
              <a:rect l="l" t="t" r="r" b="b"/>
              <a:pathLst>
                <a:path w="1112520" h="1260475">
                  <a:moveTo>
                    <a:pt x="467894" y="681376"/>
                  </a:moveTo>
                  <a:lnTo>
                    <a:pt x="281146" y="681376"/>
                  </a:lnTo>
                  <a:lnTo>
                    <a:pt x="235546" y="685054"/>
                  </a:lnTo>
                  <a:lnTo>
                    <a:pt x="192288" y="695700"/>
                  </a:lnTo>
                  <a:lnTo>
                    <a:pt x="151950" y="712736"/>
                  </a:lnTo>
                  <a:lnTo>
                    <a:pt x="115111" y="735584"/>
                  </a:lnTo>
                  <a:lnTo>
                    <a:pt x="82351" y="763665"/>
                  </a:lnTo>
                  <a:lnTo>
                    <a:pt x="54249" y="796400"/>
                  </a:lnTo>
                  <a:lnTo>
                    <a:pt x="31383" y="833211"/>
                  </a:lnTo>
                  <a:lnTo>
                    <a:pt x="14334" y="873519"/>
                  </a:lnTo>
                  <a:lnTo>
                    <a:pt x="3680" y="916745"/>
                  </a:lnTo>
                  <a:lnTo>
                    <a:pt x="0" y="962310"/>
                  </a:lnTo>
                  <a:lnTo>
                    <a:pt x="0" y="1195033"/>
                  </a:lnTo>
                  <a:lnTo>
                    <a:pt x="68961" y="1215081"/>
                  </a:lnTo>
                  <a:lnTo>
                    <a:pt x="121562" y="1228185"/>
                  </a:lnTo>
                  <a:lnTo>
                    <a:pt x="172392" y="1238733"/>
                  </a:lnTo>
                  <a:lnTo>
                    <a:pt x="221353" y="1246923"/>
                  </a:lnTo>
                  <a:lnTo>
                    <a:pt x="268347" y="1252950"/>
                  </a:lnTo>
                  <a:lnTo>
                    <a:pt x="313275" y="1257013"/>
                  </a:lnTo>
                  <a:lnTo>
                    <a:pt x="356040" y="1259306"/>
                  </a:lnTo>
                  <a:lnTo>
                    <a:pt x="396543" y="1260026"/>
                  </a:lnTo>
                  <a:lnTo>
                    <a:pt x="479329" y="1256762"/>
                  </a:lnTo>
                  <a:lnTo>
                    <a:pt x="551138" y="1248291"/>
                  </a:lnTo>
                  <a:lnTo>
                    <a:pt x="611532" y="1236591"/>
                  </a:lnTo>
                  <a:lnTo>
                    <a:pt x="660071" y="1223645"/>
                  </a:lnTo>
                  <a:lnTo>
                    <a:pt x="696316" y="1211433"/>
                  </a:lnTo>
                  <a:lnTo>
                    <a:pt x="744839" y="1188744"/>
                  </a:lnTo>
                  <a:lnTo>
                    <a:pt x="746940" y="1188744"/>
                  </a:lnTo>
                  <a:lnTo>
                    <a:pt x="746940" y="962310"/>
                  </a:lnTo>
                  <a:lnTo>
                    <a:pt x="743830" y="916745"/>
                  </a:lnTo>
                  <a:lnTo>
                    <a:pt x="733631" y="873519"/>
                  </a:lnTo>
                  <a:lnTo>
                    <a:pt x="716937" y="833211"/>
                  </a:lnTo>
                  <a:lnTo>
                    <a:pt x="694339" y="796400"/>
                  </a:lnTo>
                  <a:lnTo>
                    <a:pt x="666427" y="763665"/>
                  </a:lnTo>
                  <a:lnTo>
                    <a:pt x="633796" y="735584"/>
                  </a:lnTo>
                  <a:lnTo>
                    <a:pt x="597035" y="712736"/>
                  </a:lnTo>
                  <a:lnTo>
                    <a:pt x="556736" y="695700"/>
                  </a:lnTo>
                  <a:lnTo>
                    <a:pt x="513492" y="685054"/>
                  </a:lnTo>
                  <a:lnTo>
                    <a:pt x="467894" y="681376"/>
                  </a:lnTo>
                  <a:close/>
                </a:path>
                <a:path w="1112520" h="1260475">
                  <a:moveTo>
                    <a:pt x="830866" y="454957"/>
                  </a:moveTo>
                  <a:lnTo>
                    <a:pt x="646236" y="454957"/>
                  </a:lnTo>
                  <a:lnTo>
                    <a:pt x="639317" y="508614"/>
                  </a:lnTo>
                  <a:lnTo>
                    <a:pt x="622367" y="558732"/>
                  </a:lnTo>
                  <a:lnTo>
                    <a:pt x="596371" y="604134"/>
                  </a:lnTo>
                  <a:lnTo>
                    <a:pt x="562311" y="643646"/>
                  </a:lnTo>
                  <a:lnTo>
                    <a:pt x="606981" y="660648"/>
                  </a:lnTo>
                  <a:lnTo>
                    <a:pt x="648337" y="683379"/>
                  </a:lnTo>
                  <a:lnTo>
                    <a:pt x="685861" y="711356"/>
                  </a:lnTo>
                  <a:lnTo>
                    <a:pt x="719034" y="744095"/>
                  </a:lnTo>
                  <a:lnTo>
                    <a:pt x="747338" y="781113"/>
                  </a:lnTo>
                  <a:lnTo>
                    <a:pt x="770254" y="821926"/>
                  </a:lnTo>
                  <a:lnTo>
                    <a:pt x="787265" y="866053"/>
                  </a:lnTo>
                  <a:lnTo>
                    <a:pt x="797851" y="913008"/>
                  </a:lnTo>
                  <a:lnTo>
                    <a:pt x="801495" y="962310"/>
                  </a:lnTo>
                  <a:lnTo>
                    <a:pt x="801495" y="1031506"/>
                  </a:lnTo>
                  <a:lnTo>
                    <a:pt x="886194" y="1024960"/>
                  </a:lnTo>
                  <a:lnTo>
                    <a:pt x="957373" y="1013407"/>
                  </a:lnTo>
                  <a:lnTo>
                    <a:pt x="1014449" y="999527"/>
                  </a:lnTo>
                  <a:lnTo>
                    <a:pt x="1056840" y="985998"/>
                  </a:lnTo>
                  <a:lnTo>
                    <a:pt x="1095235" y="970710"/>
                  </a:lnTo>
                  <a:lnTo>
                    <a:pt x="1109912" y="962310"/>
                  </a:lnTo>
                  <a:lnTo>
                    <a:pt x="1112013" y="962310"/>
                  </a:lnTo>
                  <a:lnTo>
                    <a:pt x="1111989" y="735584"/>
                  </a:lnTo>
                  <a:lnTo>
                    <a:pt x="1108333" y="690325"/>
                  </a:lnTo>
                  <a:lnTo>
                    <a:pt x="1097679" y="647099"/>
                  </a:lnTo>
                  <a:lnTo>
                    <a:pt x="1080629" y="606791"/>
                  </a:lnTo>
                  <a:lnTo>
                    <a:pt x="1057764" y="569981"/>
                  </a:lnTo>
                  <a:lnTo>
                    <a:pt x="1029662" y="537246"/>
                  </a:lnTo>
                  <a:lnTo>
                    <a:pt x="996902" y="509165"/>
                  </a:lnTo>
                  <a:lnTo>
                    <a:pt x="960063" y="486317"/>
                  </a:lnTo>
                  <a:lnTo>
                    <a:pt x="919725" y="469280"/>
                  </a:lnTo>
                  <a:lnTo>
                    <a:pt x="876466" y="458634"/>
                  </a:lnTo>
                  <a:lnTo>
                    <a:pt x="830866" y="454957"/>
                  </a:lnTo>
                  <a:close/>
                </a:path>
                <a:path w="1112520" h="1260475">
                  <a:moveTo>
                    <a:pt x="375562" y="226419"/>
                  </a:moveTo>
                  <a:lnTo>
                    <a:pt x="331159" y="230891"/>
                  </a:lnTo>
                  <a:lnTo>
                    <a:pt x="289804" y="243717"/>
                  </a:lnTo>
                  <a:lnTo>
                    <a:pt x="252383" y="264012"/>
                  </a:lnTo>
                  <a:lnTo>
                    <a:pt x="219780" y="290891"/>
                  </a:lnTo>
                  <a:lnTo>
                    <a:pt x="192882" y="323469"/>
                  </a:lnTo>
                  <a:lnTo>
                    <a:pt x="172572" y="360863"/>
                  </a:lnTo>
                  <a:lnTo>
                    <a:pt x="159737" y="402187"/>
                  </a:lnTo>
                  <a:lnTo>
                    <a:pt x="155262" y="446556"/>
                  </a:lnTo>
                  <a:lnTo>
                    <a:pt x="159737" y="490932"/>
                  </a:lnTo>
                  <a:lnTo>
                    <a:pt x="172572" y="532260"/>
                  </a:lnTo>
                  <a:lnTo>
                    <a:pt x="192882" y="569657"/>
                  </a:lnTo>
                  <a:lnTo>
                    <a:pt x="219780" y="602238"/>
                  </a:lnTo>
                  <a:lnTo>
                    <a:pt x="252383" y="629118"/>
                  </a:lnTo>
                  <a:lnTo>
                    <a:pt x="289804" y="649413"/>
                  </a:lnTo>
                  <a:lnTo>
                    <a:pt x="331159" y="662239"/>
                  </a:lnTo>
                  <a:lnTo>
                    <a:pt x="375562" y="666711"/>
                  </a:lnTo>
                  <a:lnTo>
                    <a:pt x="419970" y="662239"/>
                  </a:lnTo>
                  <a:lnTo>
                    <a:pt x="461328" y="649413"/>
                  </a:lnTo>
                  <a:lnTo>
                    <a:pt x="498751" y="629118"/>
                  </a:lnTo>
                  <a:lnTo>
                    <a:pt x="531353" y="602238"/>
                  </a:lnTo>
                  <a:lnTo>
                    <a:pt x="558251" y="569657"/>
                  </a:lnTo>
                  <a:lnTo>
                    <a:pt x="578559" y="532260"/>
                  </a:lnTo>
                  <a:lnTo>
                    <a:pt x="591392" y="490932"/>
                  </a:lnTo>
                  <a:lnTo>
                    <a:pt x="595867" y="446556"/>
                  </a:lnTo>
                  <a:lnTo>
                    <a:pt x="591392" y="402187"/>
                  </a:lnTo>
                  <a:lnTo>
                    <a:pt x="578559" y="360863"/>
                  </a:lnTo>
                  <a:lnTo>
                    <a:pt x="558251" y="323469"/>
                  </a:lnTo>
                  <a:lnTo>
                    <a:pt x="531353" y="290891"/>
                  </a:lnTo>
                  <a:lnTo>
                    <a:pt x="498751" y="264012"/>
                  </a:lnTo>
                  <a:lnTo>
                    <a:pt x="461328" y="243717"/>
                  </a:lnTo>
                  <a:lnTo>
                    <a:pt x="419970" y="230891"/>
                  </a:lnTo>
                  <a:lnTo>
                    <a:pt x="375562" y="226419"/>
                  </a:lnTo>
                  <a:close/>
                </a:path>
                <a:path w="1112520" h="1260475">
                  <a:moveTo>
                    <a:pt x="738551" y="0"/>
                  </a:moveTo>
                  <a:lnTo>
                    <a:pt x="688805" y="6468"/>
                  </a:lnTo>
                  <a:lnTo>
                    <a:pt x="642988" y="23241"/>
                  </a:lnTo>
                  <a:lnTo>
                    <a:pt x="602458" y="49073"/>
                  </a:lnTo>
                  <a:lnTo>
                    <a:pt x="568571" y="82716"/>
                  </a:lnTo>
                  <a:lnTo>
                    <a:pt x="542685" y="122922"/>
                  </a:lnTo>
                  <a:lnTo>
                    <a:pt x="526158" y="168444"/>
                  </a:lnTo>
                  <a:lnTo>
                    <a:pt x="520348" y="218037"/>
                  </a:lnTo>
                  <a:lnTo>
                    <a:pt x="559218" y="247826"/>
                  </a:lnTo>
                  <a:lnTo>
                    <a:pt x="592148" y="283753"/>
                  </a:lnTo>
                  <a:lnTo>
                    <a:pt x="618231" y="324913"/>
                  </a:lnTo>
                  <a:lnTo>
                    <a:pt x="636562" y="370400"/>
                  </a:lnTo>
                  <a:lnTo>
                    <a:pt x="646236" y="419308"/>
                  </a:lnTo>
                  <a:lnTo>
                    <a:pt x="667443" y="427893"/>
                  </a:lnTo>
                  <a:lnTo>
                    <a:pt x="690029" y="434510"/>
                  </a:lnTo>
                  <a:lnTo>
                    <a:pt x="713798" y="438767"/>
                  </a:lnTo>
                  <a:lnTo>
                    <a:pt x="738551" y="440274"/>
                  </a:lnTo>
                  <a:lnTo>
                    <a:pt x="782954" y="435802"/>
                  </a:lnTo>
                  <a:lnTo>
                    <a:pt x="824310" y="422976"/>
                  </a:lnTo>
                  <a:lnTo>
                    <a:pt x="861732" y="402682"/>
                  </a:lnTo>
                  <a:lnTo>
                    <a:pt x="894336" y="375802"/>
                  </a:lnTo>
                  <a:lnTo>
                    <a:pt x="921235" y="343224"/>
                  </a:lnTo>
                  <a:lnTo>
                    <a:pt x="941545" y="305830"/>
                  </a:lnTo>
                  <a:lnTo>
                    <a:pt x="954381" y="264506"/>
                  </a:lnTo>
                  <a:lnTo>
                    <a:pt x="958856" y="220137"/>
                  </a:lnTo>
                  <a:lnTo>
                    <a:pt x="954381" y="175767"/>
                  </a:lnTo>
                  <a:lnTo>
                    <a:pt x="941545" y="134443"/>
                  </a:lnTo>
                  <a:lnTo>
                    <a:pt x="921235" y="97050"/>
                  </a:lnTo>
                  <a:lnTo>
                    <a:pt x="894336" y="64471"/>
                  </a:lnTo>
                  <a:lnTo>
                    <a:pt x="861732" y="37592"/>
                  </a:lnTo>
                  <a:lnTo>
                    <a:pt x="824310" y="17297"/>
                  </a:lnTo>
                  <a:lnTo>
                    <a:pt x="782954" y="4471"/>
                  </a:lnTo>
                  <a:lnTo>
                    <a:pt x="73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4124" y="6551676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1534668" y="0"/>
                  </a:moveTo>
                  <a:lnTo>
                    <a:pt x="0" y="0"/>
                  </a:lnTo>
                  <a:lnTo>
                    <a:pt x="0" y="1534668"/>
                  </a:lnTo>
                  <a:lnTo>
                    <a:pt x="1534668" y="1534668"/>
                  </a:lnTo>
                  <a:lnTo>
                    <a:pt x="1534668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3054" y="6687133"/>
              <a:ext cx="980440" cy="1267460"/>
            </a:xfrm>
            <a:custGeom>
              <a:avLst/>
              <a:gdLst/>
              <a:ahLst/>
              <a:cxnLst/>
              <a:rect l="l" t="t" r="r" b="b"/>
              <a:pathLst>
                <a:path w="980439" h="1267459">
                  <a:moveTo>
                    <a:pt x="703135" y="1033665"/>
                  </a:moveTo>
                  <a:lnTo>
                    <a:pt x="695159" y="1025677"/>
                  </a:lnTo>
                  <a:lnTo>
                    <a:pt x="685304" y="1025677"/>
                  </a:lnTo>
                  <a:lnTo>
                    <a:pt x="291642" y="1025677"/>
                  </a:lnTo>
                  <a:lnTo>
                    <a:pt x="283654" y="1033665"/>
                  </a:lnTo>
                  <a:lnTo>
                    <a:pt x="283654" y="1157439"/>
                  </a:lnTo>
                  <a:lnTo>
                    <a:pt x="291642" y="1165428"/>
                  </a:lnTo>
                  <a:lnTo>
                    <a:pt x="695159" y="1165428"/>
                  </a:lnTo>
                  <a:lnTo>
                    <a:pt x="703135" y="1157439"/>
                  </a:lnTo>
                  <a:lnTo>
                    <a:pt x="703135" y="1033665"/>
                  </a:lnTo>
                  <a:close/>
                </a:path>
                <a:path w="980439" h="1267459">
                  <a:moveTo>
                    <a:pt x="979944" y="149059"/>
                  </a:moveTo>
                  <a:lnTo>
                    <a:pt x="973442" y="116827"/>
                  </a:lnTo>
                  <a:lnTo>
                    <a:pt x="963434" y="101955"/>
                  </a:lnTo>
                  <a:lnTo>
                    <a:pt x="955713" y="90487"/>
                  </a:lnTo>
                  <a:lnTo>
                    <a:pt x="944562" y="82969"/>
                  </a:lnTo>
                  <a:lnTo>
                    <a:pt x="944562" y="149059"/>
                  </a:lnTo>
                  <a:lnTo>
                    <a:pt x="940358" y="197764"/>
                  </a:lnTo>
                  <a:lnTo>
                    <a:pt x="928509" y="244525"/>
                  </a:lnTo>
                  <a:lnTo>
                    <a:pt x="909447" y="288531"/>
                  </a:lnTo>
                  <a:lnTo>
                    <a:pt x="883615" y="328930"/>
                  </a:lnTo>
                  <a:lnTo>
                    <a:pt x="851458" y="364896"/>
                  </a:lnTo>
                  <a:lnTo>
                    <a:pt x="813435" y="395592"/>
                  </a:lnTo>
                  <a:lnTo>
                    <a:pt x="823074" y="361327"/>
                  </a:lnTo>
                  <a:lnTo>
                    <a:pt x="826897" y="347713"/>
                  </a:lnTo>
                  <a:lnTo>
                    <a:pt x="828484" y="340766"/>
                  </a:lnTo>
                  <a:lnTo>
                    <a:pt x="837971" y="299300"/>
                  </a:lnTo>
                  <a:lnTo>
                    <a:pt x="846645" y="250418"/>
                  </a:lnTo>
                  <a:lnTo>
                    <a:pt x="852893" y="201180"/>
                  </a:lnTo>
                  <a:lnTo>
                    <a:pt x="856691" y="152107"/>
                  </a:lnTo>
                  <a:lnTo>
                    <a:pt x="856792" y="149059"/>
                  </a:lnTo>
                  <a:lnTo>
                    <a:pt x="858100" y="101955"/>
                  </a:lnTo>
                  <a:lnTo>
                    <a:pt x="897051" y="101955"/>
                  </a:lnTo>
                  <a:lnTo>
                    <a:pt x="936307" y="122910"/>
                  </a:lnTo>
                  <a:lnTo>
                    <a:pt x="944562" y="149059"/>
                  </a:lnTo>
                  <a:lnTo>
                    <a:pt x="944562" y="82969"/>
                  </a:lnTo>
                  <a:lnTo>
                    <a:pt x="931710" y="74295"/>
                  </a:lnTo>
                  <a:lnTo>
                    <a:pt x="929411" y="72732"/>
                  </a:lnTo>
                  <a:lnTo>
                    <a:pt x="897191" y="66230"/>
                  </a:lnTo>
                  <a:lnTo>
                    <a:pt x="858240" y="66230"/>
                  </a:lnTo>
                  <a:lnTo>
                    <a:pt x="858240" y="35725"/>
                  </a:lnTo>
                  <a:lnTo>
                    <a:pt x="858240" y="8064"/>
                  </a:lnTo>
                  <a:lnTo>
                    <a:pt x="850252" y="0"/>
                  </a:lnTo>
                  <a:lnTo>
                    <a:pt x="769137" y="0"/>
                  </a:lnTo>
                  <a:lnTo>
                    <a:pt x="769137" y="138201"/>
                  </a:lnTo>
                  <a:lnTo>
                    <a:pt x="766940" y="186309"/>
                  </a:lnTo>
                  <a:lnTo>
                    <a:pt x="761199" y="234099"/>
                  </a:lnTo>
                  <a:lnTo>
                    <a:pt x="751967" y="281368"/>
                  </a:lnTo>
                  <a:lnTo>
                    <a:pt x="739241" y="327926"/>
                  </a:lnTo>
                  <a:lnTo>
                    <a:pt x="722122" y="340766"/>
                  </a:lnTo>
                  <a:lnTo>
                    <a:pt x="722058" y="369455"/>
                  </a:lnTo>
                  <a:lnTo>
                    <a:pt x="721893" y="389166"/>
                  </a:lnTo>
                  <a:lnTo>
                    <a:pt x="713854" y="397078"/>
                  </a:lnTo>
                  <a:lnTo>
                    <a:pt x="694207" y="396925"/>
                  </a:lnTo>
                  <a:lnTo>
                    <a:pt x="686308" y="388962"/>
                  </a:lnTo>
                  <a:lnTo>
                    <a:pt x="686308" y="369316"/>
                  </a:lnTo>
                  <a:lnTo>
                    <a:pt x="694283" y="361327"/>
                  </a:lnTo>
                  <a:lnTo>
                    <a:pt x="704291" y="361327"/>
                  </a:lnTo>
                  <a:lnTo>
                    <a:pt x="714133" y="361403"/>
                  </a:lnTo>
                  <a:lnTo>
                    <a:pt x="722058" y="369455"/>
                  </a:lnTo>
                  <a:lnTo>
                    <a:pt x="722058" y="340766"/>
                  </a:lnTo>
                  <a:lnTo>
                    <a:pt x="704557" y="324840"/>
                  </a:lnTo>
                  <a:lnTo>
                    <a:pt x="705142" y="317792"/>
                  </a:lnTo>
                  <a:lnTo>
                    <a:pt x="719467" y="262915"/>
                  </a:lnTo>
                  <a:lnTo>
                    <a:pt x="728814" y="207098"/>
                  </a:lnTo>
                  <a:lnTo>
                    <a:pt x="729081" y="203733"/>
                  </a:lnTo>
                  <a:lnTo>
                    <a:pt x="733031" y="152107"/>
                  </a:lnTo>
                  <a:lnTo>
                    <a:pt x="732980" y="138201"/>
                  </a:lnTo>
                  <a:lnTo>
                    <a:pt x="732396" y="93954"/>
                  </a:lnTo>
                  <a:lnTo>
                    <a:pt x="733018" y="86893"/>
                  </a:lnTo>
                  <a:lnTo>
                    <a:pt x="736168" y="80848"/>
                  </a:lnTo>
                  <a:lnTo>
                    <a:pt x="741362" y="76441"/>
                  </a:lnTo>
                  <a:lnTo>
                    <a:pt x="748093" y="74295"/>
                  </a:lnTo>
                  <a:lnTo>
                    <a:pt x="755040" y="74764"/>
                  </a:lnTo>
                  <a:lnTo>
                    <a:pt x="769137" y="138201"/>
                  </a:lnTo>
                  <a:lnTo>
                    <a:pt x="769137" y="0"/>
                  </a:lnTo>
                  <a:lnTo>
                    <a:pt x="365709" y="0"/>
                  </a:lnTo>
                  <a:lnTo>
                    <a:pt x="365709" y="35725"/>
                  </a:lnTo>
                  <a:lnTo>
                    <a:pt x="365709" y="203733"/>
                  </a:lnTo>
                  <a:lnTo>
                    <a:pt x="338162" y="183743"/>
                  </a:lnTo>
                  <a:lnTo>
                    <a:pt x="331863" y="179374"/>
                  </a:lnTo>
                  <a:lnTo>
                    <a:pt x="323494" y="179374"/>
                  </a:lnTo>
                  <a:lnTo>
                    <a:pt x="317182" y="183743"/>
                  </a:lnTo>
                  <a:lnTo>
                    <a:pt x="289788" y="203733"/>
                  </a:lnTo>
                  <a:lnTo>
                    <a:pt x="289788" y="101955"/>
                  </a:lnTo>
                  <a:lnTo>
                    <a:pt x="289788" y="35725"/>
                  </a:lnTo>
                  <a:lnTo>
                    <a:pt x="365709" y="35725"/>
                  </a:lnTo>
                  <a:lnTo>
                    <a:pt x="365709" y="0"/>
                  </a:lnTo>
                  <a:lnTo>
                    <a:pt x="171653" y="0"/>
                  </a:lnTo>
                  <a:lnTo>
                    <a:pt x="171653" y="398157"/>
                  </a:lnTo>
                  <a:lnTo>
                    <a:pt x="132461" y="367563"/>
                  </a:lnTo>
                  <a:lnTo>
                    <a:pt x="99275" y="331444"/>
                  </a:lnTo>
                  <a:lnTo>
                    <a:pt x="72567" y="290652"/>
                  </a:lnTo>
                  <a:lnTo>
                    <a:pt x="52819" y="246075"/>
                  </a:lnTo>
                  <a:lnTo>
                    <a:pt x="40500" y="198589"/>
                  </a:lnTo>
                  <a:lnTo>
                    <a:pt x="36106" y="149059"/>
                  </a:lnTo>
                  <a:lnTo>
                    <a:pt x="39827" y="130784"/>
                  </a:lnTo>
                  <a:lnTo>
                    <a:pt x="49885" y="115836"/>
                  </a:lnTo>
                  <a:lnTo>
                    <a:pt x="64782" y="105727"/>
                  </a:lnTo>
                  <a:lnTo>
                    <a:pt x="83045" y="101955"/>
                  </a:lnTo>
                  <a:lnTo>
                    <a:pt x="125844" y="101955"/>
                  </a:lnTo>
                  <a:lnTo>
                    <a:pt x="127342" y="152107"/>
                  </a:lnTo>
                  <a:lnTo>
                    <a:pt x="131318" y="202082"/>
                  </a:lnTo>
                  <a:lnTo>
                    <a:pt x="137744" y="251752"/>
                  </a:lnTo>
                  <a:lnTo>
                    <a:pt x="146621" y="301053"/>
                  </a:lnTo>
                  <a:lnTo>
                    <a:pt x="157924" y="349885"/>
                  </a:lnTo>
                  <a:lnTo>
                    <a:pt x="171653" y="398157"/>
                  </a:lnTo>
                  <a:lnTo>
                    <a:pt x="171653" y="0"/>
                  </a:lnTo>
                  <a:lnTo>
                    <a:pt x="133400" y="0"/>
                  </a:lnTo>
                  <a:lnTo>
                    <a:pt x="125425" y="8064"/>
                  </a:lnTo>
                  <a:lnTo>
                    <a:pt x="125425" y="66230"/>
                  </a:lnTo>
                  <a:lnTo>
                    <a:pt x="82613" y="66230"/>
                  </a:lnTo>
                  <a:lnTo>
                    <a:pt x="50444" y="72796"/>
                  </a:lnTo>
                  <a:lnTo>
                    <a:pt x="24193" y="90563"/>
                  </a:lnTo>
                  <a:lnTo>
                    <a:pt x="6489" y="116865"/>
                  </a:lnTo>
                  <a:lnTo>
                    <a:pt x="0" y="149059"/>
                  </a:lnTo>
                  <a:lnTo>
                    <a:pt x="3492" y="196151"/>
                  </a:lnTo>
                  <a:lnTo>
                    <a:pt x="13360" y="241642"/>
                  </a:lnTo>
                  <a:lnTo>
                    <a:pt x="29248" y="284937"/>
                  </a:lnTo>
                  <a:lnTo>
                    <a:pt x="50825" y="325488"/>
                  </a:lnTo>
                  <a:lnTo>
                    <a:pt x="77711" y="362724"/>
                  </a:lnTo>
                  <a:lnTo>
                    <a:pt x="109575" y="396062"/>
                  </a:lnTo>
                  <a:lnTo>
                    <a:pt x="146050" y="424954"/>
                  </a:lnTo>
                  <a:lnTo>
                    <a:pt x="186778" y="448830"/>
                  </a:lnTo>
                  <a:lnTo>
                    <a:pt x="189052" y="449681"/>
                  </a:lnTo>
                  <a:lnTo>
                    <a:pt x="212090" y="501789"/>
                  </a:lnTo>
                  <a:lnTo>
                    <a:pt x="238226" y="549148"/>
                  </a:lnTo>
                  <a:lnTo>
                    <a:pt x="267208" y="591197"/>
                  </a:lnTo>
                  <a:lnTo>
                    <a:pt x="298780" y="627443"/>
                  </a:lnTo>
                  <a:lnTo>
                    <a:pt x="332701" y="657339"/>
                  </a:lnTo>
                  <a:lnTo>
                    <a:pt x="368693" y="680364"/>
                  </a:lnTo>
                  <a:lnTo>
                    <a:pt x="378396" y="685355"/>
                  </a:lnTo>
                  <a:lnTo>
                    <a:pt x="407377" y="710768"/>
                  </a:lnTo>
                  <a:lnTo>
                    <a:pt x="423799" y="744156"/>
                  </a:lnTo>
                  <a:lnTo>
                    <a:pt x="426504" y="781265"/>
                  </a:lnTo>
                  <a:lnTo>
                    <a:pt x="414350" y="817841"/>
                  </a:lnTo>
                  <a:lnTo>
                    <a:pt x="378752" y="853605"/>
                  </a:lnTo>
                  <a:lnTo>
                    <a:pt x="330034" y="866660"/>
                  </a:lnTo>
                  <a:lnTo>
                    <a:pt x="321640" y="867498"/>
                  </a:lnTo>
                  <a:lnTo>
                    <a:pt x="313651" y="869924"/>
                  </a:lnTo>
                  <a:lnTo>
                    <a:pt x="288823" y="906856"/>
                  </a:lnTo>
                  <a:lnTo>
                    <a:pt x="287655" y="924039"/>
                  </a:lnTo>
                  <a:lnTo>
                    <a:pt x="151676" y="924039"/>
                  </a:lnTo>
                  <a:lnTo>
                    <a:pt x="143675" y="932027"/>
                  </a:lnTo>
                  <a:lnTo>
                    <a:pt x="143675" y="1231519"/>
                  </a:lnTo>
                  <a:lnTo>
                    <a:pt x="90309" y="1231519"/>
                  </a:lnTo>
                  <a:lnTo>
                    <a:pt x="82334" y="1239507"/>
                  </a:lnTo>
                  <a:lnTo>
                    <a:pt x="82334" y="1259217"/>
                  </a:lnTo>
                  <a:lnTo>
                    <a:pt x="90309" y="1267206"/>
                  </a:lnTo>
                  <a:lnTo>
                    <a:pt x="890206" y="1267206"/>
                  </a:lnTo>
                  <a:lnTo>
                    <a:pt x="898182" y="1259217"/>
                  </a:lnTo>
                  <a:lnTo>
                    <a:pt x="898182" y="1239507"/>
                  </a:lnTo>
                  <a:lnTo>
                    <a:pt x="890206" y="1231519"/>
                  </a:lnTo>
                  <a:lnTo>
                    <a:pt x="837552" y="1231519"/>
                  </a:lnTo>
                  <a:lnTo>
                    <a:pt x="837552" y="959434"/>
                  </a:lnTo>
                  <a:lnTo>
                    <a:pt x="837552" y="931748"/>
                  </a:lnTo>
                  <a:lnTo>
                    <a:pt x="829564" y="923759"/>
                  </a:lnTo>
                  <a:lnTo>
                    <a:pt x="801166" y="923759"/>
                  </a:lnTo>
                  <a:lnTo>
                    <a:pt x="801166" y="959434"/>
                  </a:lnTo>
                  <a:lnTo>
                    <a:pt x="801166" y="1231519"/>
                  </a:lnTo>
                  <a:lnTo>
                    <a:pt x="178777" y="1231519"/>
                  </a:lnTo>
                  <a:lnTo>
                    <a:pt x="178777" y="959434"/>
                  </a:lnTo>
                  <a:lnTo>
                    <a:pt x="801166" y="959434"/>
                  </a:lnTo>
                  <a:lnTo>
                    <a:pt x="801166" y="923759"/>
                  </a:lnTo>
                  <a:lnTo>
                    <a:pt x="695299" y="923759"/>
                  </a:lnTo>
                  <a:lnTo>
                    <a:pt x="694143" y="906576"/>
                  </a:lnTo>
                  <a:lnTo>
                    <a:pt x="691959" y="894334"/>
                  </a:lnTo>
                  <a:lnTo>
                    <a:pt x="661314" y="867206"/>
                  </a:lnTo>
                  <a:lnTo>
                    <a:pt x="652919" y="866368"/>
                  </a:lnTo>
                  <a:lnTo>
                    <a:pt x="615111" y="858672"/>
                  </a:lnTo>
                  <a:lnTo>
                    <a:pt x="584250" y="837793"/>
                  </a:lnTo>
                  <a:lnTo>
                    <a:pt x="563473" y="806869"/>
                  </a:lnTo>
                  <a:lnTo>
                    <a:pt x="555891" y="769023"/>
                  </a:lnTo>
                  <a:lnTo>
                    <a:pt x="559206" y="743953"/>
                  </a:lnTo>
                  <a:lnTo>
                    <a:pt x="568680" y="720953"/>
                  </a:lnTo>
                  <a:lnTo>
                    <a:pt x="583666" y="701103"/>
                  </a:lnTo>
                  <a:lnTo>
                    <a:pt x="603554" y="685495"/>
                  </a:lnTo>
                  <a:lnTo>
                    <a:pt x="611251" y="681799"/>
                  </a:lnTo>
                  <a:lnTo>
                    <a:pt x="613676" y="680364"/>
                  </a:lnTo>
                  <a:lnTo>
                    <a:pt x="649986" y="657161"/>
                  </a:lnTo>
                  <a:lnTo>
                    <a:pt x="684110" y="627024"/>
                  </a:lnTo>
                  <a:lnTo>
                    <a:pt x="715848" y="590473"/>
                  </a:lnTo>
                  <a:lnTo>
                    <a:pt x="744969" y="548043"/>
                  </a:lnTo>
                  <a:lnTo>
                    <a:pt x="771245" y="500265"/>
                  </a:lnTo>
                  <a:lnTo>
                    <a:pt x="794461" y="447687"/>
                  </a:lnTo>
                  <a:lnTo>
                    <a:pt x="834885" y="423786"/>
                  </a:lnTo>
                  <a:lnTo>
                    <a:pt x="867029" y="398157"/>
                  </a:lnTo>
                  <a:lnTo>
                    <a:pt x="868375" y="397078"/>
                  </a:lnTo>
                  <a:lnTo>
                    <a:pt x="870242" y="395592"/>
                  </a:lnTo>
                  <a:lnTo>
                    <a:pt x="902690" y="361683"/>
                  </a:lnTo>
                  <a:lnTo>
                    <a:pt x="929373" y="324599"/>
                  </a:lnTo>
                  <a:lnTo>
                    <a:pt x="950798" y="284226"/>
                  </a:lnTo>
                  <a:lnTo>
                    <a:pt x="966597" y="241147"/>
                  </a:lnTo>
                  <a:lnTo>
                    <a:pt x="976426" y="195897"/>
                  </a:lnTo>
                  <a:lnTo>
                    <a:pt x="979944" y="149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851408"/>
            <a:ext cx="1828800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150" dirty="0"/>
              <a:t>Summary</a:t>
            </a:r>
            <a:endParaRPr spc="-150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1827530">
              <a:lnSpc>
                <a:spcPts val="5800"/>
              </a:lnSpc>
              <a:spcBef>
                <a:spcPts val="955"/>
              </a:spcBef>
            </a:pPr>
            <a:r>
              <a:rPr spc="190" dirty="0"/>
              <a:t>Increase</a:t>
            </a:r>
            <a:r>
              <a:rPr spc="-285" dirty="0"/>
              <a:t> </a:t>
            </a:r>
            <a:r>
              <a:rPr spc="110" dirty="0"/>
              <a:t>the</a:t>
            </a:r>
            <a:r>
              <a:rPr spc="-290" dirty="0"/>
              <a:t> </a:t>
            </a:r>
            <a:r>
              <a:rPr spc="235" dirty="0"/>
              <a:t>amount</a:t>
            </a:r>
            <a:r>
              <a:rPr spc="-290" dirty="0"/>
              <a:t> </a:t>
            </a:r>
            <a:r>
              <a:rPr dirty="0"/>
              <a:t>of</a:t>
            </a:r>
            <a:r>
              <a:rPr spc="-285" dirty="0"/>
              <a:t> </a:t>
            </a:r>
            <a:r>
              <a:rPr spc="70" dirty="0"/>
              <a:t>hospital </a:t>
            </a:r>
            <a:r>
              <a:rPr dirty="0"/>
              <a:t>facilities</a:t>
            </a:r>
            <a:r>
              <a:rPr spc="-175" dirty="0"/>
              <a:t> </a:t>
            </a:r>
            <a:r>
              <a:rPr spc="350" dirty="0"/>
              <a:t>as</a:t>
            </a:r>
            <a:r>
              <a:rPr spc="-145" dirty="0"/>
              <a:t> </a:t>
            </a:r>
            <a:r>
              <a:rPr spc="50" dirty="0"/>
              <a:t>contributing</a:t>
            </a:r>
            <a:r>
              <a:rPr spc="-150" dirty="0"/>
              <a:t> </a:t>
            </a:r>
            <a:r>
              <a:rPr spc="100" dirty="0"/>
              <a:t>partners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650"/>
          </a:p>
          <a:p>
            <a:pPr marL="12700" marR="5080">
              <a:lnSpc>
                <a:spcPct val="87800"/>
              </a:lnSpc>
            </a:pPr>
            <a:r>
              <a:rPr dirty="0"/>
              <a:t>Expand</a:t>
            </a:r>
            <a:r>
              <a:rPr spc="-135" dirty="0"/>
              <a:t> </a:t>
            </a:r>
            <a:r>
              <a:rPr spc="260" dirty="0"/>
              <a:t>engagement</a:t>
            </a:r>
            <a:r>
              <a:rPr spc="-130" dirty="0"/>
              <a:t> </a:t>
            </a:r>
            <a:r>
              <a:rPr spc="305" dirty="0"/>
              <a:t>and </a:t>
            </a:r>
            <a:r>
              <a:rPr spc="125" dirty="0"/>
              <a:t>collaboration</a:t>
            </a:r>
            <a:r>
              <a:rPr spc="-320" dirty="0"/>
              <a:t> </a:t>
            </a:r>
            <a:r>
              <a:rPr dirty="0"/>
              <a:t>in</a:t>
            </a:r>
            <a:r>
              <a:rPr spc="-315" dirty="0"/>
              <a:t> </a:t>
            </a:r>
            <a:r>
              <a:rPr spc="140" dirty="0"/>
              <a:t>assessing</a:t>
            </a:r>
            <a:r>
              <a:rPr spc="-295" dirty="0"/>
              <a:t> </a:t>
            </a:r>
            <a:r>
              <a:rPr spc="185" dirty="0"/>
              <a:t>community </a:t>
            </a:r>
            <a:r>
              <a:rPr spc="135" dirty="0"/>
              <a:t>health</a:t>
            </a:r>
            <a:r>
              <a:rPr spc="-260" dirty="0"/>
              <a:t> </a:t>
            </a:r>
            <a:r>
              <a:rPr spc="210" dirty="0"/>
              <a:t>needs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25823"/>
            <a:ext cx="18288000" cy="4099560"/>
          </a:xfrm>
          <a:custGeom>
            <a:avLst/>
            <a:gdLst/>
            <a:ahLst/>
            <a:cxnLst/>
            <a:rect l="l" t="t" r="r" b="b"/>
            <a:pathLst>
              <a:path w="18288000" h="4099559">
                <a:moveTo>
                  <a:pt x="18288000" y="0"/>
                </a:moveTo>
                <a:lnTo>
                  <a:pt x="0" y="0"/>
                </a:lnTo>
                <a:lnTo>
                  <a:pt x="0" y="4099559"/>
                </a:lnTo>
                <a:lnTo>
                  <a:pt x="18288000" y="409955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71347" y="32491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9695" y="32491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63471" y="32491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20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888" y="5008245"/>
            <a:ext cx="7746111" cy="166731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 indent="495300">
              <a:lnSpc>
                <a:spcPts val="6000"/>
              </a:lnSpc>
              <a:spcBef>
                <a:spcPts val="1000"/>
              </a:spcBef>
            </a:pPr>
            <a:r>
              <a:rPr sz="5700" spc="-150" dirty="0">
                <a:solidFill>
                  <a:srgbClr val="FFFFFF"/>
                </a:solidFill>
                <a:latin typeface="Arial Black"/>
                <a:cs typeface="Arial Black"/>
              </a:rPr>
              <a:t>BECOME A CHNA CHAMPION TODAY!</a:t>
            </a:r>
            <a:endParaRPr sz="5700" spc="-15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39672" y="578612"/>
            <a:ext cx="8237728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THANK YOU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61823" y="8346149"/>
            <a:ext cx="5588635" cy="175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73580" algn="r">
              <a:lnSpc>
                <a:spcPct val="117900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Carmen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Hua,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MPH,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CHES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Educator |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CHA/CHIP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Coordinator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Arial"/>
                <a:cs typeface="Arial"/>
              </a:rPr>
              <a:t>c: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702-</a:t>
            </a:r>
            <a:r>
              <a:rPr sz="2400" spc="-25" dirty="0">
                <a:latin typeface="Arial"/>
                <a:cs typeface="Arial"/>
              </a:rPr>
              <a:t>759-</a:t>
            </a:r>
            <a:r>
              <a:rPr sz="2400" spc="-20" dirty="0">
                <a:latin typeface="Arial"/>
                <a:cs typeface="Arial"/>
              </a:rPr>
              <a:t>1209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e: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  <a:hlinkClick r:id="rId3"/>
              </a:rPr>
              <a:t>huac@SNHD.org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" y="2365248"/>
            <a:ext cx="9137903" cy="7220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01670" y="9578247"/>
            <a:ext cx="2986405" cy="709295"/>
          </a:xfrm>
          <a:custGeom>
            <a:avLst/>
            <a:gdLst/>
            <a:ahLst/>
            <a:cxnLst/>
            <a:rect l="l" t="t" r="r" b="b"/>
            <a:pathLst>
              <a:path w="2986405" h="709295">
                <a:moveTo>
                  <a:pt x="90590" y="0"/>
                </a:moveTo>
                <a:lnTo>
                  <a:pt x="57207" y="5541"/>
                </a:lnTo>
                <a:lnTo>
                  <a:pt x="27497" y="24015"/>
                </a:lnTo>
                <a:lnTo>
                  <a:pt x="7339" y="52478"/>
                </a:lnTo>
                <a:lnTo>
                  <a:pt x="0" y="85264"/>
                </a:lnTo>
                <a:lnTo>
                  <a:pt x="5584" y="118397"/>
                </a:lnTo>
                <a:lnTo>
                  <a:pt x="24200" y="147901"/>
                </a:lnTo>
                <a:lnTo>
                  <a:pt x="362251" y="501644"/>
                </a:lnTo>
                <a:lnTo>
                  <a:pt x="164334" y="708748"/>
                </a:lnTo>
                <a:lnTo>
                  <a:pt x="407707" y="708748"/>
                </a:lnTo>
                <a:lnTo>
                  <a:pt x="547990" y="561952"/>
                </a:lnTo>
                <a:lnTo>
                  <a:pt x="566163" y="533596"/>
                </a:lnTo>
                <a:lnTo>
                  <a:pt x="572221" y="501644"/>
                </a:lnTo>
                <a:lnTo>
                  <a:pt x="566163" y="469693"/>
                </a:lnTo>
                <a:lnTo>
                  <a:pt x="547990" y="441337"/>
                </a:lnTo>
                <a:lnTo>
                  <a:pt x="152309" y="27271"/>
                </a:lnTo>
                <a:lnTo>
                  <a:pt x="123630" y="7280"/>
                </a:lnTo>
                <a:lnTo>
                  <a:pt x="90590" y="0"/>
                </a:lnTo>
                <a:close/>
              </a:path>
              <a:path w="2986405" h="709295">
                <a:moveTo>
                  <a:pt x="763847" y="0"/>
                </a:moveTo>
                <a:lnTo>
                  <a:pt x="730473" y="5541"/>
                </a:lnTo>
                <a:lnTo>
                  <a:pt x="700764" y="24015"/>
                </a:lnTo>
                <a:lnTo>
                  <a:pt x="680607" y="52478"/>
                </a:lnTo>
                <a:lnTo>
                  <a:pt x="673269" y="85264"/>
                </a:lnTo>
                <a:lnTo>
                  <a:pt x="678853" y="118397"/>
                </a:lnTo>
                <a:lnTo>
                  <a:pt x="697468" y="147901"/>
                </a:lnTo>
                <a:lnTo>
                  <a:pt x="1035526" y="501645"/>
                </a:lnTo>
                <a:lnTo>
                  <a:pt x="837606" y="708748"/>
                </a:lnTo>
                <a:lnTo>
                  <a:pt x="1080972" y="708748"/>
                </a:lnTo>
                <a:lnTo>
                  <a:pt x="1221265" y="561952"/>
                </a:lnTo>
                <a:lnTo>
                  <a:pt x="1239426" y="533596"/>
                </a:lnTo>
                <a:lnTo>
                  <a:pt x="1245480" y="501644"/>
                </a:lnTo>
                <a:lnTo>
                  <a:pt x="1239426" y="469696"/>
                </a:lnTo>
                <a:lnTo>
                  <a:pt x="1221265" y="441344"/>
                </a:lnTo>
                <a:lnTo>
                  <a:pt x="825554" y="27271"/>
                </a:lnTo>
                <a:lnTo>
                  <a:pt x="796877" y="7280"/>
                </a:lnTo>
                <a:lnTo>
                  <a:pt x="763847" y="0"/>
                </a:lnTo>
                <a:close/>
              </a:path>
              <a:path w="2986405" h="709295">
                <a:moveTo>
                  <a:pt x="1437128" y="0"/>
                </a:moveTo>
                <a:lnTo>
                  <a:pt x="1403742" y="5541"/>
                </a:lnTo>
                <a:lnTo>
                  <a:pt x="1374047" y="24015"/>
                </a:lnTo>
                <a:lnTo>
                  <a:pt x="1353874" y="52478"/>
                </a:lnTo>
                <a:lnTo>
                  <a:pt x="1346542" y="85264"/>
                </a:lnTo>
                <a:lnTo>
                  <a:pt x="1352143" y="118397"/>
                </a:lnTo>
                <a:lnTo>
                  <a:pt x="1370766" y="147901"/>
                </a:lnTo>
                <a:lnTo>
                  <a:pt x="1708764" y="501645"/>
                </a:lnTo>
                <a:lnTo>
                  <a:pt x="1510879" y="708748"/>
                </a:lnTo>
                <a:lnTo>
                  <a:pt x="1754285" y="708748"/>
                </a:lnTo>
                <a:lnTo>
                  <a:pt x="1894578" y="561952"/>
                </a:lnTo>
                <a:lnTo>
                  <a:pt x="1912739" y="533596"/>
                </a:lnTo>
                <a:lnTo>
                  <a:pt x="1918793" y="501644"/>
                </a:lnTo>
                <a:lnTo>
                  <a:pt x="1912739" y="469696"/>
                </a:lnTo>
                <a:lnTo>
                  <a:pt x="1894578" y="441344"/>
                </a:lnTo>
                <a:lnTo>
                  <a:pt x="1498867" y="27271"/>
                </a:lnTo>
                <a:lnTo>
                  <a:pt x="1470178" y="7280"/>
                </a:lnTo>
                <a:lnTo>
                  <a:pt x="1437128" y="0"/>
                </a:lnTo>
                <a:close/>
              </a:path>
              <a:path w="2986405" h="709295">
                <a:moveTo>
                  <a:pt x="2110394" y="0"/>
                </a:moveTo>
                <a:lnTo>
                  <a:pt x="2077012" y="5541"/>
                </a:lnTo>
                <a:lnTo>
                  <a:pt x="2047285" y="24015"/>
                </a:lnTo>
                <a:lnTo>
                  <a:pt x="2027143" y="52478"/>
                </a:lnTo>
                <a:lnTo>
                  <a:pt x="2019808" y="85264"/>
                </a:lnTo>
                <a:lnTo>
                  <a:pt x="2025391" y="118397"/>
                </a:lnTo>
                <a:lnTo>
                  <a:pt x="2044004" y="147901"/>
                </a:lnTo>
                <a:lnTo>
                  <a:pt x="2382076" y="501645"/>
                </a:lnTo>
                <a:lnTo>
                  <a:pt x="2184148" y="708748"/>
                </a:lnTo>
                <a:lnTo>
                  <a:pt x="2427523" y="708748"/>
                </a:lnTo>
                <a:lnTo>
                  <a:pt x="2567816" y="561952"/>
                </a:lnTo>
                <a:lnTo>
                  <a:pt x="2585977" y="533596"/>
                </a:lnTo>
                <a:lnTo>
                  <a:pt x="2592031" y="501644"/>
                </a:lnTo>
                <a:lnTo>
                  <a:pt x="2585977" y="469696"/>
                </a:lnTo>
                <a:lnTo>
                  <a:pt x="2567816" y="441344"/>
                </a:lnTo>
                <a:lnTo>
                  <a:pt x="2172105" y="27271"/>
                </a:lnTo>
                <a:lnTo>
                  <a:pt x="2143427" y="7280"/>
                </a:lnTo>
                <a:lnTo>
                  <a:pt x="2110394" y="0"/>
                </a:lnTo>
                <a:close/>
              </a:path>
              <a:path w="2986405" h="709295">
                <a:moveTo>
                  <a:pt x="2783651" y="0"/>
                </a:moveTo>
                <a:lnTo>
                  <a:pt x="2750282" y="5541"/>
                </a:lnTo>
                <a:lnTo>
                  <a:pt x="2720598" y="24015"/>
                </a:lnTo>
                <a:lnTo>
                  <a:pt x="2700413" y="52478"/>
                </a:lnTo>
                <a:lnTo>
                  <a:pt x="2693056" y="85264"/>
                </a:lnTo>
                <a:lnTo>
                  <a:pt x="2698631" y="118397"/>
                </a:lnTo>
                <a:lnTo>
                  <a:pt x="2717242" y="147901"/>
                </a:lnTo>
                <a:lnTo>
                  <a:pt x="2986329" y="429460"/>
                </a:lnTo>
                <a:lnTo>
                  <a:pt x="2986329" y="174749"/>
                </a:lnTo>
                <a:lnTo>
                  <a:pt x="2845418" y="27271"/>
                </a:lnTo>
                <a:lnTo>
                  <a:pt x="2816698" y="7280"/>
                </a:lnTo>
                <a:lnTo>
                  <a:pt x="2783651" y="0"/>
                </a:lnTo>
                <a:close/>
              </a:path>
              <a:path w="2986405" h="709295">
                <a:moveTo>
                  <a:pt x="2986329" y="573828"/>
                </a:moveTo>
                <a:lnTo>
                  <a:pt x="2857386" y="708748"/>
                </a:lnTo>
                <a:lnTo>
                  <a:pt x="2986329" y="708748"/>
                </a:lnTo>
                <a:lnTo>
                  <a:pt x="2986329" y="573828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6692" y="1685544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040" y="1685544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8816" y="1685544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43811" y="0"/>
            <a:ext cx="6048375" cy="8794115"/>
            <a:chOff x="1543811" y="0"/>
            <a:chExt cx="6048375" cy="87941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811" y="0"/>
              <a:ext cx="5780532" cy="84322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35469" y="8091630"/>
              <a:ext cx="2070100" cy="495934"/>
            </a:xfrm>
            <a:custGeom>
              <a:avLst/>
              <a:gdLst/>
              <a:ahLst/>
              <a:cxnLst/>
              <a:rect l="l" t="t" r="r" b="b"/>
              <a:pathLst>
                <a:path w="2070100" h="495934">
                  <a:moveTo>
                    <a:pt x="122520" y="45958"/>
                  </a:moveTo>
                  <a:lnTo>
                    <a:pt x="0" y="206016"/>
                  </a:lnTo>
                  <a:lnTo>
                    <a:pt x="385791" y="495393"/>
                  </a:lnTo>
                  <a:lnTo>
                    <a:pt x="710351" y="251965"/>
                  </a:lnTo>
                  <a:lnTo>
                    <a:pt x="1359419" y="251960"/>
                  </a:lnTo>
                  <a:lnTo>
                    <a:pt x="2008617" y="251960"/>
                  </a:lnTo>
                  <a:lnTo>
                    <a:pt x="2019989" y="243433"/>
                  </a:lnTo>
                  <a:lnTo>
                    <a:pt x="1683998" y="243428"/>
                  </a:lnTo>
                  <a:lnTo>
                    <a:pt x="385791" y="243428"/>
                  </a:lnTo>
                  <a:lnTo>
                    <a:pt x="122520" y="45958"/>
                  </a:lnTo>
                  <a:close/>
                </a:path>
                <a:path w="2070100" h="495934">
                  <a:moveTo>
                    <a:pt x="1359412" y="251965"/>
                  </a:moveTo>
                  <a:lnTo>
                    <a:pt x="710351" y="251965"/>
                  </a:lnTo>
                  <a:lnTo>
                    <a:pt x="1034892" y="495378"/>
                  </a:lnTo>
                  <a:lnTo>
                    <a:pt x="1359412" y="251965"/>
                  </a:lnTo>
                  <a:close/>
                </a:path>
                <a:path w="2070100" h="495934">
                  <a:moveTo>
                    <a:pt x="2008617" y="251960"/>
                  </a:moveTo>
                  <a:lnTo>
                    <a:pt x="1359419" y="251960"/>
                  </a:lnTo>
                  <a:lnTo>
                    <a:pt x="1684004" y="495378"/>
                  </a:lnTo>
                  <a:lnTo>
                    <a:pt x="2008617" y="251960"/>
                  </a:lnTo>
                  <a:close/>
                </a:path>
                <a:path w="2070100" h="495934">
                  <a:moveTo>
                    <a:pt x="1947352" y="45958"/>
                  </a:moveTo>
                  <a:lnTo>
                    <a:pt x="1684004" y="243433"/>
                  </a:lnTo>
                  <a:lnTo>
                    <a:pt x="2019995" y="243428"/>
                  </a:lnTo>
                  <a:lnTo>
                    <a:pt x="2069879" y="206022"/>
                  </a:lnTo>
                  <a:lnTo>
                    <a:pt x="1947352" y="45958"/>
                  </a:lnTo>
                  <a:close/>
                </a:path>
                <a:path w="2070100" h="495934">
                  <a:moveTo>
                    <a:pt x="710351" y="0"/>
                  </a:moveTo>
                  <a:lnTo>
                    <a:pt x="385791" y="243428"/>
                  </a:lnTo>
                  <a:lnTo>
                    <a:pt x="1034885" y="243428"/>
                  </a:lnTo>
                  <a:lnTo>
                    <a:pt x="710351" y="0"/>
                  </a:lnTo>
                  <a:close/>
                </a:path>
                <a:path w="2070100" h="495934">
                  <a:moveTo>
                    <a:pt x="1359419" y="0"/>
                  </a:moveTo>
                  <a:lnTo>
                    <a:pt x="1034885" y="243428"/>
                  </a:lnTo>
                  <a:lnTo>
                    <a:pt x="1683998" y="243428"/>
                  </a:lnTo>
                  <a:lnTo>
                    <a:pt x="1359419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7199" y="8072150"/>
              <a:ext cx="2174875" cy="721995"/>
            </a:xfrm>
            <a:custGeom>
              <a:avLst/>
              <a:gdLst/>
              <a:ahLst/>
              <a:cxnLst/>
              <a:rect l="l" t="t" r="r" b="b"/>
              <a:pathLst>
                <a:path w="2174875" h="721995">
                  <a:moveTo>
                    <a:pt x="1039716" y="481879"/>
                  </a:moveTo>
                  <a:lnTo>
                    <a:pt x="796008" y="481879"/>
                  </a:lnTo>
                  <a:lnTo>
                    <a:pt x="1115981" y="721881"/>
                  </a:lnTo>
                  <a:lnTo>
                    <a:pt x="1125111" y="721875"/>
                  </a:lnTo>
                  <a:lnTo>
                    <a:pt x="1431631" y="491959"/>
                  </a:lnTo>
                  <a:lnTo>
                    <a:pt x="1053148" y="491954"/>
                  </a:lnTo>
                  <a:lnTo>
                    <a:pt x="1039716" y="481879"/>
                  </a:lnTo>
                  <a:close/>
                </a:path>
                <a:path w="2174875" h="721995">
                  <a:moveTo>
                    <a:pt x="1688835" y="481874"/>
                  </a:moveTo>
                  <a:lnTo>
                    <a:pt x="1445076" y="481874"/>
                  </a:lnTo>
                  <a:lnTo>
                    <a:pt x="1765100" y="721875"/>
                  </a:lnTo>
                  <a:lnTo>
                    <a:pt x="1774222" y="721875"/>
                  </a:lnTo>
                  <a:lnTo>
                    <a:pt x="2080823" y="491954"/>
                  </a:lnTo>
                  <a:lnTo>
                    <a:pt x="1702274" y="491954"/>
                  </a:lnTo>
                  <a:lnTo>
                    <a:pt x="1688835" y="481874"/>
                  </a:lnTo>
                  <a:close/>
                </a:path>
                <a:path w="2174875" h="721995">
                  <a:moveTo>
                    <a:pt x="143112" y="46668"/>
                  </a:moveTo>
                  <a:lnTo>
                    <a:pt x="3570" y="214473"/>
                  </a:lnTo>
                  <a:lnTo>
                    <a:pt x="0" y="227987"/>
                  </a:lnTo>
                  <a:lnTo>
                    <a:pt x="2284" y="234610"/>
                  </a:lnTo>
                  <a:lnTo>
                    <a:pt x="7130" y="240044"/>
                  </a:lnTo>
                  <a:lnTo>
                    <a:pt x="126426" y="329526"/>
                  </a:lnTo>
                  <a:lnTo>
                    <a:pt x="70951" y="402005"/>
                  </a:lnTo>
                  <a:lnTo>
                    <a:pt x="67772" y="408529"/>
                  </a:lnTo>
                  <a:lnTo>
                    <a:pt x="67382" y="415516"/>
                  </a:lnTo>
                  <a:lnTo>
                    <a:pt x="69667" y="422137"/>
                  </a:lnTo>
                  <a:lnTo>
                    <a:pt x="74510" y="427571"/>
                  </a:lnTo>
                  <a:lnTo>
                    <a:pt x="463597" y="719421"/>
                  </a:lnTo>
                  <a:lnTo>
                    <a:pt x="467523" y="720657"/>
                  </a:lnTo>
                  <a:lnTo>
                    <a:pt x="475368" y="720657"/>
                  </a:lnTo>
                  <a:lnTo>
                    <a:pt x="479289" y="719421"/>
                  </a:lnTo>
                  <a:lnTo>
                    <a:pt x="782555" y="491969"/>
                  </a:lnTo>
                  <a:lnTo>
                    <a:pt x="404061" y="491969"/>
                  </a:lnTo>
                  <a:lnTo>
                    <a:pt x="44108" y="221970"/>
                  </a:lnTo>
                  <a:lnTo>
                    <a:pt x="144352" y="91003"/>
                  </a:lnTo>
                  <a:lnTo>
                    <a:pt x="205438" y="91003"/>
                  </a:lnTo>
                  <a:lnTo>
                    <a:pt x="148026" y="47936"/>
                  </a:lnTo>
                  <a:lnTo>
                    <a:pt x="143112" y="46668"/>
                  </a:lnTo>
                  <a:close/>
                </a:path>
                <a:path w="2174875" h="721995">
                  <a:moveTo>
                    <a:pt x="733130" y="251955"/>
                  </a:moveTo>
                  <a:lnTo>
                    <a:pt x="724060" y="251955"/>
                  </a:lnTo>
                  <a:lnTo>
                    <a:pt x="404061" y="491969"/>
                  </a:lnTo>
                  <a:lnTo>
                    <a:pt x="782555" y="491969"/>
                  </a:lnTo>
                  <a:lnTo>
                    <a:pt x="796008" y="481879"/>
                  </a:lnTo>
                  <a:lnTo>
                    <a:pt x="1039716" y="481879"/>
                  </a:lnTo>
                  <a:lnTo>
                    <a:pt x="739734" y="256890"/>
                  </a:lnTo>
                  <a:lnTo>
                    <a:pt x="733130" y="251955"/>
                  </a:lnTo>
                  <a:close/>
                </a:path>
                <a:path w="2174875" h="721995">
                  <a:moveTo>
                    <a:pt x="1382250" y="251950"/>
                  </a:moveTo>
                  <a:lnTo>
                    <a:pt x="1373121" y="251955"/>
                  </a:lnTo>
                  <a:lnTo>
                    <a:pt x="1366562" y="256895"/>
                  </a:lnTo>
                  <a:lnTo>
                    <a:pt x="1053155" y="491959"/>
                  </a:lnTo>
                  <a:lnTo>
                    <a:pt x="1431638" y="491954"/>
                  </a:lnTo>
                  <a:lnTo>
                    <a:pt x="1445076" y="481874"/>
                  </a:lnTo>
                  <a:lnTo>
                    <a:pt x="1688835" y="481874"/>
                  </a:lnTo>
                  <a:lnTo>
                    <a:pt x="1388860" y="256890"/>
                  </a:lnTo>
                  <a:lnTo>
                    <a:pt x="1382250" y="251950"/>
                  </a:lnTo>
                  <a:close/>
                </a:path>
                <a:path w="2174875" h="721995">
                  <a:moveTo>
                    <a:pt x="2008330" y="91003"/>
                  </a:moveTo>
                  <a:lnTo>
                    <a:pt x="1962035" y="91003"/>
                  </a:lnTo>
                  <a:lnTo>
                    <a:pt x="2062270" y="221975"/>
                  </a:lnTo>
                  <a:lnTo>
                    <a:pt x="1702274" y="491954"/>
                  </a:lnTo>
                  <a:lnTo>
                    <a:pt x="2080823" y="491954"/>
                  </a:lnTo>
                  <a:lnTo>
                    <a:pt x="2170550" y="424659"/>
                  </a:lnTo>
                  <a:lnTo>
                    <a:pt x="2173112" y="420322"/>
                  </a:lnTo>
                  <a:lnTo>
                    <a:pt x="2174445" y="410730"/>
                  </a:lnTo>
                  <a:lnTo>
                    <a:pt x="2173164" y="405860"/>
                  </a:lnTo>
                  <a:lnTo>
                    <a:pt x="2170239" y="402000"/>
                  </a:lnTo>
                  <a:lnTo>
                    <a:pt x="2065601" y="265306"/>
                  </a:lnTo>
                  <a:lnTo>
                    <a:pt x="2103163" y="237127"/>
                  </a:lnTo>
                  <a:lnTo>
                    <a:pt x="2105725" y="232790"/>
                  </a:lnTo>
                  <a:lnTo>
                    <a:pt x="2107058" y="223198"/>
                  </a:lnTo>
                  <a:lnTo>
                    <a:pt x="2105777" y="218328"/>
                  </a:lnTo>
                  <a:lnTo>
                    <a:pt x="2102856" y="214473"/>
                  </a:lnTo>
                  <a:lnTo>
                    <a:pt x="2008330" y="91003"/>
                  </a:lnTo>
                  <a:close/>
                </a:path>
                <a:path w="2174875" h="721995">
                  <a:moveTo>
                    <a:pt x="1438795" y="42407"/>
                  </a:moveTo>
                  <a:lnTo>
                    <a:pt x="1377689" y="42407"/>
                  </a:lnTo>
                  <a:lnTo>
                    <a:pt x="1691154" y="277465"/>
                  </a:lnTo>
                  <a:lnTo>
                    <a:pt x="1697713" y="282401"/>
                  </a:lnTo>
                  <a:lnTo>
                    <a:pt x="1706842" y="282396"/>
                  </a:lnTo>
                  <a:lnTo>
                    <a:pt x="1713452" y="277460"/>
                  </a:lnTo>
                  <a:lnTo>
                    <a:pt x="1763382" y="240009"/>
                  </a:lnTo>
                  <a:lnTo>
                    <a:pt x="1702261" y="239998"/>
                  </a:lnTo>
                  <a:lnTo>
                    <a:pt x="1438795" y="42407"/>
                  </a:lnTo>
                  <a:close/>
                </a:path>
                <a:path w="2174875" h="721995">
                  <a:moveTo>
                    <a:pt x="205438" y="91003"/>
                  </a:moveTo>
                  <a:lnTo>
                    <a:pt x="144352" y="91003"/>
                  </a:lnTo>
                  <a:lnTo>
                    <a:pt x="399516" y="282396"/>
                  </a:lnTo>
                  <a:lnTo>
                    <a:pt x="408612" y="282396"/>
                  </a:lnTo>
                  <a:lnTo>
                    <a:pt x="465146" y="239998"/>
                  </a:lnTo>
                  <a:lnTo>
                    <a:pt x="404061" y="239998"/>
                  </a:lnTo>
                  <a:lnTo>
                    <a:pt x="205438" y="91003"/>
                  </a:lnTo>
                  <a:close/>
                </a:path>
                <a:path w="2174875" h="721995">
                  <a:moveTo>
                    <a:pt x="789719" y="42407"/>
                  </a:moveTo>
                  <a:lnTo>
                    <a:pt x="728621" y="42407"/>
                  </a:lnTo>
                  <a:lnTo>
                    <a:pt x="1042041" y="277465"/>
                  </a:lnTo>
                  <a:lnTo>
                    <a:pt x="1048594" y="282396"/>
                  </a:lnTo>
                  <a:lnTo>
                    <a:pt x="1057716" y="282396"/>
                  </a:lnTo>
                  <a:lnTo>
                    <a:pt x="1114219" y="240003"/>
                  </a:lnTo>
                  <a:lnTo>
                    <a:pt x="1053148" y="239998"/>
                  </a:lnTo>
                  <a:lnTo>
                    <a:pt x="789719" y="42407"/>
                  </a:lnTo>
                  <a:close/>
                </a:path>
                <a:path w="2174875" h="721995">
                  <a:moveTo>
                    <a:pt x="1968146" y="47347"/>
                  </a:moveTo>
                  <a:lnTo>
                    <a:pt x="1961088" y="47731"/>
                  </a:lnTo>
                  <a:lnTo>
                    <a:pt x="1954502" y="50879"/>
                  </a:lnTo>
                  <a:lnTo>
                    <a:pt x="1702274" y="240009"/>
                  </a:lnTo>
                  <a:lnTo>
                    <a:pt x="1763396" y="239998"/>
                  </a:lnTo>
                  <a:lnTo>
                    <a:pt x="1962035" y="91003"/>
                  </a:lnTo>
                  <a:lnTo>
                    <a:pt x="2008330" y="91003"/>
                  </a:lnTo>
                  <a:lnTo>
                    <a:pt x="1980329" y="54429"/>
                  </a:lnTo>
                  <a:lnTo>
                    <a:pt x="1974838" y="49616"/>
                  </a:lnTo>
                  <a:lnTo>
                    <a:pt x="1968146" y="47347"/>
                  </a:lnTo>
                  <a:close/>
                </a:path>
                <a:path w="2174875" h="721995">
                  <a:moveTo>
                    <a:pt x="1382250" y="0"/>
                  </a:moveTo>
                  <a:lnTo>
                    <a:pt x="1373128" y="0"/>
                  </a:lnTo>
                  <a:lnTo>
                    <a:pt x="1053155" y="240003"/>
                  </a:lnTo>
                  <a:lnTo>
                    <a:pt x="1114225" y="239998"/>
                  </a:lnTo>
                  <a:lnTo>
                    <a:pt x="1377689" y="42407"/>
                  </a:lnTo>
                  <a:lnTo>
                    <a:pt x="1438795" y="42407"/>
                  </a:lnTo>
                  <a:lnTo>
                    <a:pt x="1382250" y="0"/>
                  </a:lnTo>
                  <a:close/>
                </a:path>
                <a:path w="2174875" h="721995">
                  <a:moveTo>
                    <a:pt x="733130" y="0"/>
                  </a:moveTo>
                  <a:lnTo>
                    <a:pt x="724060" y="0"/>
                  </a:lnTo>
                  <a:lnTo>
                    <a:pt x="660036" y="47987"/>
                  </a:lnTo>
                  <a:lnTo>
                    <a:pt x="404061" y="239998"/>
                  </a:lnTo>
                  <a:lnTo>
                    <a:pt x="465146" y="239998"/>
                  </a:lnTo>
                  <a:lnTo>
                    <a:pt x="728621" y="42407"/>
                  </a:lnTo>
                  <a:lnTo>
                    <a:pt x="789719" y="42407"/>
                  </a:lnTo>
                  <a:lnTo>
                    <a:pt x="733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34880" y="2095500"/>
            <a:ext cx="4000119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150"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44939" y="3037522"/>
            <a:ext cx="6459855" cy="4841069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27355" indent="-415290">
              <a:lnSpc>
                <a:spcPct val="100000"/>
              </a:lnSpc>
              <a:spcBef>
                <a:spcPts val="930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dirty="0">
                <a:latin typeface="Arial"/>
                <a:cs typeface="Arial"/>
              </a:rPr>
              <a:t>What</a:t>
            </a:r>
            <a:r>
              <a:rPr sz="3800" spc="-15" dirty="0">
                <a:latin typeface="Arial"/>
                <a:cs typeface="Arial"/>
              </a:rPr>
              <a:t> </a:t>
            </a:r>
            <a:r>
              <a:rPr sz="3800" dirty="0">
                <a:latin typeface="Arial"/>
                <a:cs typeface="Arial"/>
              </a:rPr>
              <a:t>is</a:t>
            </a:r>
            <a:r>
              <a:rPr sz="3800" spc="5" dirty="0">
                <a:latin typeface="Arial"/>
                <a:cs typeface="Arial"/>
              </a:rPr>
              <a:t> </a:t>
            </a:r>
            <a:r>
              <a:rPr sz="3800" dirty="0">
                <a:latin typeface="Arial"/>
                <a:cs typeface="Arial"/>
              </a:rPr>
              <a:t>the</a:t>
            </a:r>
            <a:r>
              <a:rPr sz="3800" spc="-5" dirty="0">
                <a:latin typeface="Arial"/>
                <a:cs typeface="Arial"/>
              </a:rPr>
              <a:t> </a:t>
            </a:r>
            <a:r>
              <a:rPr sz="3800" spc="-20" dirty="0">
                <a:latin typeface="Arial"/>
                <a:cs typeface="Arial"/>
              </a:rPr>
              <a:t>CHNA</a:t>
            </a:r>
            <a:endParaRPr lang="en-US" sz="3800" spc="-20" dirty="0">
              <a:latin typeface="Arial"/>
              <a:cs typeface="Arial"/>
            </a:endParaRPr>
          </a:p>
          <a:p>
            <a:pPr marL="427355" indent="-415290">
              <a:spcBef>
                <a:spcPts val="930"/>
              </a:spcBef>
              <a:buFontTx/>
              <a:buChar char="•"/>
              <a:tabLst>
                <a:tab pos="427355" algn="l"/>
                <a:tab pos="427990" algn="l"/>
              </a:tabLst>
            </a:pPr>
            <a:r>
              <a:rPr lang="en-US" sz="3800" dirty="0">
                <a:latin typeface="Arial"/>
                <a:cs typeface="Arial"/>
              </a:rPr>
              <a:t>Purpose,</a:t>
            </a:r>
            <a:r>
              <a:rPr lang="en-US" sz="3800" spc="-50" dirty="0">
                <a:latin typeface="Arial"/>
                <a:cs typeface="Arial"/>
              </a:rPr>
              <a:t> </a:t>
            </a:r>
            <a:r>
              <a:rPr lang="en-US" sz="3800" dirty="0">
                <a:latin typeface="Arial"/>
                <a:cs typeface="Arial"/>
              </a:rPr>
              <a:t>Vision</a:t>
            </a:r>
            <a:r>
              <a:rPr lang="en-US" sz="3800" spc="-50" dirty="0">
                <a:latin typeface="Arial"/>
                <a:cs typeface="Arial"/>
              </a:rPr>
              <a:t> </a:t>
            </a:r>
            <a:r>
              <a:rPr lang="en-US" sz="3800" dirty="0">
                <a:latin typeface="Arial"/>
                <a:cs typeface="Arial"/>
              </a:rPr>
              <a:t>and</a:t>
            </a:r>
            <a:r>
              <a:rPr lang="en-US" sz="3800" spc="-45" dirty="0">
                <a:latin typeface="Arial"/>
                <a:cs typeface="Arial"/>
              </a:rPr>
              <a:t> </a:t>
            </a:r>
            <a:r>
              <a:rPr lang="en-US" sz="3800" spc="-10" dirty="0">
                <a:latin typeface="Arial"/>
                <a:cs typeface="Arial"/>
              </a:rPr>
              <a:t>Goals</a:t>
            </a:r>
            <a:endParaRPr sz="3800" dirty="0">
              <a:latin typeface="Arial"/>
              <a:cs typeface="Arial"/>
            </a:endParaRPr>
          </a:p>
          <a:p>
            <a:pPr marL="427355" indent="-415290">
              <a:lnSpc>
                <a:spcPct val="100000"/>
              </a:lnSpc>
              <a:spcBef>
                <a:spcPts val="840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dirty="0">
                <a:latin typeface="Arial"/>
                <a:cs typeface="Arial"/>
              </a:rPr>
              <a:t>Partnership</a:t>
            </a:r>
            <a:r>
              <a:rPr sz="3800" spc="-55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Process</a:t>
            </a:r>
            <a:endParaRPr sz="3800" dirty="0">
              <a:latin typeface="Arial"/>
              <a:cs typeface="Arial"/>
            </a:endParaRPr>
          </a:p>
          <a:p>
            <a:pPr marL="427355" indent="-415290">
              <a:lnSpc>
                <a:spcPct val="100000"/>
              </a:lnSpc>
              <a:spcBef>
                <a:spcPts val="840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spc="-10" dirty="0">
                <a:latin typeface="Arial"/>
                <a:cs typeface="Arial"/>
              </a:rPr>
              <a:t>Benefits</a:t>
            </a:r>
            <a:endParaRPr sz="3800" dirty="0">
              <a:latin typeface="Arial"/>
              <a:cs typeface="Arial"/>
            </a:endParaRPr>
          </a:p>
          <a:p>
            <a:pPr marL="427355" indent="-415290">
              <a:lnSpc>
                <a:spcPct val="100000"/>
              </a:lnSpc>
              <a:spcBef>
                <a:spcPts val="840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dirty="0">
                <a:latin typeface="Arial"/>
                <a:cs typeface="Arial"/>
              </a:rPr>
              <a:t>2025</a:t>
            </a:r>
            <a:r>
              <a:rPr sz="3800" spc="-15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Roadmap</a:t>
            </a:r>
            <a:endParaRPr sz="3800" dirty="0">
              <a:latin typeface="Arial"/>
              <a:cs typeface="Arial"/>
            </a:endParaRPr>
          </a:p>
          <a:p>
            <a:pPr marL="427355" indent="-415290">
              <a:lnSpc>
                <a:spcPct val="100000"/>
              </a:lnSpc>
              <a:spcBef>
                <a:spcPts val="844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dirty="0">
                <a:latin typeface="Arial"/>
                <a:cs typeface="Arial"/>
              </a:rPr>
              <a:t>Hospital</a:t>
            </a:r>
            <a:r>
              <a:rPr sz="3800" spc="5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Partners</a:t>
            </a:r>
            <a:endParaRPr sz="3800" dirty="0">
              <a:latin typeface="Arial"/>
              <a:cs typeface="Arial"/>
            </a:endParaRPr>
          </a:p>
          <a:p>
            <a:pPr marL="427355" indent="-415290">
              <a:lnSpc>
                <a:spcPct val="100000"/>
              </a:lnSpc>
              <a:spcBef>
                <a:spcPts val="840"/>
              </a:spcBef>
              <a:buChar char="•"/>
              <a:tabLst>
                <a:tab pos="427355" algn="l"/>
                <a:tab pos="427990" algn="l"/>
              </a:tabLst>
            </a:pPr>
            <a:r>
              <a:rPr sz="3800" dirty="0">
                <a:latin typeface="Arial"/>
                <a:cs typeface="Arial"/>
              </a:rPr>
              <a:t>Become</a:t>
            </a:r>
            <a:r>
              <a:rPr sz="3800" spc="-35" dirty="0">
                <a:latin typeface="Arial"/>
                <a:cs typeface="Arial"/>
              </a:rPr>
              <a:t> </a:t>
            </a:r>
            <a:r>
              <a:rPr sz="3800" dirty="0">
                <a:latin typeface="Arial"/>
                <a:cs typeface="Arial"/>
              </a:rPr>
              <a:t>a CHNA</a:t>
            </a:r>
            <a:r>
              <a:rPr sz="3800" spc="-210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Champion</a:t>
            </a:r>
            <a:endParaRPr sz="3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"/>
            <a:ext cx="18288000" cy="10287000"/>
            <a:chOff x="0" y="18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"/>
              <a:ext cx="18287999" cy="10286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0885" y="2298001"/>
              <a:ext cx="14062710" cy="5695950"/>
            </a:xfrm>
            <a:custGeom>
              <a:avLst/>
              <a:gdLst/>
              <a:ahLst/>
              <a:cxnLst/>
              <a:rect l="l" t="t" r="r" b="b"/>
              <a:pathLst>
                <a:path w="14062710" h="5695950">
                  <a:moveTo>
                    <a:pt x="895807" y="1021435"/>
                  </a:moveTo>
                  <a:lnTo>
                    <a:pt x="893102" y="974559"/>
                  </a:lnTo>
                  <a:lnTo>
                    <a:pt x="885177" y="929271"/>
                  </a:lnTo>
                  <a:lnTo>
                    <a:pt x="872337" y="885875"/>
                  </a:lnTo>
                  <a:lnTo>
                    <a:pt x="854887" y="844664"/>
                  </a:lnTo>
                  <a:lnTo>
                    <a:pt x="833120" y="805942"/>
                  </a:lnTo>
                  <a:lnTo>
                    <a:pt x="807351" y="770013"/>
                  </a:lnTo>
                  <a:lnTo>
                    <a:pt x="777887" y="737184"/>
                  </a:lnTo>
                  <a:lnTo>
                    <a:pt x="745020" y="707745"/>
                  </a:lnTo>
                  <a:lnTo>
                    <a:pt x="709041" y="682015"/>
                  </a:lnTo>
                  <a:lnTo>
                    <a:pt x="670280" y="660285"/>
                  </a:lnTo>
                  <a:lnTo>
                    <a:pt x="629018" y="642861"/>
                  </a:lnTo>
                  <a:lnTo>
                    <a:pt x="585571" y="630034"/>
                  </a:lnTo>
                  <a:lnTo>
                    <a:pt x="540219" y="622122"/>
                  </a:lnTo>
                  <a:lnTo>
                    <a:pt x="493293" y="619417"/>
                  </a:lnTo>
                  <a:lnTo>
                    <a:pt x="440131" y="622935"/>
                  </a:lnTo>
                  <a:lnTo>
                    <a:pt x="389102" y="633183"/>
                  </a:lnTo>
                  <a:lnTo>
                    <a:pt x="340639" y="649668"/>
                  </a:lnTo>
                  <a:lnTo>
                    <a:pt x="295160" y="671906"/>
                  </a:lnTo>
                  <a:lnTo>
                    <a:pt x="253072" y="699427"/>
                  </a:lnTo>
                  <a:lnTo>
                    <a:pt x="255854" y="662597"/>
                  </a:lnTo>
                  <a:lnTo>
                    <a:pt x="271056" y="588949"/>
                  </a:lnTo>
                  <a:lnTo>
                    <a:pt x="283489" y="552119"/>
                  </a:lnTo>
                  <a:lnTo>
                    <a:pt x="299148" y="515289"/>
                  </a:lnTo>
                  <a:lnTo>
                    <a:pt x="340156" y="441629"/>
                  </a:lnTo>
                  <a:lnTo>
                    <a:pt x="394106" y="367969"/>
                  </a:lnTo>
                  <a:lnTo>
                    <a:pt x="461022" y="294297"/>
                  </a:lnTo>
                  <a:lnTo>
                    <a:pt x="540905" y="220624"/>
                  </a:lnTo>
                  <a:lnTo>
                    <a:pt x="633793" y="146939"/>
                  </a:lnTo>
                  <a:lnTo>
                    <a:pt x="739711" y="73266"/>
                  </a:lnTo>
                  <a:lnTo>
                    <a:pt x="692442" y="0"/>
                  </a:lnTo>
                  <a:lnTo>
                    <a:pt x="586079" y="69291"/>
                  </a:lnTo>
                  <a:lnTo>
                    <a:pt x="488594" y="139661"/>
                  </a:lnTo>
                  <a:lnTo>
                    <a:pt x="399961" y="211099"/>
                  </a:lnTo>
                  <a:lnTo>
                    <a:pt x="320192" y="283616"/>
                  </a:lnTo>
                  <a:lnTo>
                    <a:pt x="249288" y="357200"/>
                  </a:lnTo>
                  <a:lnTo>
                    <a:pt x="187248" y="431850"/>
                  </a:lnTo>
                  <a:lnTo>
                    <a:pt x="134061" y="507580"/>
                  </a:lnTo>
                  <a:lnTo>
                    <a:pt x="89750" y="584377"/>
                  </a:lnTo>
                  <a:lnTo>
                    <a:pt x="54292" y="662254"/>
                  </a:lnTo>
                  <a:lnTo>
                    <a:pt x="27698" y="741197"/>
                  </a:lnTo>
                  <a:lnTo>
                    <a:pt x="9982" y="821207"/>
                  </a:lnTo>
                  <a:lnTo>
                    <a:pt x="1117" y="902296"/>
                  </a:lnTo>
                  <a:lnTo>
                    <a:pt x="0" y="943241"/>
                  </a:lnTo>
                  <a:lnTo>
                    <a:pt x="2006" y="1000594"/>
                  </a:lnTo>
                  <a:lnTo>
                    <a:pt x="8039" y="1054760"/>
                  </a:lnTo>
                  <a:lnTo>
                    <a:pt x="18072" y="1105725"/>
                  </a:lnTo>
                  <a:lnTo>
                    <a:pt x="32131" y="1153502"/>
                  </a:lnTo>
                  <a:lnTo>
                    <a:pt x="50203" y="1198079"/>
                  </a:lnTo>
                  <a:lnTo>
                    <a:pt x="72288" y="1239469"/>
                  </a:lnTo>
                  <a:lnTo>
                    <a:pt x="98399" y="1277645"/>
                  </a:lnTo>
                  <a:lnTo>
                    <a:pt x="128524" y="1312621"/>
                  </a:lnTo>
                  <a:lnTo>
                    <a:pt x="166624" y="1348092"/>
                  </a:lnTo>
                  <a:lnTo>
                    <a:pt x="207518" y="1378102"/>
                  </a:lnTo>
                  <a:lnTo>
                    <a:pt x="251193" y="1402638"/>
                  </a:lnTo>
                  <a:lnTo>
                    <a:pt x="297662" y="1421726"/>
                  </a:lnTo>
                  <a:lnTo>
                    <a:pt x="346913" y="1435341"/>
                  </a:lnTo>
                  <a:lnTo>
                    <a:pt x="398945" y="1443520"/>
                  </a:lnTo>
                  <a:lnTo>
                    <a:pt x="453758" y="1446237"/>
                  </a:lnTo>
                  <a:lnTo>
                    <a:pt x="508431" y="1444053"/>
                  </a:lnTo>
                  <a:lnTo>
                    <a:pt x="559981" y="1437474"/>
                  </a:lnTo>
                  <a:lnTo>
                    <a:pt x="608431" y="1426527"/>
                  </a:lnTo>
                  <a:lnTo>
                    <a:pt x="653757" y="1411185"/>
                  </a:lnTo>
                  <a:lnTo>
                    <a:pt x="695998" y="1391462"/>
                  </a:lnTo>
                  <a:lnTo>
                    <a:pt x="735126" y="1367345"/>
                  </a:lnTo>
                  <a:lnTo>
                    <a:pt x="771156" y="1338834"/>
                  </a:lnTo>
                  <a:lnTo>
                    <a:pt x="808012" y="1301813"/>
                  </a:lnTo>
                  <a:lnTo>
                    <a:pt x="838174" y="1262303"/>
                  </a:lnTo>
                  <a:lnTo>
                    <a:pt x="861631" y="1220304"/>
                  </a:lnTo>
                  <a:lnTo>
                    <a:pt x="878395" y="1175829"/>
                  </a:lnTo>
                  <a:lnTo>
                    <a:pt x="888466" y="1128890"/>
                  </a:lnTo>
                  <a:lnTo>
                    <a:pt x="895807" y="1021435"/>
                  </a:lnTo>
                  <a:close/>
                </a:path>
                <a:path w="14062710" h="5695950">
                  <a:moveTo>
                    <a:pt x="1906244" y="1021448"/>
                  </a:moveTo>
                  <a:lnTo>
                    <a:pt x="1903539" y="974585"/>
                  </a:lnTo>
                  <a:lnTo>
                    <a:pt x="1895614" y="929297"/>
                  </a:lnTo>
                  <a:lnTo>
                    <a:pt x="1882787" y="885888"/>
                  </a:lnTo>
                  <a:lnTo>
                    <a:pt x="1865337" y="844677"/>
                  </a:lnTo>
                  <a:lnTo>
                    <a:pt x="1843595" y="805954"/>
                  </a:lnTo>
                  <a:lnTo>
                    <a:pt x="1817839" y="770013"/>
                  </a:lnTo>
                  <a:lnTo>
                    <a:pt x="1788388" y="737184"/>
                  </a:lnTo>
                  <a:lnTo>
                    <a:pt x="1755521" y="707745"/>
                  </a:lnTo>
                  <a:lnTo>
                    <a:pt x="1719567" y="682002"/>
                  </a:lnTo>
                  <a:lnTo>
                    <a:pt x="1680806" y="660260"/>
                  </a:lnTo>
                  <a:lnTo>
                    <a:pt x="1639544" y="642835"/>
                  </a:lnTo>
                  <a:lnTo>
                    <a:pt x="1596097" y="630008"/>
                  </a:lnTo>
                  <a:lnTo>
                    <a:pt x="1550746" y="622084"/>
                  </a:lnTo>
                  <a:lnTo>
                    <a:pt x="1503807" y="619379"/>
                  </a:lnTo>
                  <a:lnTo>
                    <a:pt x="1453730" y="622490"/>
                  </a:lnTo>
                  <a:lnTo>
                    <a:pt x="1405521" y="631558"/>
                  </a:lnTo>
                  <a:lnTo>
                    <a:pt x="1359535" y="646188"/>
                  </a:lnTo>
                  <a:lnTo>
                    <a:pt x="1316126" y="666026"/>
                  </a:lnTo>
                  <a:lnTo>
                    <a:pt x="1275638" y="690664"/>
                  </a:lnTo>
                  <a:lnTo>
                    <a:pt x="1238427" y="719734"/>
                  </a:lnTo>
                  <a:lnTo>
                    <a:pt x="1239723" y="675005"/>
                  </a:lnTo>
                  <a:lnTo>
                    <a:pt x="1253223" y="599795"/>
                  </a:lnTo>
                  <a:lnTo>
                    <a:pt x="1265034" y="562190"/>
                  </a:lnTo>
                  <a:lnTo>
                    <a:pt x="1280223" y="524586"/>
                  </a:lnTo>
                  <a:lnTo>
                    <a:pt x="1298790" y="486968"/>
                  </a:lnTo>
                  <a:lnTo>
                    <a:pt x="1346060" y="411746"/>
                  </a:lnTo>
                  <a:lnTo>
                    <a:pt x="1406842" y="336524"/>
                  </a:lnTo>
                  <a:lnTo>
                    <a:pt x="1481124" y="261289"/>
                  </a:lnTo>
                  <a:lnTo>
                    <a:pt x="1568907" y="186067"/>
                  </a:lnTo>
                  <a:lnTo>
                    <a:pt x="1670215" y="110845"/>
                  </a:lnTo>
                  <a:lnTo>
                    <a:pt x="1725942" y="73228"/>
                  </a:lnTo>
                  <a:lnTo>
                    <a:pt x="1678762" y="0"/>
                  </a:lnTo>
                  <a:lnTo>
                    <a:pt x="1572374" y="69291"/>
                  </a:lnTo>
                  <a:lnTo>
                    <a:pt x="1474863" y="139661"/>
                  </a:lnTo>
                  <a:lnTo>
                    <a:pt x="1386217" y="211099"/>
                  </a:lnTo>
                  <a:lnTo>
                    <a:pt x="1306423" y="283616"/>
                  </a:lnTo>
                  <a:lnTo>
                    <a:pt x="1235506" y="357200"/>
                  </a:lnTo>
                  <a:lnTo>
                    <a:pt x="1173454" y="431863"/>
                  </a:lnTo>
                  <a:lnTo>
                    <a:pt x="1120267" y="507593"/>
                  </a:lnTo>
                  <a:lnTo>
                    <a:pt x="1075944" y="584403"/>
                  </a:lnTo>
                  <a:lnTo>
                    <a:pt x="1040485" y="662279"/>
                  </a:lnTo>
                  <a:lnTo>
                    <a:pt x="1013891" y="741235"/>
                  </a:lnTo>
                  <a:lnTo>
                    <a:pt x="996162" y="821258"/>
                  </a:lnTo>
                  <a:lnTo>
                    <a:pt x="987298" y="902360"/>
                  </a:lnTo>
                  <a:lnTo>
                    <a:pt x="986193" y="943317"/>
                  </a:lnTo>
                  <a:lnTo>
                    <a:pt x="988199" y="1000671"/>
                  </a:lnTo>
                  <a:lnTo>
                    <a:pt x="994219" y="1054836"/>
                  </a:lnTo>
                  <a:lnTo>
                    <a:pt x="1004265" y="1105801"/>
                  </a:lnTo>
                  <a:lnTo>
                    <a:pt x="1018324" y="1153579"/>
                  </a:lnTo>
                  <a:lnTo>
                    <a:pt x="1036396" y="1198156"/>
                  </a:lnTo>
                  <a:lnTo>
                    <a:pt x="1058494" y="1239532"/>
                  </a:lnTo>
                  <a:lnTo>
                    <a:pt x="1084618" y="1277696"/>
                  </a:lnTo>
                  <a:lnTo>
                    <a:pt x="1114755" y="1312672"/>
                  </a:lnTo>
                  <a:lnTo>
                    <a:pt x="1152855" y="1348155"/>
                  </a:lnTo>
                  <a:lnTo>
                    <a:pt x="1193736" y="1378165"/>
                  </a:lnTo>
                  <a:lnTo>
                    <a:pt x="1237411" y="1402715"/>
                  </a:lnTo>
                  <a:lnTo>
                    <a:pt x="1283868" y="1421815"/>
                  </a:lnTo>
                  <a:lnTo>
                    <a:pt x="1333106" y="1435442"/>
                  </a:lnTo>
                  <a:lnTo>
                    <a:pt x="1385138" y="1443634"/>
                  </a:lnTo>
                  <a:lnTo>
                    <a:pt x="1439951" y="1446352"/>
                  </a:lnTo>
                  <a:lnTo>
                    <a:pt x="1494599" y="1444167"/>
                  </a:lnTo>
                  <a:lnTo>
                    <a:pt x="1546136" y="1437576"/>
                  </a:lnTo>
                  <a:lnTo>
                    <a:pt x="1594573" y="1426616"/>
                  </a:lnTo>
                  <a:lnTo>
                    <a:pt x="1639925" y="1411262"/>
                  </a:lnTo>
                  <a:lnTo>
                    <a:pt x="1682178" y="1391513"/>
                  </a:lnTo>
                  <a:lnTo>
                    <a:pt x="1721332" y="1367383"/>
                  </a:lnTo>
                  <a:lnTo>
                    <a:pt x="1794725" y="1299019"/>
                  </a:lnTo>
                  <a:lnTo>
                    <a:pt x="1838617" y="1244320"/>
                  </a:lnTo>
                  <a:lnTo>
                    <a:pt x="1862048" y="1204569"/>
                  </a:lnTo>
                  <a:lnTo>
                    <a:pt x="1880857" y="1162088"/>
                  </a:lnTo>
                  <a:lnTo>
                    <a:pt x="1894738" y="1117193"/>
                  </a:lnTo>
                  <a:lnTo>
                    <a:pt x="1903310" y="1070203"/>
                  </a:lnTo>
                  <a:lnTo>
                    <a:pt x="1906244" y="1021448"/>
                  </a:lnTo>
                  <a:close/>
                </a:path>
                <a:path w="14062710" h="5695950">
                  <a:moveTo>
                    <a:pt x="13178358" y="4719447"/>
                  </a:moveTo>
                  <a:lnTo>
                    <a:pt x="13175577" y="4674057"/>
                  </a:lnTo>
                  <a:lnTo>
                    <a:pt x="13167449" y="4630204"/>
                  </a:lnTo>
                  <a:lnTo>
                    <a:pt x="13154292" y="4588167"/>
                  </a:lnTo>
                  <a:lnTo>
                    <a:pt x="13136398" y="4548263"/>
                  </a:lnTo>
                  <a:lnTo>
                    <a:pt x="13114084" y="4510786"/>
                  </a:lnTo>
                  <a:lnTo>
                    <a:pt x="13087642" y="4476000"/>
                  </a:lnTo>
                  <a:lnTo>
                    <a:pt x="13057404" y="4444212"/>
                  </a:lnTo>
                  <a:lnTo>
                    <a:pt x="13023660" y="4415726"/>
                  </a:lnTo>
                  <a:lnTo>
                    <a:pt x="12986715" y="4390822"/>
                  </a:lnTo>
                  <a:lnTo>
                    <a:pt x="12946888" y="4369778"/>
                  </a:lnTo>
                  <a:lnTo>
                    <a:pt x="12904470" y="4352912"/>
                  </a:lnTo>
                  <a:lnTo>
                    <a:pt x="12859792" y="4340504"/>
                  </a:lnTo>
                  <a:lnTo>
                    <a:pt x="12813144" y="4332846"/>
                  </a:lnTo>
                  <a:lnTo>
                    <a:pt x="12764834" y="4330217"/>
                  </a:lnTo>
                  <a:lnTo>
                    <a:pt x="12716536" y="4332859"/>
                  </a:lnTo>
                  <a:lnTo>
                    <a:pt x="12669888" y="4340568"/>
                  </a:lnTo>
                  <a:lnTo>
                    <a:pt x="12625197" y="4353039"/>
                  </a:lnTo>
                  <a:lnTo>
                    <a:pt x="12582792" y="4369981"/>
                  </a:lnTo>
                  <a:lnTo>
                    <a:pt x="12542965" y="4391101"/>
                  </a:lnTo>
                  <a:lnTo>
                    <a:pt x="12506020" y="4416095"/>
                  </a:lnTo>
                  <a:lnTo>
                    <a:pt x="12472276" y="4444657"/>
                  </a:lnTo>
                  <a:lnTo>
                    <a:pt x="12442025" y="4476483"/>
                  </a:lnTo>
                  <a:lnTo>
                    <a:pt x="12415596" y="4511294"/>
                  </a:lnTo>
                  <a:lnTo>
                    <a:pt x="12393282" y="4548784"/>
                  </a:lnTo>
                  <a:lnTo>
                    <a:pt x="12375388" y="4588637"/>
                  </a:lnTo>
                  <a:lnTo>
                    <a:pt x="12362218" y="4630559"/>
                  </a:lnTo>
                  <a:lnTo>
                    <a:pt x="12354103" y="4674273"/>
                  </a:lnTo>
                  <a:lnTo>
                    <a:pt x="12351322" y="4719447"/>
                  </a:lnTo>
                  <a:lnTo>
                    <a:pt x="12354103" y="4764608"/>
                  </a:lnTo>
                  <a:lnTo>
                    <a:pt x="12362218" y="4808258"/>
                  </a:lnTo>
                  <a:lnTo>
                    <a:pt x="12375388" y="4850130"/>
                  </a:lnTo>
                  <a:lnTo>
                    <a:pt x="12393282" y="4889906"/>
                  </a:lnTo>
                  <a:lnTo>
                    <a:pt x="12415596" y="4927295"/>
                  </a:lnTo>
                  <a:lnTo>
                    <a:pt x="12442025" y="4962029"/>
                  </a:lnTo>
                  <a:lnTo>
                    <a:pt x="12472276" y="4993792"/>
                  </a:lnTo>
                  <a:lnTo>
                    <a:pt x="12506020" y="5022304"/>
                  </a:lnTo>
                  <a:lnTo>
                    <a:pt x="12542965" y="5047272"/>
                  </a:lnTo>
                  <a:lnTo>
                    <a:pt x="12582792" y="5068392"/>
                  </a:lnTo>
                  <a:lnTo>
                    <a:pt x="12625197" y="5085397"/>
                  </a:lnTo>
                  <a:lnTo>
                    <a:pt x="12669888" y="5097970"/>
                  </a:lnTo>
                  <a:lnTo>
                    <a:pt x="12716536" y="5105819"/>
                  </a:lnTo>
                  <a:lnTo>
                    <a:pt x="12764834" y="5108676"/>
                  </a:lnTo>
                  <a:lnTo>
                    <a:pt x="12806185" y="5106568"/>
                  </a:lnTo>
                  <a:lnTo>
                    <a:pt x="12846444" y="5100536"/>
                  </a:lnTo>
                  <a:lnTo>
                    <a:pt x="12885382" y="5091023"/>
                  </a:lnTo>
                  <a:lnTo>
                    <a:pt x="12922809" y="5078463"/>
                  </a:lnTo>
                  <a:lnTo>
                    <a:pt x="12922974" y="5121326"/>
                  </a:lnTo>
                  <a:lnTo>
                    <a:pt x="12912027" y="5167071"/>
                  </a:lnTo>
                  <a:lnTo>
                    <a:pt x="12891605" y="5214836"/>
                  </a:lnTo>
                  <a:lnTo>
                    <a:pt x="12863360" y="5263769"/>
                  </a:lnTo>
                  <a:lnTo>
                    <a:pt x="12828931" y="5312994"/>
                  </a:lnTo>
                  <a:lnTo>
                    <a:pt x="12789980" y="5361648"/>
                  </a:lnTo>
                  <a:lnTo>
                    <a:pt x="12748133" y="5408879"/>
                  </a:lnTo>
                  <a:lnTo>
                    <a:pt x="12705055" y="5453799"/>
                  </a:lnTo>
                  <a:lnTo>
                    <a:pt x="12621743" y="5533326"/>
                  </a:lnTo>
                  <a:lnTo>
                    <a:pt x="12506973" y="5631523"/>
                  </a:lnTo>
                  <a:lnTo>
                    <a:pt x="12560414" y="5695429"/>
                  </a:lnTo>
                  <a:lnTo>
                    <a:pt x="12665126" y="5623318"/>
                  </a:lnTo>
                  <a:lnTo>
                    <a:pt x="12891161" y="5421808"/>
                  </a:lnTo>
                  <a:lnTo>
                    <a:pt x="13106299" y="5113109"/>
                  </a:lnTo>
                  <a:lnTo>
                    <a:pt x="13178358" y="4719447"/>
                  </a:lnTo>
                  <a:close/>
                </a:path>
                <a:path w="14062710" h="5695950">
                  <a:moveTo>
                    <a:pt x="14062253" y="4719447"/>
                  </a:moveTo>
                  <a:lnTo>
                    <a:pt x="14059484" y="4674057"/>
                  </a:lnTo>
                  <a:lnTo>
                    <a:pt x="14051356" y="4630204"/>
                  </a:lnTo>
                  <a:lnTo>
                    <a:pt x="14038199" y="4588167"/>
                  </a:lnTo>
                  <a:lnTo>
                    <a:pt x="14020305" y="4548263"/>
                  </a:lnTo>
                  <a:lnTo>
                    <a:pt x="13997991" y="4510786"/>
                  </a:lnTo>
                  <a:lnTo>
                    <a:pt x="13971562" y="4476000"/>
                  </a:lnTo>
                  <a:lnTo>
                    <a:pt x="13941324" y="4444212"/>
                  </a:lnTo>
                  <a:lnTo>
                    <a:pt x="13907580" y="4415726"/>
                  </a:lnTo>
                  <a:lnTo>
                    <a:pt x="13870648" y="4390822"/>
                  </a:lnTo>
                  <a:lnTo>
                    <a:pt x="13830821" y="4369778"/>
                  </a:lnTo>
                  <a:lnTo>
                    <a:pt x="13788416" y="4352912"/>
                  </a:lnTo>
                  <a:lnTo>
                    <a:pt x="13743737" y="4340504"/>
                  </a:lnTo>
                  <a:lnTo>
                    <a:pt x="13697103" y="4332846"/>
                  </a:lnTo>
                  <a:lnTo>
                    <a:pt x="13648804" y="4330217"/>
                  </a:lnTo>
                  <a:lnTo>
                    <a:pt x="13600481" y="4332846"/>
                  </a:lnTo>
                  <a:lnTo>
                    <a:pt x="13553821" y="4340504"/>
                  </a:lnTo>
                  <a:lnTo>
                    <a:pt x="13509130" y="4352912"/>
                  </a:lnTo>
                  <a:lnTo>
                    <a:pt x="13466712" y="4369778"/>
                  </a:lnTo>
                  <a:lnTo>
                    <a:pt x="13426885" y="4390822"/>
                  </a:lnTo>
                  <a:lnTo>
                    <a:pt x="13389940" y="4415726"/>
                  </a:lnTo>
                  <a:lnTo>
                    <a:pt x="13356196" y="4444212"/>
                  </a:lnTo>
                  <a:lnTo>
                    <a:pt x="13325958" y="4476000"/>
                  </a:lnTo>
                  <a:lnTo>
                    <a:pt x="13299529" y="4510786"/>
                  </a:lnTo>
                  <a:lnTo>
                    <a:pt x="13277215" y="4548263"/>
                  </a:lnTo>
                  <a:lnTo>
                    <a:pt x="13259321" y="4588167"/>
                  </a:lnTo>
                  <a:lnTo>
                    <a:pt x="13246164" y="4630204"/>
                  </a:lnTo>
                  <a:lnTo>
                    <a:pt x="13238036" y="4674057"/>
                  </a:lnTo>
                  <a:lnTo>
                    <a:pt x="13235267" y="4719447"/>
                  </a:lnTo>
                  <a:lnTo>
                    <a:pt x="13238036" y="4764837"/>
                  </a:lnTo>
                  <a:lnTo>
                    <a:pt x="13246164" y="4808690"/>
                  </a:lnTo>
                  <a:lnTo>
                    <a:pt x="13259321" y="4850714"/>
                  </a:lnTo>
                  <a:lnTo>
                    <a:pt x="13277215" y="4890605"/>
                  </a:lnTo>
                  <a:lnTo>
                    <a:pt x="13299529" y="4928095"/>
                  </a:lnTo>
                  <a:lnTo>
                    <a:pt x="13325958" y="4962880"/>
                  </a:lnTo>
                  <a:lnTo>
                    <a:pt x="13356196" y="4994656"/>
                  </a:lnTo>
                  <a:lnTo>
                    <a:pt x="13389940" y="5023155"/>
                  </a:lnTo>
                  <a:lnTo>
                    <a:pt x="13426885" y="5048072"/>
                  </a:lnTo>
                  <a:lnTo>
                    <a:pt x="13466712" y="5069103"/>
                  </a:lnTo>
                  <a:lnTo>
                    <a:pt x="13509130" y="5085981"/>
                  </a:lnTo>
                  <a:lnTo>
                    <a:pt x="13553821" y="5098389"/>
                  </a:lnTo>
                  <a:lnTo>
                    <a:pt x="13600481" y="5106047"/>
                  </a:lnTo>
                  <a:lnTo>
                    <a:pt x="13648804" y="5108676"/>
                  </a:lnTo>
                  <a:lnTo>
                    <a:pt x="13690156" y="5106568"/>
                  </a:lnTo>
                  <a:lnTo>
                    <a:pt x="13730415" y="5100536"/>
                  </a:lnTo>
                  <a:lnTo>
                    <a:pt x="13769366" y="5091023"/>
                  </a:lnTo>
                  <a:lnTo>
                    <a:pt x="13806792" y="5078463"/>
                  </a:lnTo>
                  <a:lnTo>
                    <a:pt x="13806945" y="5121326"/>
                  </a:lnTo>
                  <a:lnTo>
                    <a:pt x="13795997" y="5167071"/>
                  </a:lnTo>
                  <a:lnTo>
                    <a:pt x="13775563" y="5214836"/>
                  </a:lnTo>
                  <a:lnTo>
                    <a:pt x="13747318" y="5263769"/>
                  </a:lnTo>
                  <a:lnTo>
                    <a:pt x="13712889" y="5312994"/>
                  </a:lnTo>
                  <a:lnTo>
                    <a:pt x="13673938" y="5361648"/>
                  </a:lnTo>
                  <a:lnTo>
                    <a:pt x="13632091" y="5408879"/>
                  </a:lnTo>
                  <a:lnTo>
                    <a:pt x="13589000" y="5453799"/>
                  </a:lnTo>
                  <a:lnTo>
                    <a:pt x="13505688" y="5533326"/>
                  </a:lnTo>
                  <a:lnTo>
                    <a:pt x="13390906" y="5631523"/>
                  </a:lnTo>
                  <a:lnTo>
                    <a:pt x="13444347" y="5695429"/>
                  </a:lnTo>
                  <a:lnTo>
                    <a:pt x="13549071" y="5623318"/>
                  </a:lnTo>
                  <a:lnTo>
                    <a:pt x="13775093" y="5421808"/>
                  </a:lnTo>
                  <a:lnTo>
                    <a:pt x="13990219" y="5113109"/>
                  </a:lnTo>
                  <a:lnTo>
                    <a:pt x="14062253" y="4719447"/>
                  </a:lnTo>
                  <a:close/>
                </a:path>
              </a:pathLst>
            </a:custGeom>
            <a:solidFill>
              <a:srgbClr val="308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2553" y="3387039"/>
            <a:ext cx="11207115" cy="45967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60"/>
              </a:spcBef>
            </a:pPr>
            <a:r>
              <a:rPr sz="6000" spc="-150" dirty="0">
                <a:latin typeface="Arial Black"/>
                <a:cs typeface="Arial Black"/>
              </a:rPr>
              <a:t>ALONE, WE CAN DO SO LITTLE; </a:t>
            </a:r>
            <a:r>
              <a:rPr sz="5950" spc="-150" dirty="0">
                <a:latin typeface="Arial Black"/>
                <a:cs typeface="Arial Black"/>
              </a:rPr>
              <a:t>TOGETHER, WE CAN DO SO </a:t>
            </a:r>
            <a:r>
              <a:rPr sz="6000" spc="-150" dirty="0">
                <a:latin typeface="Arial Black"/>
                <a:cs typeface="Arial Black"/>
              </a:rPr>
              <a:t>MUCH</a:t>
            </a:r>
          </a:p>
          <a:p>
            <a:pPr marL="12700">
              <a:lnSpc>
                <a:spcPct val="100000"/>
              </a:lnSpc>
              <a:spcBef>
                <a:spcPts val="7205"/>
              </a:spcBef>
            </a:pPr>
            <a:r>
              <a:rPr sz="6000" spc="-150" dirty="0">
                <a:latin typeface="Arial Black"/>
                <a:cs typeface="Arial Black"/>
              </a:rPr>
              <a:t>– HELEN KELLER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301" y="287189"/>
            <a:ext cx="4419600" cy="5512435"/>
          </a:xfrm>
          <a:custGeom>
            <a:avLst/>
            <a:gdLst/>
            <a:ahLst/>
            <a:cxnLst/>
            <a:rect l="l" t="t" r="r" b="b"/>
            <a:pathLst>
              <a:path w="4419600" h="5512435">
                <a:moveTo>
                  <a:pt x="621598" y="1597036"/>
                </a:moveTo>
                <a:lnTo>
                  <a:pt x="586832" y="1604048"/>
                </a:lnTo>
                <a:lnTo>
                  <a:pt x="558444" y="1623175"/>
                </a:lnTo>
                <a:lnTo>
                  <a:pt x="539307" y="1651552"/>
                </a:lnTo>
                <a:lnTo>
                  <a:pt x="532290" y="1686315"/>
                </a:lnTo>
                <a:lnTo>
                  <a:pt x="539309" y="1721078"/>
                </a:lnTo>
                <a:lnTo>
                  <a:pt x="558449" y="1749455"/>
                </a:lnTo>
                <a:lnTo>
                  <a:pt x="586837" y="1768582"/>
                </a:lnTo>
                <a:lnTo>
                  <a:pt x="621598" y="1775594"/>
                </a:lnTo>
                <a:lnTo>
                  <a:pt x="656359" y="1768582"/>
                </a:lnTo>
                <a:lnTo>
                  <a:pt x="684746" y="1749455"/>
                </a:lnTo>
                <a:lnTo>
                  <a:pt x="703887" y="1721078"/>
                </a:lnTo>
                <a:lnTo>
                  <a:pt x="710905" y="1686315"/>
                </a:lnTo>
                <a:lnTo>
                  <a:pt x="703887" y="1651552"/>
                </a:lnTo>
                <a:lnTo>
                  <a:pt x="684746" y="1623175"/>
                </a:lnTo>
                <a:lnTo>
                  <a:pt x="656359" y="1604048"/>
                </a:lnTo>
                <a:lnTo>
                  <a:pt x="621598" y="1597036"/>
                </a:lnTo>
                <a:close/>
              </a:path>
              <a:path w="4419600" h="5512435">
                <a:moveTo>
                  <a:pt x="621598" y="1064690"/>
                </a:moveTo>
                <a:lnTo>
                  <a:pt x="586832" y="1071703"/>
                </a:lnTo>
                <a:lnTo>
                  <a:pt x="558444" y="1090829"/>
                </a:lnTo>
                <a:lnTo>
                  <a:pt x="539307" y="1119206"/>
                </a:lnTo>
                <a:lnTo>
                  <a:pt x="532290" y="1153969"/>
                </a:lnTo>
                <a:lnTo>
                  <a:pt x="539309" y="1188733"/>
                </a:lnTo>
                <a:lnTo>
                  <a:pt x="558449" y="1217110"/>
                </a:lnTo>
                <a:lnTo>
                  <a:pt x="586837" y="1236236"/>
                </a:lnTo>
                <a:lnTo>
                  <a:pt x="621598" y="1243248"/>
                </a:lnTo>
                <a:lnTo>
                  <a:pt x="656359" y="1236236"/>
                </a:lnTo>
                <a:lnTo>
                  <a:pt x="684746" y="1217110"/>
                </a:lnTo>
                <a:lnTo>
                  <a:pt x="703887" y="1188733"/>
                </a:lnTo>
                <a:lnTo>
                  <a:pt x="710905" y="1153969"/>
                </a:lnTo>
                <a:lnTo>
                  <a:pt x="703887" y="1119206"/>
                </a:lnTo>
                <a:lnTo>
                  <a:pt x="684746" y="1090829"/>
                </a:lnTo>
                <a:lnTo>
                  <a:pt x="656359" y="1071703"/>
                </a:lnTo>
                <a:lnTo>
                  <a:pt x="621598" y="1064690"/>
                </a:lnTo>
                <a:close/>
              </a:path>
              <a:path w="4419600" h="5512435">
                <a:moveTo>
                  <a:pt x="621598" y="2129381"/>
                </a:moveTo>
                <a:lnTo>
                  <a:pt x="586832" y="2136393"/>
                </a:lnTo>
                <a:lnTo>
                  <a:pt x="558444" y="2155520"/>
                </a:lnTo>
                <a:lnTo>
                  <a:pt x="539307" y="2183897"/>
                </a:lnTo>
                <a:lnTo>
                  <a:pt x="532290" y="2218660"/>
                </a:lnTo>
                <a:lnTo>
                  <a:pt x="539309" y="2253424"/>
                </a:lnTo>
                <a:lnTo>
                  <a:pt x="558449" y="2281801"/>
                </a:lnTo>
                <a:lnTo>
                  <a:pt x="586837" y="2300927"/>
                </a:lnTo>
                <a:lnTo>
                  <a:pt x="621598" y="2307939"/>
                </a:lnTo>
                <a:lnTo>
                  <a:pt x="656359" y="2300927"/>
                </a:lnTo>
                <a:lnTo>
                  <a:pt x="684746" y="2281801"/>
                </a:lnTo>
                <a:lnTo>
                  <a:pt x="703887" y="2253424"/>
                </a:lnTo>
                <a:lnTo>
                  <a:pt x="710905" y="2218660"/>
                </a:lnTo>
                <a:lnTo>
                  <a:pt x="703887" y="2183897"/>
                </a:lnTo>
                <a:lnTo>
                  <a:pt x="684746" y="2155520"/>
                </a:lnTo>
                <a:lnTo>
                  <a:pt x="656359" y="2136393"/>
                </a:lnTo>
                <a:lnTo>
                  <a:pt x="621598" y="2129381"/>
                </a:lnTo>
                <a:close/>
              </a:path>
              <a:path w="4419600" h="5512435">
                <a:moveTo>
                  <a:pt x="1153890" y="1064690"/>
                </a:moveTo>
                <a:lnTo>
                  <a:pt x="1119129" y="1071703"/>
                </a:lnTo>
                <a:lnTo>
                  <a:pt x="1090741" y="1090829"/>
                </a:lnTo>
                <a:lnTo>
                  <a:pt x="1071601" y="1119206"/>
                </a:lnTo>
                <a:lnTo>
                  <a:pt x="1064582" y="1153969"/>
                </a:lnTo>
                <a:lnTo>
                  <a:pt x="1071601" y="1188733"/>
                </a:lnTo>
                <a:lnTo>
                  <a:pt x="1090741" y="1217110"/>
                </a:lnTo>
                <a:lnTo>
                  <a:pt x="1119129" y="1236236"/>
                </a:lnTo>
                <a:lnTo>
                  <a:pt x="1153890" y="1243248"/>
                </a:lnTo>
                <a:lnTo>
                  <a:pt x="1188648" y="1236236"/>
                </a:lnTo>
                <a:lnTo>
                  <a:pt x="1217053" y="1217110"/>
                </a:lnTo>
                <a:lnTo>
                  <a:pt x="1236216" y="1188733"/>
                </a:lnTo>
                <a:lnTo>
                  <a:pt x="1243245" y="1153969"/>
                </a:lnTo>
                <a:lnTo>
                  <a:pt x="1236216" y="1119206"/>
                </a:lnTo>
                <a:lnTo>
                  <a:pt x="1217053" y="1090829"/>
                </a:lnTo>
                <a:lnTo>
                  <a:pt x="1188648" y="1071703"/>
                </a:lnTo>
                <a:lnTo>
                  <a:pt x="1153890" y="1064690"/>
                </a:lnTo>
                <a:close/>
              </a:path>
              <a:path w="4419600" h="5512435">
                <a:moveTo>
                  <a:pt x="89305" y="1597036"/>
                </a:moveTo>
                <a:lnTo>
                  <a:pt x="54543" y="1604048"/>
                </a:lnTo>
                <a:lnTo>
                  <a:pt x="26156" y="1623175"/>
                </a:lnTo>
                <a:lnTo>
                  <a:pt x="7017" y="1651552"/>
                </a:lnTo>
                <a:lnTo>
                  <a:pt x="0" y="1686315"/>
                </a:lnTo>
                <a:lnTo>
                  <a:pt x="7017" y="1721078"/>
                </a:lnTo>
                <a:lnTo>
                  <a:pt x="26156" y="1749455"/>
                </a:lnTo>
                <a:lnTo>
                  <a:pt x="54543" y="1768582"/>
                </a:lnTo>
                <a:lnTo>
                  <a:pt x="89305" y="1775594"/>
                </a:lnTo>
                <a:lnTo>
                  <a:pt x="124066" y="1768582"/>
                </a:lnTo>
                <a:lnTo>
                  <a:pt x="152454" y="1749455"/>
                </a:lnTo>
                <a:lnTo>
                  <a:pt x="171594" y="1721078"/>
                </a:lnTo>
                <a:lnTo>
                  <a:pt x="178613" y="1686315"/>
                </a:lnTo>
                <a:lnTo>
                  <a:pt x="171594" y="1651552"/>
                </a:lnTo>
                <a:lnTo>
                  <a:pt x="152454" y="1623175"/>
                </a:lnTo>
                <a:lnTo>
                  <a:pt x="124066" y="1604048"/>
                </a:lnTo>
                <a:lnTo>
                  <a:pt x="89305" y="1597036"/>
                </a:lnTo>
                <a:close/>
              </a:path>
              <a:path w="4419600" h="5512435">
                <a:moveTo>
                  <a:pt x="89305" y="2129381"/>
                </a:moveTo>
                <a:lnTo>
                  <a:pt x="54543" y="2136393"/>
                </a:lnTo>
                <a:lnTo>
                  <a:pt x="26156" y="2155520"/>
                </a:lnTo>
                <a:lnTo>
                  <a:pt x="7017" y="2183897"/>
                </a:lnTo>
                <a:lnTo>
                  <a:pt x="0" y="2218660"/>
                </a:lnTo>
                <a:lnTo>
                  <a:pt x="7017" y="2253424"/>
                </a:lnTo>
                <a:lnTo>
                  <a:pt x="26156" y="2281801"/>
                </a:lnTo>
                <a:lnTo>
                  <a:pt x="54543" y="2300927"/>
                </a:lnTo>
                <a:lnTo>
                  <a:pt x="89305" y="2307939"/>
                </a:lnTo>
                <a:lnTo>
                  <a:pt x="124066" y="2300927"/>
                </a:lnTo>
                <a:lnTo>
                  <a:pt x="152454" y="2281801"/>
                </a:lnTo>
                <a:lnTo>
                  <a:pt x="171594" y="2253424"/>
                </a:lnTo>
                <a:lnTo>
                  <a:pt x="178613" y="2218660"/>
                </a:lnTo>
                <a:lnTo>
                  <a:pt x="171594" y="2183897"/>
                </a:lnTo>
                <a:lnTo>
                  <a:pt x="152454" y="2155520"/>
                </a:lnTo>
                <a:lnTo>
                  <a:pt x="124066" y="2136393"/>
                </a:lnTo>
                <a:lnTo>
                  <a:pt x="89305" y="2129381"/>
                </a:lnTo>
                <a:close/>
              </a:path>
              <a:path w="4419600" h="5512435">
                <a:moveTo>
                  <a:pt x="1153890" y="1597036"/>
                </a:moveTo>
                <a:lnTo>
                  <a:pt x="1119129" y="1604048"/>
                </a:lnTo>
                <a:lnTo>
                  <a:pt x="1090741" y="1623175"/>
                </a:lnTo>
                <a:lnTo>
                  <a:pt x="1071601" y="1651552"/>
                </a:lnTo>
                <a:lnTo>
                  <a:pt x="1064582" y="1686315"/>
                </a:lnTo>
                <a:lnTo>
                  <a:pt x="1071601" y="1721078"/>
                </a:lnTo>
                <a:lnTo>
                  <a:pt x="1090741" y="1749455"/>
                </a:lnTo>
                <a:lnTo>
                  <a:pt x="1119129" y="1768582"/>
                </a:lnTo>
                <a:lnTo>
                  <a:pt x="1153890" y="1775594"/>
                </a:lnTo>
                <a:lnTo>
                  <a:pt x="1188648" y="1768582"/>
                </a:lnTo>
                <a:lnTo>
                  <a:pt x="1217053" y="1749455"/>
                </a:lnTo>
                <a:lnTo>
                  <a:pt x="1236216" y="1721078"/>
                </a:lnTo>
                <a:lnTo>
                  <a:pt x="1243245" y="1686315"/>
                </a:lnTo>
                <a:lnTo>
                  <a:pt x="1236216" y="1651552"/>
                </a:lnTo>
                <a:lnTo>
                  <a:pt x="1217053" y="1623175"/>
                </a:lnTo>
                <a:lnTo>
                  <a:pt x="1188648" y="1604048"/>
                </a:lnTo>
                <a:lnTo>
                  <a:pt x="1153890" y="1597036"/>
                </a:lnTo>
                <a:close/>
              </a:path>
              <a:path w="4419600" h="5512435">
                <a:moveTo>
                  <a:pt x="89305" y="532345"/>
                </a:moveTo>
                <a:lnTo>
                  <a:pt x="54543" y="539357"/>
                </a:lnTo>
                <a:lnTo>
                  <a:pt x="26156" y="558484"/>
                </a:lnTo>
                <a:lnTo>
                  <a:pt x="7017" y="586861"/>
                </a:lnTo>
                <a:lnTo>
                  <a:pt x="0" y="621624"/>
                </a:lnTo>
                <a:lnTo>
                  <a:pt x="7017" y="656387"/>
                </a:lnTo>
                <a:lnTo>
                  <a:pt x="26156" y="684764"/>
                </a:lnTo>
                <a:lnTo>
                  <a:pt x="54543" y="703891"/>
                </a:lnTo>
                <a:lnTo>
                  <a:pt x="89305" y="710903"/>
                </a:lnTo>
                <a:lnTo>
                  <a:pt x="124066" y="703891"/>
                </a:lnTo>
                <a:lnTo>
                  <a:pt x="152454" y="684764"/>
                </a:lnTo>
                <a:lnTo>
                  <a:pt x="171594" y="656387"/>
                </a:lnTo>
                <a:lnTo>
                  <a:pt x="178613" y="621624"/>
                </a:lnTo>
                <a:lnTo>
                  <a:pt x="171594" y="586861"/>
                </a:lnTo>
                <a:lnTo>
                  <a:pt x="152454" y="558484"/>
                </a:lnTo>
                <a:lnTo>
                  <a:pt x="124066" y="539357"/>
                </a:lnTo>
                <a:lnTo>
                  <a:pt x="89305" y="532345"/>
                </a:lnTo>
                <a:close/>
              </a:path>
              <a:path w="4419600" h="5512435">
                <a:moveTo>
                  <a:pt x="89305" y="1064690"/>
                </a:moveTo>
                <a:lnTo>
                  <a:pt x="54543" y="1071703"/>
                </a:lnTo>
                <a:lnTo>
                  <a:pt x="26156" y="1090829"/>
                </a:lnTo>
                <a:lnTo>
                  <a:pt x="7017" y="1119206"/>
                </a:lnTo>
                <a:lnTo>
                  <a:pt x="0" y="1153969"/>
                </a:lnTo>
                <a:lnTo>
                  <a:pt x="7017" y="1188733"/>
                </a:lnTo>
                <a:lnTo>
                  <a:pt x="26156" y="1217110"/>
                </a:lnTo>
                <a:lnTo>
                  <a:pt x="54543" y="1236236"/>
                </a:lnTo>
                <a:lnTo>
                  <a:pt x="89305" y="1243248"/>
                </a:lnTo>
                <a:lnTo>
                  <a:pt x="124066" y="1236236"/>
                </a:lnTo>
                <a:lnTo>
                  <a:pt x="152454" y="1217110"/>
                </a:lnTo>
                <a:lnTo>
                  <a:pt x="171594" y="1188733"/>
                </a:lnTo>
                <a:lnTo>
                  <a:pt x="178613" y="1153969"/>
                </a:lnTo>
                <a:lnTo>
                  <a:pt x="171594" y="1119206"/>
                </a:lnTo>
                <a:lnTo>
                  <a:pt x="152454" y="1090829"/>
                </a:lnTo>
                <a:lnTo>
                  <a:pt x="124066" y="1071703"/>
                </a:lnTo>
                <a:lnTo>
                  <a:pt x="89305" y="1064690"/>
                </a:lnTo>
                <a:close/>
              </a:path>
              <a:path w="4419600" h="5512435">
                <a:moveTo>
                  <a:pt x="1153890" y="532345"/>
                </a:moveTo>
                <a:lnTo>
                  <a:pt x="1119129" y="539357"/>
                </a:lnTo>
                <a:lnTo>
                  <a:pt x="1090741" y="558484"/>
                </a:lnTo>
                <a:lnTo>
                  <a:pt x="1071601" y="586861"/>
                </a:lnTo>
                <a:lnTo>
                  <a:pt x="1064582" y="621624"/>
                </a:lnTo>
                <a:lnTo>
                  <a:pt x="1071601" y="656387"/>
                </a:lnTo>
                <a:lnTo>
                  <a:pt x="1090741" y="684764"/>
                </a:lnTo>
                <a:lnTo>
                  <a:pt x="1119129" y="703891"/>
                </a:lnTo>
                <a:lnTo>
                  <a:pt x="1153890" y="710903"/>
                </a:lnTo>
                <a:lnTo>
                  <a:pt x="1188648" y="703891"/>
                </a:lnTo>
                <a:lnTo>
                  <a:pt x="1217053" y="684764"/>
                </a:lnTo>
                <a:lnTo>
                  <a:pt x="1236216" y="656387"/>
                </a:lnTo>
                <a:lnTo>
                  <a:pt x="1243245" y="621624"/>
                </a:lnTo>
                <a:lnTo>
                  <a:pt x="1236216" y="586861"/>
                </a:lnTo>
                <a:lnTo>
                  <a:pt x="1217053" y="558484"/>
                </a:lnTo>
                <a:lnTo>
                  <a:pt x="1188648" y="539357"/>
                </a:lnTo>
                <a:lnTo>
                  <a:pt x="1153890" y="532345"/>
                </a:lnTo>
                <a:close/>
              </a:path>
              <a:path w="4419600" h="5512435">
                <a:moveTo>
                  <a:pt x="621598" y="532345"/>
                </a:moveTo>
                <a:lnTo>
                  <a:pt x="586832" y="539357"/>
                </a:lnTo>
                <a:lnTo>
                  <a:pt x="558444" y="558484"/>
                </a:lnTo>
                <a:lnTo>
                  <a:pt x="539307" y="586861"/>
                </a:lnTo>
                <a:lnTo>
                  <a:pt x="532290" y="621624"/>
                </a:lnTo>
                <a:lnTo>
                  <a:pt x="539309" y="656387"/>
                </a:lnTo>
                <a:lnTo>
                  <a:pt x="558449" y="684764"/>
                </a:lnTo>
                <a:lnTo>
                  <a:pt x="586837" y="703891"/>
                </a:lnTo>
                <a:lnTo>
                  <a:pt x="621598" y="710903"/>
                </a:lnTo>
                <a:lnTo>
                  <a:pt x="656359" y="703891"/>
                </a:lnTo>
                <a:lnTo>
                  <a:pt x="684746" y="684764"/>
                </a:lnTo>
                <a:lnTo>
                  <a:pt x="703887" y="656387"/>
                </a:lnTo>
                <a:lnTo>
                  <a:pt x="710905" y="621624"/>
                </a:lnTo>
                <a:lnTo>
                  <a:pt x="703887" y="586861"/>
                </a:lnTo>
                <a:lnTo>
                  <a:pt x="684746" y="558484"/>
                </a:lnTo>
                <a:lnTo>
                  <a:pt x="656359" y="539357"/>
                </a:lnTo>
                <a:lnTo>
                  <a:pt x="621598" y="532345"/>
                </a:lnTo>
                <a:close/>
              </a:path>
              <a:path w="4419600" h="5512435">
                <a:moveTo>
                  <a:pt x="1153890" y="2129381"/>
                </a:moveTo>
                <a:lnTo>
                  <a:pt x="1119129" y="2136393"/>
                </a:lnTo>
                <a:lnTo>
                  <a:pt x="1090741" y="2155520"/>
                </a:lnTo>
                <a:lnTo>
                  <a:pt x="1071601" y="2183897"/>
                </a:lnTo>
                <a:lnTo>
                  <a:pt x="1064582" y="2218660"/>
                </a:lnTo>
                <a:lnTo>
                  <a:pt x="1071601" y="2253424"/>
                </a:lnTo>
                <a:lnTo>
                  <a:pt x="1090741" y="2281801"/>
                </a:lnTo>
                <a:lnTo>
                  <a:pt x="1119129" y="2300927"/>
                </a:lnTo>
                <a:lnTo>
                  <a:pt x="1153890" y="2307939"/>
                </a:lnTo>
                <a:lnTo>
                  <a:pt x="1188648" y="2300927"/>
                </a:lnTo>
                <a:lnTo>
                  <a:pt x="1217053" y="2281801"/>
                </a:lnTo>
                <a:lnTo>
                  <a:pt x="1236216" y="2253424"/>
                </a:lnTo>
                <a:lnTo>
                  <a:pt x="1243245" y="2218660"/>
                </a:lnTo>
                <a:lnTo>
                  <a:pt x="1236216" y="2183897"/>
                </a:lnTo>
                <a:lnTo>
                  <a:pt x="1217053" y="2155520"/>
                </a:lnTo>
                <a:lnTo>
                  <a:pt x="1188648" y="2136393"/>
                </a:lnTo>
                <a:lnTo>
                  <a:pt x="1153890" y="2129381"/>
                </a:lnTo>
                <a:close/>
              </a:path>
              <a:path w="4419600" h="5512435">
                <a:moveTo>
                  <a:pt x="1153890" y="0"/>
                </a:moveTo>
                <a:lnTo>
                  <a:pt x="1119129" y="7012"/>
                </a:lnTo>
                <a:lnTo>
                  <a:pt x="1090741" y="26138"/>
                </a:lnTo>
                <a:lnTo>
                  <a:pt x="1071601" y="54515"/>
                </a:lnTo>
                <a:lnTo>
                  <a:pt x="1064582" y="89279"/>
                </a:lnTo>
                <a:lnTo>
                  <a:pt x="1071601" y="124060"/>
                </a:lnTo>
                <a:lnTo>
                  <a:pt x="1090741" y="152478"/>
                </a:lnTo>
                <a:lnTo>
                  <a:pt x="1119129" y="171646"/>
                </a:lnTo>
                <a:lnTo>
                  <a:pt x="1153890" y="178676"/>
                </a:lnTo>
                <a:lnTo>
                  <a:pt x="1188648" y="171646"/>
                </a:lnTo>
                <a:lnTo>
                  <a:pt x="1217053" y="152478"/>
                </a:lnTo>
                <a:lnTo>
                  <a:pt x="1236216" y="124060"/>
                </a:lnTo>
                <a:lnTo>
                  <a:pt x="1243245" y="89279"/>
                </a:lnTo>
                <a:lnTo>
                  <a:pt x="1236216" y="54515"/>
                </a:lnTo>
                <a:lnTo>
                  <a:pt x="1217053" y="26138"/>
                </a:lnTo>
                <a:lnTo>
                  <a:pt x="1188648" y="7012"/>
                </a:lnTo>
                <a:lnTo>
                  <a:pt x="1153890" y="0"/>
                </a:lnTo>
                <a:close/>
              </a:path>
              <a:path w="4419600" h="5512435">
                <a:moveTo>
                  <a:pt x="621598" y="2661608"/>
                </a:moveTo>
                <a:lnTo>
                  <a:pt x="586832" y="2668639"/>
                </a:lnTo>
                <a:lnTo>
                  <a:pt x="558444" y="2687806"/>
                </a:lnTo>
                <a:lnTo>
                  <a:pt x="539307" y="2716224"/>
                </a:lnTo>
                <a:lnTo>
                  <a:pt x="532290" y="2751006"/>
                </a:lnTo>
                <a:lnTo>
                  <a:pt x="539309" y="2785769"/>
                </a:lnTo>
                <a:lnTo>
                  <a:pt x="558449" y="2814146"/>
                </a:lnTo>
                <a:lnTo>
                  <a:pt x="586837" y="2833273"/>
                </a:lnTo>
                <a:lnTo>
                  <a:pt x="621598" y="2840285"/>
                </a:lnTo>
                <a:lnTo>
                  <a:pt x="656359" y="2833273"/>
                </a:lnTo>
                <a:lnTo>
                  <a:pt x="684746" y="2814146"/>
                </a:lnTo>
                <a:lnTo>
                  <a:pt x="703887" y="2785769"/>
                </a:lnTo>
                <a:lnTo>
                  <a:pt x="710905" y="2751006"/>
                </a:lnTo>
                <a:lnTo>
                  <a:pt x="703887" y="2716224"/>
                </a:lnTo>
                <a:lnTo>
                  <a:pt x="684746" y="2687806"/>
                </a:lnTo>
                <a:lnTo>
                  <a:pt x="656359" y="2668639"/>
                </a:lnTo>
                <a:lnTo>
                  <a:pt x="621598" y="2661608"/>
                </a:lnTo>
                <a:close/>
              </a:path>
              <a:path w="4419600" h="5512435">
                <a:moveTo>
                  <a:pt x="89305" y="2661608"/>
                </a:moveTo>
                <a:lnTo>
                  <a:pt x="54543" y="2668639"/>
                </a:lnTo>
                <a:lnTo>
                  <a:pt x="26156" y="2687806"/>
                </a:lnTo>
                <a:lnTo>
                  <a:pt x="7017" y="2716224"/>
                </a:lnTo>
                <a:lnTo>
                  <a:pt x="0" y="2751006"/>
                </a:lnTo>
                <a:lnTo>
                  <a:pt x="7017" y="2785769"/>
                </a:lnTo>
                <a:lnTo>
                  <a:pt x="26156" y="2814146"/>
                </a:lnTo>
                <a:lnTo>
                  <a:pt x="54543" y="2833273"/>
                </a:lnTo>
                <a:lnTo>
                  <a:pt x="89305" y="2840285"/>
                </a:lnTo>
                <a:lnTo>
                  <a:pt x="124066" y="2833273"/>
                </a:lnTo>
                <a:lnTo>
                  <a:pt x="152454" y="2814146"/>
                </a:lnTo>
                <a:lnTo>
                  <a:pt x="171594" y="2785769"/>
                </a:lnTo>
                <a:lnTo>
                  <a:pt x="178613" y="2751006"/>
                </a:lnTo>
                <a:lnTo>
                  <a:pt x="171594" y="2716224"/>
                </a:lnTo>
                <a:lnTo>
                  <a:pt x="152454" y="2687806"/>
                </a:lnTo>
                <a:lnTo>
                  <a:pt x="124066" y="2668639"/>
                </a:lnTo>
                <a:lnTo>
                  <a:pt x="89305" y="2661608"/>
                </a:lnTo>
                <a:close/>
              </a:path>
              <a:path w="4419600" h="5512435">
                <a:moveTo>
                  <a:pt x="1153890" y="2661608"/>
                </a:moveTo>
                <a:lnTo>
                  <a:pt x="1119129" y="2668639"/>
                </a:lnTo>
                <a:lnTo>
                  <a:pt x="1090741" y="2687806"/>
                </a:lnTo>
                <a:lnTo>
                  <a:pt x="1071601" y="2716224"/>
                </a:lnTo>
                <a:lnTo>
                  <a:pt x="1064582" y="2751006"/>
                </a:lnTo>
                <a:lnTo>
                  <a:pt x="1071601" y="2785769"/>
                </a:lnTo>
                <a:lnTo>
                  <a:pt x="1090741" y="2814146"/>
                </a:lnTo>
                <a:lnTo>
                  <a:pt x="1119129" y="2833273"/>
                </a:lnTo>
                <a:lnTo>
                  <a:pt x="1153890" y="2840285"/>
                </a:lnTo>
                <a:lnTo>
                  <a:pt x="1188648" y="2833273"/>
                </a:lnTo>
                <a:lnTo>
                  <a:pt x="1217053" y="2814146"/>
                </a:lnTo>
                <a:lnTo>
                  <a:pt x="1236216" y="2785769"/>
                </a:lnTo>
                <a:lnTo>
                  <a:pt x="1243245" y="2751006"/>
                </a:lnTo>
                <a:lnTo>
                  <a:pt x="1236216" y="2716224"/>
                </a:lnTo>
                <a:lnTo>
                  <a:pt x="1217053" y="2687806"/>
                </a:lnTo>
                <a:lnTo>
                  <a:pt x="1188648" y="2668639"/>
                </a:lnTo>
                <a:lnTo>
                  <a:pt x="1153890" y="2661608"/>
                </a:lnTo>
                <a:close/>
              </a:path>
              <a:path w="4419600" h="5512435">
                <a:moveTo>
                  <a:pt x="89305" y="0"/>
                </a:moveTo>
                <a:lnTo>
                  <a:pt x="54543" y="7012"/>
                </a:lnTo>
                <a:lnTo>
                  <a:pt x="26156" y="26138"/>
                </a:lnTo>
                <a:lnTo>
                  <a:pt x="7017" y="54515"/>
                </a:lnTo>
                <a:lnTo>
                  <a:pt x="0" y="89279"/>
                </a:lnTo>
                <a:lnTo>
                  <a:pt x="7017" y="124060"/>
                </a:lnTo>
                <a:lnTo>
                  <a:pt x="26156" y="152478"/>
                </a:lnTo>
                <a:lnTo>
                  <a:pt x="54543" y="171646"/>
                </a:lnTo>
                <a:lnTo>
                  <a:pt x="89305" y="178676"/>
                </a:lnTo>
                <a:lnTo>
                  <a:pt x="124066" y="171646"/>
                </a:lnTo>
                <a:lnTo>
                  <a:pt x="152454" y="152478"/>
                </a:lnTo>
                <a:lnTo>
                  <a:pt x="171594" y="124060"/>
                </a:lnTo>
                <a:lnTo>
                  <a:pt x="178613" y="89279"/>
                </a:lnTo>
                <a:lnTo>
                  <a:pt x="171594" y="54515"/>
                </a:lnTo>
                <a:lnTo>
                  <a:pt x="152454" y="26138"/>
                </a:lnTo>
                <a:lnTo>
                  <a:pt x="124066" y="7012"/>
                </a:lnTo>
                <a:lnTo>
                  <a:pt x="89305" y="0"/>
                </a:lnTo>
                <a:close/>
              </a:path>
              <a:path w="4419600" h="5512435">
                <a:moveTo>
                  <a:pt x="621598" y="0"/>
                </a:moveTo>
                <a:lnTo>
                  <a:pt x="586832" y="7012"/>
                </a:lnTo>
                <a:lnTo>
                  <a:pt x="558444" y="26138"/>
                </a:lnTo>
                <a:lnTo>
                  <a:pt x="539307" y="54515"/>
                </a:lnTo>
                <a:lnTo>
                  <a:pt x="532290" y="89279"/>
                </a:lnTo>
                <a:lnTo>
                  <a:pt x="539309" y="124060"/>
                </a:lnTo>
                <a:lnTo>
                  <a:pt x="558449" y="152478"/>
                </a:lnTo>
                <a:lnTo>
                  <a:pt x="586837" y="171646"/>
                </a:lnTo>
                <a:lnTo>
                  <a:pt x="621598" y="178676"/>
                </a:lnTo>
                <a:lnTo>
                  <a:pt x="656359" y="171646"/>
                </a:lnTo>
                <a:lnTo>
                  <a:pt x="684746" y="152478"/>
                </a:lnTo>
                <a:lnTo>
                  <a:pt x="703887" y="124060"/>
                </a:lnTo>
                <a:lnTo>
                  <a:pt x="710905" y="89279"/>
                </a:lnTo>
                <a:lnTo>
                  <a:pt x="703887" y="54515"/>
                </a:lnTo>
                <a:lnTo>
                  <a:pt x="684746" y="26138"/>
                </a:lnTo>
                <a:lnTo>
                  <a:pt x="656359" y="7012"/>
                </a:lnTo>
                <a:lnTo>
                  <a:pt x="621598" y="0"/>
                </a:lnTo>
                <a:close/>
              </a:path>
              <a:path w="4419600" h="5512435">
                <a:moveTo>
                  <a:pt x="2207289" y="1597036"/>
                </a:moveTo>
                <a:lnTo>
                  <a:pt x="2172528" y="1604048"/>
                </a:lnTo>
                <a:lnTo>
                  <a:pt x="2144153" y="1623175"/>
                </a:lnTo>
                <a:lnTo>
                  <a:pt x="2125028" y="1651552"/>
                </a:lnTo>
                <a:lnTo>
                  <a:pt x="2118017" y="1686315"/>
                </a:lnTo>
                <a:lnTo>
                  <a:pt x="2125028" y="1721078"/>
                </a:lnTo>
                <a:lnTo>
                  <a:pt x="2144153" y="1749455"/>
                </a:lnTo>
                <a:lnTo>
                  <a:pt x="2172528" y="1768582"/>
                </a:lnTo>
                <a:lnTo>
                  <a:pt x="2207289" y="1775594"/>
                </a:lnTo>
                <a:lnTo>
                  <a:pt x="2242068" y="1768582"/>
                </a:lnTo>
                <a:lnTo>
                  <a:pt x="2270484" y="1749455"/>
                </a:lnTo>
                <a:lnTo>
                  <a:pt x="2289650" y="1721078"/>
                </a:lnTo>
                <a:lnTo>
                  <a:pt x="2296680" y="1686315"/>
                </a:lnTo>
                <a:lnTo>
                  <a:pt x="2289650" y="1651552"/>
                </a:lnTo>
                <a:lnTo>
                  <a:pt x="2270484" y="1623175"/>
                </a:lnTo>
                <a:lnTo>
                  <a:pt x="2242068" y="1604048"/>
                </a:lnTo>
                <a:lnTo>
                  <a:pt x="2207289" y="1597036"/>
                </a:lnTo>
                <a:close/>
              </a:path>
              <a:path w="4419600" h="5512435">
                <a:moveTo>
                  <a:pt x="2207289" y="1064690"/>
                </a:moveTo>
                <a:lnTo>
                  <a:pt x="2172528" y="1071703"/>
                </a:lnTo>
                <a:lnTo>
                  <a:pt x="2144153" y="1090829"/>
                </a:lnTo>
                <a:lnTo>
                  <a:pt x="2125028" y="1119206"/>
                </a:lnTo>
                <a:lnTo>
                  <a:pt x="2118017" y="1153969"/>
                </a:lnTo>
                <a:lnTo>
                  <a:pt x="2125028" y="1188733"/>
                </a:lnTo>
                <a:lnTo>
                  <a:pt x="2144153" y="1217110"/>
                </a:lnTo>
                <a:lnTo>
                  <a:pt x="2172528" y="1236236"/>
                </a:lnTo>
                <a:lnTo>
                  <a:pt x="2207289" y="1243248"/>
                </a:lnTo>
                <a:lnTo>
                  <a:pt x="2242068" y="1236236"/>
                </a:lnTo>
                <a:lnTo>
                  <a:pt x="2270484" y="1217110"/>
                </a:lnTo>
                <a:lnTo>
                  <a:pt x="2289650" y="1188733"/>
                </a:lnTo>
                <a:lnTo>
                  <a:pt x="2296680" y="1153969"/>
                </a:lnTo>
                <a:lnTo>
                  <a:pt x="2289650" y="1119206"/>
                </a:lnTo>
                <a:lnTo>
                  <a:pt x="2270484" y="1090829"/>
                </a:lnTo>
                <a:lnTo>
                  <a:pt x="2242068" y="1071703"/>
                </a:lnTo>
                <a:lnTo>
                  <a:pt x="2207289" y="1064690"/>
                </a:lnTo>
                <a:close/>
              </a:path>
              <a:path w="4419600" h="5512435">
                <a:moveTo>
                  <a:pt x="2207289" y="2129381"/>
                </a:moveTo>
                <a:lnTo>
                  <a:pt x="2172528" y="2136393"/>
                </a:lnTo>
                <a:lnTo>
                  <a:pt x="2144153" y="2155520"/>
                </a:lnTo>
                <a:lnTo>
                  <a:pt x="2125028" y="2183897"/>
                </a:lnTo>
                <a:lnTo>
                  <a:pt x="2118017" y="2218660"/>
                </a:lnTo>
                <a:lnTo>
                  <a:pt x="2125028" y="2253424"/>
                </a:lnTo>
                <a:lnTo>
                  <a:pt x="2144153" y="2281801"/>
                </a:lnTo>
                <a:lnTo>
                  <a:pt x="2172528" y="2300927"/>
                </a:lnTo>
                <a:lnTo>
                  <a:pt x="2207289" y="2307939"/>
                </a:lnTo>
                <a:lnTo>
                  <a:pt x="2242068" y="2300927"/>
                </a:lnTo>
                <a:lnTo>
                  <a:pt x="2270484" y="2281801"/>
                </a:lnTo>
                <a:lnTo>
                  <a:pt x="2289650" y="2253424"/>
                </a:lnTo>
                <a:lnTo>
                  <a:pt x="2296680" y="2218660"/>
                </a:lnTo>
                <a:lnTo>
                  <a:pt x="2289650" y="2183897"/>
                </a:lnTo>
                <a:lnTo>
                  <a:pt x="2270484" y="2155520"/>
                </a:lnTo>
                <a:lnTo>
                  <a:pt x="2242068" y="2136393"/>
                </a:lnTo>
                <a:lnTo>
                  <a:pt x="2207289" y="2129381"/>
                </a:lnTo>
                <a:close/>
              </a:path>
              <a:path w="4419600" h="5512435">
                <a:moveTo>
                  <a:pt x="2739593" y="1064690"/>
                </a:moveTo>
                <a:lnTo>
                  <a:pt x="2704832" y="1071703"/>
                </a:lnTo>
                <a:lnTo>
                  <a:pt x="2676458" y="1090829"/>
                </a:lnTo>
                <a:lnTo>
                  <a:pt x="2657332" y="1119206"/>
                </a:lnTo>
                <a:lnTo>
                  <a:pt x="2650321" y="1153969"/>
                </a:lnTo>
                <a:lnTo>
                  <a:pt x="2657332" y="1188733"/>
                </a:lnTo>
                <a:lnTo>
                  <a:pt x="2676458" y="1217110"/>
                </a:lnTo>
                <a:lnTo>
                  <a:pt x="2704832" y="1236236"/>
                </a:lnTo>
                <a:lnTo>
                  <a:pt x="2739593" y="1243248"/>
                </a:lnTo>
                <a:lnTo>
                  <a:pt x="2774353" y="1236236"/>
                </a:lnTo>
                <a:lnTo>
                  <a:pt x="2802728" y="1217110"/>
                </a:lnTo>
                <a:lnTo>
                  <a:pt x="2821854" y="1188733"/>
                </a:lnTo>
                <a:lnTo>
                  <a:pt x="2828865" y="1153969"/>
                </a:lnTo>
                <a:lnTo>
                  <a:pt x="2821854" y="1119206"/>
                </a:lnTo>
                <a:lnTo>
                  <a:pt x="2802728" y="1090829"/>
                </a:lnTo>
                <a:lnTo>
                  <a:pt x="2774353" y="1071703"/>
                </a:lnTo>
                <a:lnTo>
                  <a:pt x="2739593" y="1064690"/>
                </a:lnTo>
                <a:close/>
              </a:path>
              <a:path w="4419600" h="5512435">
                <a:moveTo>
                  <a:pt x="1674985" y="1597036"/>
                </a:moveTo>
                <a:lnTo>
                  <a:pt x="1640224" y="1604048"/>
                </a:lnTo>
                <a:lnTo>
                  <a:pt x="1611849" y="1623175"/>
                </a:lnTo>
                <a:lnTo>
                  <a:pt x="1592724" y="1651552"/>
                </a:lnTo>
                <a:lnTo>
                  <a:pt x="1585712" y="1686315"/>
                </a:lnTo>
                <a:lnTo>
                  <a:pt x="1592724" y="1721078"/>
                </a:lnTo>
                <a:lnTo>
                  <a:pt x="1611849" y="1749455"/>
                </a:lnTo>
                <a:lnTo>
                  <a:pt x="1640224" y="1768582"/>
                </a:lnTo>
                <a:lnTo>
                  <a:pt x="1674985" y="1775594"/>
                </a:lnTo>
                <a:lnTo>
                  <a:pt x="1709764" y="1768582"/>
                </a:lnTo>
                <a:lnTo>
                  <a:pt x="1738179" y="1749455"/>
                </a:lnTo>
                <a:lnTo>
                  <a:pt x="1757345" y="1721078"/>
                </a:lnTo>
                <a:lnTo>
                  <a:pt x="1764376" y="1686315"/>
                </a:lnTo>
                <a:lnTo>
                  <a:pt x="1757345" y="1651552"/>
                </a:lnTo>
                <a:lnTo>
                  <a:pt x="1738179" y="1623175"/>
                </a:lnTo>
                <a:lnTo>
                  <a:pt x="1709764" y="1604048"/>
                </a:lnTo>
                <a:lnTo>
                  <a:pt x="1674985" y="1597036"/>
                </a:lnTo>
                <a:close/>
              </a:path>
              <a:path w="4419600" h="5512435">
                <a:moveTo>
                  <a:pt x="1674985" y="2129381"/>
                </a:moveTo>
                <a:lnTo>
                  <a:pt x="1640224" y="2136393"/>
                </a:lnTo>
                <a:lnTo>
                  <a:pt x="1611849" y="2155520"/>
                </a:lnTo>
                <a:lnTo>
                  <a:pt x="1592724" y="2183897"/>
                </a:lnTo>
                <a:lnTo>
                  <a:pt x="1585712" y="2218660"/>
                </a:lnTo>
                <a:lnTo>
                  <a:pt x="1592724" y="2253424"/>
                </a:lnTo>
                <a:lnTo>
                  <a:pt x="1611849" y="2281801"/>
                </a:lnTo>
                <a:lnTo>
                  <a:pt x="1640224" y="2300927"/>
                </a:lnTo>
                <a:lnTo>
                  <a:pt x="1674985" y="2307939"/>
                </a:lnTo>
                <a:lnTo>
                  <a:pt x="1709764" y="2300927"/>
                </a:lnTo>
                <a:lnTo>
                  <a:pt x="1738179" y="2281801"/>
                </a:lnTo>
                <a:lnTo>
                  <a:pt x="1757345" y="2253424"/>
                </a:lnTo>
                <a:lnTo>
                  <a:pt x="1764376" y="2218660"/>
                </a:lnTo>
                <a:lnTo>
                  <a:pt x="1757345" y="2183897"/>
                </a:lnTo>
                <a:lnTo>
                  <a:pt x="1738179" y="2155520"/>
                </a:lnTo>
                <a:lnTo>
                  <a:pt x="1709764" y="2136393"/>
                </a:lnTo>
                <a:lnTo>
                  <a:pt x="1674985" y="2129381"/>
                </a:lnTo>
                <a:close/>
              </a:path>
              <a:path w="4419600" h="5512435">
                <a:moveTo>
                  <a:pt x="2739593" y="1597036"/>
                </a:moveTo>
                <a:lnTo>
                  <a:pt x="2704832" y="1604048"/>
                </a:lnTo>
                <a:lnTo>
                  <a:pt x="2676458" y="1623175"/>
                </a:lnTo>
                <a:lnTo>
                  <a:pt x="2657332" y="1651552"/>
                </a:lnTo>
                <a:lnTo>
                  <a:pt x="2650321" y="1686315"/>
                </a:lnTo>
                <a:lnTo>
                  <a:pt x="2657332" y="1721078"/>
                </a:lnTo>
                <a:lnTo>
                  <a:pt x="2676458" y="1749455"/>
                </a:lnTo>
                <a:lnTo>
                  <a:pt x="2704832" y="1768582"/>
                </a:lnTo>
                <a:lnTo>
                  <a:pt x="2739593" y="1775594"/>
                </a:lnTo>
                <a:lnTo>
                  <a:pt x="2774353" y="1768582"/>
                </a:lnTo>
                <a:lnTo>
                  <a:pt x="2802728" y="1749455"/>
                </a:lnTo>
                <a:lnTo>
                  <a:pt x="2821854" y="1721078"/>
                </a:lnTo>
                <a:lnTo>
                  <a:pt x="2828865" y="1686315"/>
                </a:lnTo>
                <a:lnTo>
                  <a:pt x="2821854" y="1651552"/>
                </a:lnTo>
                <a:lnTo>
                  <a:pt x="2802728" y="1623175"/>
                </a:lnTo>
                <a:lnTo>
                  <a:pt x="2774353" y="1604048"/>
                </a:lnTo>
                <a:lnTo>
                  <a:pt x="2739593" y="1597036"/>
                </a:lnTo>
                <a:close/>
              </a:path>
              <a:path w="4419600" h="5512435">
                <a:moveTo>
                  <a:pt x="1674985" y="532345"/>
                </a:moveTo>
                <a:lnTo>
                  <a:pt x="1640224" y="539357"/>
                </a:lnTo>
                <a:lnTo>
                  <a:pt x="1611849" y="558484"/>
                </a:lnTo>
                <a:lnTo>
                  <a:pt x="1592724" y="586861"/>
                </a:lnTo>
                <a:lnTo>
                  <a:pt x="1585712" y="621624"/>
                </a:lnTo>
                <a:lnTo>
                  <a:pt x="1592724" y="656387"/>
                </a:lnTo>
                <a:lnTo>
                  <a:pt x="1611849" y="684764"/>
                </a:lnTo>
                <a:lnTo>
                  <a:pt x="1640224" y="703891"/>
                </a:lnTo>
                <a:lnTo>
                  <a:pt x="1674985" y="710903"/>
                </a:lnTo>
                <a:lnTo>
                  <a:pt x="1709764" y="703891"/>
                </a:lnTo>
                <a:lnTo>
                  <a:pt x="1738179" y="684764"/>
                </a:lnTo>
                <a:lnTo>
                  <a:pt x="1757345" y="656387"/>
                </a:lnTo>
                <a:lnTo>
                  <a:pt x="1764376" y="621624"/>
                </a:lnTo>
                <a:lnTo>
                  <a:pt x="1757345" y="586861"/>
                </a:lnTo>
                <a:lnTo>
                  <a:pt x="1738179" y="558484"/>
                </a:lnTo>
                <a:lnTo>
                  <a:pt x="1709764" y="539357"/>
                </a:lnTo>
                <a:lnTo>
                  <a:pt x="1674985" y="532345"/>
                </a:lnTo>
                <a:close/>
              </a:path>
              <a:path w="4419600" h="5512435">
                <a:moveTo>
                  <a:pt x="1674985" y="1064690"/>
                </a:moveTo>
                <a:lnTo>
                  <a:pt x="1640224" y="1071703"/>
                </a:lnTo>
                <a:lnTo>
                  <a:pt x="1611849" y="1090829"/>
                </a:lnTo>
                <a:lnTo>
                  <a:pt x="1592724" y="1119206"/>
                </a:lnTo>
                <a:lnTo>
                  <a:pt x="1585712" y="1153969"/>
                </a:lnTo>
                <a:lnTo>
                  <a:pt x="1592724" y="1188733"/>
                </a:lnTo>
                <a:lnTo>
                  <a:pt x="1611849" y="1217110"/>
                </a:lnTo>
                <a:lnTo>
                  <a:pt x="1640224" y="1236236"/>
                </a:lnTo>
                <a:lnTo>
                  <a:pt x="1674985" y="1243248"/>
                </a:lnTo>
                <a:lnTo>
                  <a:pt x="1709764" y="1236236"/>
                </a:lnTo>
                <a:lnTo>
                  <a:pt x="1738179" y="1217110"/>
                </a:lnTo>
                <a:lnTo>
                  <a:pt x="1757345" y="1188733"/>
                </a:lnTo>
                <a:lnTo>
                  <a:pt x="1764376" y="1153969"/>
                </a:lnTo>
                <a:lnTo>
                  <a:pt x="1757345" y="1119206"/>
                </a:lnTo>
                <a:lnTo>
                  <a:pt x="1738179" y="1090829"/>
                </a:lnTo>
                <a:lnTo>
                  <a:pt x="1709764" y="1071703"/>
                </a:lnTo>
                <a:lnTo>
                  <a:pt x="1674985" y="1064690"/>
                </a:lnTo>
                <a:close/>
              </a:path>
              <a:path w="4419600" h="5512435">
                <a:moveTo>
                  <a:pt x="2739593" y="532345"/>
                </a:moveTo>
                <a:lnTo>
                  <a:pt x="2704832" y="539357"/>
                </a:lnTo>
                <a:lnTo>
                  <a:pt x="2676458" y="558484"/>
                </a:lnTo>
                <a:lnTo>
                  <a:pt x="2657332" y="586861"/>
                </a:lnTo>
                <a:lnTo>
                  <a:pt x="2650321" y="621624"/>
                </a:lnTo>
                <a:lnTo>
                  <a:pt x="2657332" y="656387"/>
                </a:lnTo>
                <a:lnTo>
                  <a:pt x="2676458" y="684764"/>
                </a:lnTo>
                <a:lnTo>
                  <a:pt x="2704832" y="703891"/>
                </a:lnTo>
                <a:lnTo>
                  <a:pt x="2739593" y="710903"/>
                </a:lnTo>
                <a:lnTo>
                  <a:pt x="2774353" y="703891"/>
                </a:lnTo>
                <a:lnTo>
                  <a:pt x="2802728" y="684764"/>
                </a:lnTo>
                <a:lnTo>
                  <a:pt x="2821854" y="656387"/>
                </a:lnTo>
                <a:lnTo>
                  <a:pt x="2828865" y="621624"/>
                </a:lnTo>
                <a:lnTo>
                  <a:pt x="2821854" y="586861"/>
                </a:lnTo>
                <a:lnTo>
                  <a:pt x="2802728" y="558484"/>
                </a:lnTo>
                <a:lnTo>
                  <a:pt x="2774353" y="539357"/>
                </a:lnTo>
                <a:lnTo>
                  <a:pt x="2739593" y="532345"/>
                </a:lnTo>
                <a:close/>
              </a:path>
              <a:path w="4419600" h="5512435">
                <a:moveTo>
                  <a:pt x="2207289" y="532345"/>
                </a:moveTo>
                <a:lnTo>
                  <a:pt x="2172528" y="539357"/>
                </a:lnTo>
                <a:lnTo>
                  <a:pt x="2144153" y="558484"/>
                </a:lnTo>
                <a:lnTo>
                  <a:pt x="2125028" y="586861"/>
                </a:lnTo>
                <a:lnTo>
                  <a:pt x="2118017" y="621624"/>
                </a:lnTo>
                <a:lnTo>
                  <a:pt x="2125028" y="656387"/>
                </a:lnTo>
                <a:lnTo>
                  <a:pt x="2144153" y="684764"/>
                </a:lnTo>
                <a:lnTo>
                  <a:pt x="2172528" y="703891"/>
                </a:lnTo>
                <a:lnTo>
                  <a:pt x="2207289" y="710903"/>
                </a:lnTo>
                <a:lnTo>
                  <a:pt x="2242068" y="703891"/>
                </a:lnTo>
                <a:lnTo>
                  <a:pt x="2270484" y="684764"/>
                </a:lnTo>
                <a:lnTo>
                  <a:pt x="2289650" y="656387"/>
                </a:lnTo>
                <a:lnTo>
                  <a:pt x="2296680" y="621624"/>
                </a:lnTo>
                <a:lnTo>
                  <a:pt x="2289650" y="586861"/>
                </a:lnTo>
                <a:lnTo>
                  <a:pt x="2270484" y="558484"/>
                </a:lnTo>
                <a:lnTo>
                  <a:pt x="2242068" y="539357"/>
                </a:lnTo>
                <a:lnTo>
                  <a:pt x="2207289" y="532345"/>
                </a:lnTo>
                <a:close/>
              </a:path>
              <a:path w="4419600" h="5512435">
                <a:moveTo>
                  <a:pt x="2739593" y="2129381"/>
                </a:moveTo>
                <a:lnTo>
                  <a:pt x="2704832" y="2136393"/>
                </a:lnTo>
                <a:lnTo>
                  <a:pt x="2676458" y="2155520"/>
                </a:lnTo>
                <a:lnTo>
                  <a:pt x="2657332" y="2183897"/>
                </a:lnTo>
                <a:lnTo>
                  <a:pt x="2650321" y="2218660"/>
                </a:lnTo>
                <a:lnTo>
                  <a:pt x="2657332" y="2253424"/>
                </a:lnTo>
                <a:lnTo>
                  <a:pt x="2676458" y="2281801"/>
                </a:lnTo>
                <a:lnTo>
                  <a:pt x="2704832" y="2300927"/>
                </a:lnTo>
                <a:lnTo>
                  <a:pt x="2739593" y="2307939"/>
                </a:lnTo>
                <a:lnTo>
                  <a:pt x="2774353" y="2300927"/>
                </a:lnTo>
                <a:lnTo>
                  <a:pt x="2802728" y="2281801"/>
                </a:lnTo>
                <a:lnTo>
                  <a:pt x="2821854" y="2253424"/>
                </a:lnTo>
                <a:lnTo>
                  <a:pt x="2828865" y="2218660"/>
                </a:lnTo>
                <a:lnTo>
                  <a:pt x="2821854" y="2183897"/>
                </a:lnTo>
                <a:lnTo>
                  <a:pt x="2802728" y="2155520"/>
                </a:lnTo>
                <a:lnTo>
                  <a:pt x="2774353" y="2136393"/>
                </a:lnTo>
                <a:lnTo>
                  <a:pt x="2739593" y="2129381"/>
                </a:lnTo>
                <a:close/>
              </a:path>
              <a:path w="4419600" h="5512435">
                <a:moveTo>
                  <a:pt x="2739593" y="0"/>
                </a:moveTo>
                <a:lnTo>
                  <a:pt x="2704832" y="7012"/>
                </a:lnTo>
                <a:lnTo>
                  <a:pt x="2676458" y="26138"/>
                </a:lnTo>
                <a:lnTo>
                  <a:pt x="2657332" y="54515"/>
                </a:lnTo>
                <a:lnTo>
                  <a:pt x="2650321" y="89279"/>
                </a:lnTo>
                <a:lnTo>
                  <a:pt x="2657332" y="124060"/>
                </a:lnTo>
                <a:lnTo>
                  <a:pt x="2676458" y="152478"/>
                </a:lnTo>
                <a:lnTo>
                  <a:pt x="2704832" y="171646"/>
                </a:lnTo>
                <a:lnTo>
                  <a:pt x="2739593" y="178676"/>
                </a:lnTo>
                <a:lnTo>
                  <a:pt x="2774353" y="171646"/>
                </a:lnTo>
                <a:lnTo>
                  <a:pt x="2802728" y="152478"/>
                </a:lnTo>
                <a:lnTo>
                  <a:pt x="2821854" y="124060"/>
                </a:lnTo>
                <a:lnTo>
                  <a:pt x="2828865" y="89279"/>
                </a:lnTo>
                <a:lnTo>
                  <a:pt x="2821854" y="54515"/>
                </a:lnTo>
                <a:lnTo>
                  <a:pt x="2802728" y="26138"/>
                </a:lnTo>
                <a:lnTo>
                  <a:pt x="2774353" y="7012"/>
                </a:lnTo>
                <a:lnTo>
                  <a:pt x="2739593" y="0"/>
                </a:lnTo>
                <a:close/>
              </a:path>
              <a:path w="4419600" h="5512435">
                <a:moveTo>
                  <a:pt x="2207289" y="2661608"/>
                </a:moveTo>
                <a:lnTo>
                  <a:pt x="2172528" y="2668639"/>
                </a:lnTo>
                <a:lnTo>
                  <a:pt x="2144153" y="2687806"/>
                </a:lnTo>
                <a:lnTo>
                  <a:pt x="2125028" y="2716224"/>
                </a:lnTo>
                <a:lnTo>
                  <a:pt x="2118017" y="2751006"/>
                </a:lnTo>
                <a:lnTo>
                  <a:pt x="2125028" y="2785769"/>
                </a:lnTo>
                <a:lnTo>
                  <a:pt x="2144153" y="2814146"/>
                </a:lnTo>
                <a:lnTo>
                  <a:pt x="2172528" y="2833273"/>
                </a:lnTo>
                <a:lnTo>
                  <a:pt x="2207289" y="2840285"/>
                </a:lnTo>
                <a:lnTo>
                  <a:pt x="2242068" y="2833273"/>
                </a:lnTo>
                <a:lnTo>
                  <a:pt x="2270484" y="2814146"/>
                </a:lnTo>
                <a:lnTo>
                  <a:pt x="2289650" y="2785769"/>
                </a:lnTo>
                <a:lnTo>
                  <a:pt x="2296680" y="2751006"/>
                </a:lnTo>
                <a:lnTo>
                  <a:pt x="2289650" y="2716224"/>
                </a:lnTo>
                <a:lnTo>
                  <a:pt x="2270484" y="2687806"/>
                </a:lnTo>
                <a:lnTo>
                  <a:pt x="2242068" y="2668639"/>
                </a:lnTo>
                <a:lnTo>
                  <a:pt x="2207289" y="2661608"/>
                </a:lnTo>
                <a:close/>
              </a:path>
              <a:path w="4419600" h="5512435">
                <a:moveTo>
                  <a:pt x="1674985" y="2661608"/>
                </a:moveTo>
                <a:lnTo>
                  <a:pt x="1640224" y="2668639"/>
                </a:lnTo>
                <a:lnTo>
                  <a:pt x="1611849" y="2687806"/>
                </a:lnTo>
                <a:lnTo>
                  <a:pt x="1592724" y="2716224"/>
                </a:lnTo>
                <a:lnTo>
                  <a:pt x="1585712" y="2751006"/>
                </a:lnTo>
                <a:lnTo>
                  <a:pt x="1592724" y="2785769"/>
                </a:lnTo>
                <a:lnTo>
                  <a:pt x="1611849" y="2814146"/>
                </a:lnTo>
                <a:lnTo>
                  <a:pt x="1640224" y="2833273"/>
                </a:lnTo>
                <a:lnTo>
                  <a:pt x="1674985" y="2840285"/>
                </a:lnTo>
                <a:lnTo>
                  <a:pt x="1709764" y="2833273"/>
                </a:lnTo>
                <a:lnTo>
                  <a:pt x="1738179" y="2814146"/>
                </a:lnTo>
                <a:lnTo>
                  <a:pt x="1757345" y="2785769"/>
                </a:lnTo>
                <a:lnTo>
                  <a:pt x="1764376" y="2751006"/>
                </a:lnTo>
                <a:lnTo>
                  <a:pt x="1757345" y="2716224"/>
                </a:lnTo>
                <a:lnTo>
                  <a:pt x="1738179" y="2687806"/>
                </a:lnTo>
                <a:lnTo>
                  <a:pt x="1709764" y="2668639"/>
                </a:lnTo>
                <a:lnTo>
                  <a:pt x="1674985" y="2661608"/>
                </a:lnTo>
                <a:close/>
              </a:path>
              <a:path w="4419600" h="5512435">
                <a:moveTo>
                  <a:pt x="2739593" y="2661608"/>
                </a:moveTo>
                <a:lnTo>
                  <a:pt x="2704832" y="2668639"/>
                </a:lnTo>
                <a:lnTo>
                  <a:pt x="2676458" y="2687806"/>
                </a:lnTo>
                <a:lnTo>
                  <a:pt x="2657332" y="2716224"/>
                </a:lnTo>
                <a:lnTo>
                  <a:pt x="2650321" y="2751006"/>
                </a:lnTo>
                <a:lnTo>
                  <a:pt x="2657332" y="2785769"/>
                </a:lnTo>
                <a:lnTo>
                  <a:pt x="2676458" y="2814146"/>
                </a:lnTo>
                <a:lnTo>
                  <a:pt x="2704832" y="2833273"/>
                </a:lnTo>
                <a:lnTo>
                  <a:pt x="2739593" y="2840285"/>
                </a:lnTo>
                <a:lnTo>
                  <a:pt x="2774353" y="2833273"/>
                </a:lnTo>
                <a:lnTo>
                  <a:pt x="2802728" y="2814146"/>
                </a:lnTo>
                <a:lnTo>
                  <a:pt x="2821854" y="2785769"/>
                </a:lnTo>
                <a:lnTo>
                  <a:pt x="2828865" y="2751006"/>
                </a:lnTo>
                <a:lnTo>
                  <a:pt x="2821854" y="2716224"/>
                </a:lnTo>
                <a:lnTo>
                  <a:pt x="2802728" y="2687806"/>
                </a:lnTo>
                <a:lnTo>
                  <a:pt x="2774353" y="2668639"/>
                </a:lnTo>
                <a:lnTo>
                  <a:pt x="2739593" y="2661608"/>
                </a:lnTo>
                <a:close/>
              </a:path>
              <a:path w="4419600" h="5512435">
                <a:moveTo>
                  <a:pt x="1674985" y="0"/>
                </a:moveTo>
                <a:lnTo>
                  <a:pt x="1640224" y="7012"/>
                </a:lnTo>
                <a:lnTo>
                  <a:pt x="1611849" y="26138"/>
                </a:lnTo>
                <a:lnTo>
                  <a:pt x="1592724" y="54515"/>
                </a:lnTo>
                <a:lnTo>
                  <a:pt x="1585712" y="89279"/>
                </a:lnTo>
                <a:lnTo>
                  <a:pt x="1592724" y="124060"/>
                </a:lnTo>
                <a:lnTo>
                  <a:pt x="1611849" y="152478"/>
                </a:lnTo>
                <a:lnTo>
                  <a:pt x="1640224" y="171646"/>
                </a:lnTo>
                <a:lnTo>
                  <a:pt x="1674985" y="178676"/>
                </a:lnTo>
                <a:lnTo>
                  <a:pt x="1709764" y="171646"/>
                </a:lnTo>
                <a:lnTo>
                  <a:pt x="1738179" y="152478"/>
                </a:lnTo>
                <a:lnTo>
                  <a:pt x="1757345" y="124060"/>
                </a:lnTo>
                <a:lnTo>
                  <a:pt x="1764376" y="89279"/>
                </a:lnTo>
                <a:lnTo>
                  <a:pt x="1757345" y="54515"/>
                </a:lnTo>
                <a:lnTo>
                  <a:pt x="1738179" y="26138"/>
                </a:lnTo>
                <a:lnTo>
                  <a:pt x="1709764" y="7012"/>
                </a:lnTo>
                <a:lnTo>
                  <a:pt x="1674985" y="0"/>
                </a:lnTo>
                <a:close/>
              </a:path>
              <a:path w="4419600" h="5512435">
                <a:moveTo>
                  <a:pt x="2207289" y="0"/>
                </a:moveTo>
                <a:lnTo>
                  <a:pt x="2172528" y="7012"/>
                </a:lnTo>
                <a:lnTo>
                  <a:pt x="2144153" y="26138"/>
                </a:lnTo>
                <a:lnTo>
                  <a:pt x="2125028" y="54515"/>
                </a:lnTo>
                <a:lnTo>
                  <a:pt x="2118017" y="89279"/>
                </a:lnTo>
                <a:lnTo>
                  <a:pt x="2125028" y="124060"/>
                </a:lnTo>
                <a:lnTo>
                  <a:pt x="2144153" y="152478"/>
                </a:lnTo>
                <a:lnTo>
                  <a:pt x="2172528" y="171646"/>
                </a:lnTo>
                <a:lnTo>
                  <a:pt x="2207289" y="178676"/>
                </a:lnTo>
                <a:lnTo>
                  <a:pt x="2242068" y="171646"/>
                </a:lnTo>
                <a:lnTo>
                  <a:pt x="2270484" y="152478"/>
                </a:lnTo>
                <a:lnTo>
                  <a:pt x="2289650" y="124060"/>
                </a:lnTo>
                <a:lnTo>
                  <a:pt x="2296680" y="89279"/>
                </a:lnTo>
                <a:lnTo>
                  <a:pt x="2289650" y="54515"/>
                </a:lnTo>
                <a:lnTo>
                  <a:pt x="2270484" y="26138"/>
                </a:lnTo>
                <a:lnTo>
                  <a:pt x="2242068" y="7012"/>
                </a:lnTo>
                <a:lnTo>
                  <a:pt x="2207289" y="0"/>
                </a:lnTo>
                <a:close/>
              </a:path>
              <a:path w="4419600" h="5512435">
                <a:moveTo>
                  <a:pt x="3797782" y="1597036"/>
                </a:moveTo>
                <a:lnTo>
                  <a:pt x="3763022" y="1604048"/>
                </a:lnTo>
                <a:lnTo>
                  <a:pt x="3734647" y="1623175"/>
                </a:lnTo>
                <a:lnTo>
                  <a:pt x="3715522" y="1651552"/>
                </a:lnTo>
                <a:lnTo>
                  <a:pt x="3708510" y="1686315"/>
                </a:lnTo>
                <a:lnTo>
                  <a:pt x="3715522" y="1721078"/>
                </a:lnTo>
                <a:lnTo>
                  <a:pt x="3734647" y="1749455"/>
                </a:lnTo>
                <a:lnTo>
                  <a:pt x="3763022" y="1768582"/>
                </a:lnTo>
                <a:lnTo>
                  <a:pt x="3797782" y="1775594"/>
                </a:lnTo>
                <a:lnTo>
                  <a:pt x="3832543" y="1768582"/>
                </a:lnTo>
                <a:lnTo>
                  <a:pt x="3860918" y="1749455"/>
                </a:lnTo>
                <a:lnTo>
                  <a:pt x="3880043" y="1721078"/>
                </a:lnTo>
                <a:lnTo>
                  <a:pt x="3887054" y="1686315"/>
                </a:lnTo>
                <a:lnTo>
                  <a:pt x="3880043" y="1651552"/>
                </a:lnTo>
                <a:lnTo>
                  <a:pt x="3860918" y="1623175"/>
                </a:lnTo>
                <a:lnTo>
                  <a:pt x="3832543" y="1604048"/>
                </a:lnTo>
                <a:lnTo>
                  <a:pt x="3797782" y="1597036"/>
                </a:lnTo>
                <a:close/>
              </a:path>
              <a:path w="4419600" h="5512435">
                <a:moveTo>
                  <a:pt x="3797782" y="1064690"/>
                </a:moveTo>
                <a:lnTo>
                  <a:pt x="3763022" y="1071703"/>
                </a:lnTo>
                <a:lnTo>
                  <a:pt x="3734647" y="1090829"/>
                </a:lnTo>
                <a:lnTo>
                  <a:pt x="3715522" y="1119206"/>
                </a:lnTo>
                <a:lnTo>
                  <a:pt x="3708510" y="1153969"/>
                </a:lnTo>
                <a:lnTo>
                  <a:pt x="3715522" y="1188733"/>
                </a:lnTo>
                <a:lnTo>
                  <a:pt x="3734647" y="1217110"/>
                </a:lnTo>
                <a:lnTo>
                  <a:pt x="3763022" y="1236236"/>
                </a:lnTo>
                <a:lnTo>
                  <a:pt x="3797782" y="1243248"/>
                </a:lnTo>
                <a:lnTo>
                  <a:pt x="3832543" y="1236236"/>
                </a:lnTo>
                <a:lnTo>
                  <a:pt x="3860918" y="1217110"/>
                </a:lnTo>
                <a:lnTo>
                  <a:pt x="3880043" y="1188733"/>
                </a:lnTo>
                <a:lnTo>
                  <a:pt x="3887054" y="1153969"/>
                </a:lnTo>
                <a:lnTo>
                  <a:pt x="3880043" y="1119206"/>
                </a:lnTo>
                <a:lnTo>
                  <a:pt x="3860918" y="1090829"/>
                </a:lnTo>
                <a:lnTo>
                  <a:pt x="3832543" y="1071703"/>
                </a:lnTo>
                <a:lnTo>
                  <a:pt x="3797782" y="1064690"/>
                </a:lnTo>
                <a:close/>
              </a:path>
              <a:path w="4419600" h="5512435">
                <a:moveTo>
                  <a:pt x="3797782" y="2129381"/>
                </a:moveTo>
                <a:lnTo>
                  <a:pt x="3763022" y="2136393"/>
                </a:lnTo>
                <a:lnTo>
                  <a:pt x="3734647" y="2155520"/>
                </a:lnTo>
                <a:lnTo>
                  <a:pt x="3715522" y="2183897"/>
                </a:lnTo>
                <a:lnTo>
                  <a:pt x="3708510" y="2218660"/>
                </a:lnTo>
                <a:lnTo>
                  <a:pt x="3715522" y="2253424"/>
                </a:lnTo>
                <a:lnTo>
                  <a:pt x="3734647" y="2281801"/>
                </a:lnTo>
                <a:lnTo>
                  <a:pt x="3763022" y="2300927"/>
                </a:lnTo>
                <a:lnTo>
                  <a:pt x="3797782" y="2307939"/>
                </a:lnTo>
                <a:lnTo>
                  <a:pt x="3832543" y="2300927"/>
                </a:lnTo>
                <a:lnTo>
                  <a:pt x="3860918" y="2281801"/>
                </a:lnTo>
                <a:lnTo>
                  <a:pt x="3880043" y="2253424"/>
                </a:lnTo>
                <a:lnTo>
                  <a:pt x="3887054" y="2218660"/>
                </a:lnTo>
                <a:lnTo>
                  <a:pt x="3880043" y="2183897"/>
                </a:lnTo>
                <a:lnTo>
                  <a:pt x="3860918" y="2155520"/>
                </a:lnTo>
                <a:lnTo>
                  <a:pt x="3832543" y="2136393"/>
                </a:lnTo>
                <a:lnTo>
                  <a:pt x="3797782" y="2129381"/>
                </a:lnTo>
                <a:close/>
              </a:path>
              <a:path w="4419600" h="5512435">
                <a:moveTo>
                  <a:pt x="4330087" y="1064690"/>
                </a:moveTo>
                <a:lnTo>
                  <a:pt x="4295326" y="1071703"/>
                </a:lnTo>
                <a:lnTo>
                  <a:pt x="4266951" y="1090829"/>
                </a:lnTo>
                <a:lnTo>
                  <a:pt x="4247826" y="1119206"/>
                </a:lnTo>
                <a:lnTo>
                  <a:pt x="4240814" y="1153969"/>
                </a:lnTo>
                <a:lnTo>
                  <a:pt x="4247826" y="1188733"/>
                </a:lnTo>
                <a:lnTo>
                  <a:pt x="4266951" y="1217110"/>
                </a:lnTo>
                <a:lnTo>
                  <a:pt x="4295326" y="1236236"/>
                </a:lnTo>
                <a:lnTo>
                  <a:pt x="4330087" y="1243248"/>
                </a:lnTo>
                <a:lnTo>
                  <a:pt x="4364847" y="1236236"/>
                </a:lnTo>
                <a:lnTo>
                  <a:pt x="4393222" y="1217110"/>
                </a:lnTo>
                <a:lnTo>
                  <a:pt x="4412347" y="1188733"/>
                </a:lnTo>
                <a:lnTo>
                  <a:pt x="4419359" y="1153969"/>
                </a:lnTo>
                <a:lnTo>
                  <a:pt x="4412347" y="1119206"/>
                </a:lnTo>
                <a:lnTo>
                  <a:pt x="4393222" y="1090829"/>
                </a:lnTo>
                <a:lnTo>
                  <a:pt x="4364847" y="1071703"/>
                </a:lnTo>
                <a:lnTo>
                  <a:pt x="4330087" y="1064690"/>
                </a:lnTo>
                <a:close/>
              </a:path>
              <a:path w="4419600" h="5512435">
                <a:moveTo>
                  <a:pt x="3265478" y="1597036"/>
                </a:moveTo>
                <a:lnTo>
                  <a:pt x="3230718" y="1604048"/>
                </a:lnTo>
                <a:lnTo>
                  <a:pt x="3202343" y="1623175"/>
                </a:lnTo>
                <a:lnTo>
                  <a:pt x="3183218" y="1651552"/>
                </a:lnTo>
                <a:lnTo>
                  <a:pt x="3176206" y="1686315"/>
                </a:lnTo>
                <a:lnTo>
                  <a:pt x="3183218" y="1721078"/>
                </a:lnTo>
                <a:lnTo>
                  <a:pt x="3202343" y="1749455"/>
                </a:lnTo>
                <a:lnTo>
                  <a:pt x="3230718" y="1768582"/>
                </a:lnTo>
                <a:lnTo>
                  <a:pt x="3265478" y="1775594"/>
                </a:lnTo>
                <a:lnTo>
                  <a:pt x="3300239" y="1768582"/>
                </a:lnTo>
                <a:lnTo>
                  <a:pt x="3328613" y="1749455"/>
                </a:lnTo>
                <a:lnTo>
                  <a:pt x="3347739" y="1721078"/>
                </a:lnTo>
                <a:lnTo>
                  <a:pt x="3354750" y="1686315"/>
                </a:lnTo>
                <a:lnTo>
                  <a:pt x="3347739" y="1651552"/>
                </a:lnTo>
                <a:lnTo>
                  <a:pt x="3328613" y="1623175"/>
                </a:lnTo>
                <a:lnTo>
                  <a:pt x="3300239" y="1604048"/>
                </a:lnTo>
                <a:lnTo>
                  <a:pt x="3265478" y="1597036"/>
                </a:lnTo>
                <a:close/>
              </a:path>
              <a:path w="4419600" h="5512435">
                <a:moveTo>
                  <a:pt x="3265478" y="2129381"/>
                </a:moveTo>
                <a:lnTo>
                  <a:pt x="3230718" y="2136393"/>
                </a:lnTo>
                <a:lnTo>
                  <a:pt x="3202343" y="2155520"/>
                </a:lnTo>
                <a:lnTo>
                  <a:pt x="3183218" y="2183897"/>
                </a:lnTo>
                <a:lnTo>
                  <a:pt x="3176206" y="2218660"/>
                </a:lnTo>
                <a:lnTo>
                  <a:pt x="3183218" y="2253424"/>
                </a:lnTo>
                <a:lnTo>
                  <a:pt x="3202343" y="2281801"/>
                </a:lnTo>
                <a:lnTo>
                  <a:pt x="3230718" y="2300927"/>
                </a:lnTo>
                <a:lnTo>
                  <a:pt x="3265478" y="2307939"/>
                </a:lnTo>
                <a:lnTo>
                  <a:pt x="3300239" y="2300927"/>
                </a:lnTo>
                <a:lnTo>
                  <a:pt x="3328613" y="2281801"/>
                </a:lnTo>
                <a:lnTo>
                  <a:pt x="3347739" y="2253424"/>
                </a:lnTo>
                <a:lnTo>
                  <a:pt x="3354750" y="2218660"/>
                </a:lnTo>
                <a:lnTo>
                  <a:pt x="3347739" y="2183897"/>
                </a:lnTo>
                <a:lnTo>
                  <a:pt x="3328613" y="2155520"/>
                </a:lnTo>
                <a:lnTo>
                  <a:pt x="3300239" y="2136393"/>
                </a:lnTo>
                <a:lnTo>
                  <a:pt x="3265478" y="2129381"/>
                </a:lnTo>
                <a:close/>
              </a:path>
              <a:path w="4419600" h="5512435">
                <a:moveTo>
                  <a:pt x="4330087" y="1597036"/>
                </a:moveTo>
                <a:lnTo>
                  <a:pt x="4295326" y="1604048"/>
                </a:lnTo>
                <a:lnTo>
                  <a:pt x="4266951" y="1623175"/>
                </a:lnTo>
                <a:lnTo>
                  <a:pt x="4247826" y="1651552"/>
                </a:lnTo>
                <a:lnTo>
                  <a:pt x="4240814" y="1686315"/>
                </a:lnTo>
                <a:lnTo>
                  <a:pt x="4247826" y="1721078"/>
                </a:lnTo>
                <a:lnTo>
                  <a:pt x="4266951" y="1749455"/>
                </a:lnTo>
                <a:lnTo>
                  <a:pt x="4295326" y="1768582"/>
                </a:lnTo>
                <a:lnTo>
                  <a:pt x="4330087" y="1775594"/>
                </a:lnTo>
                <a:lnTo>
                  <a:pt x="4364847" y="1768582"/>
                </a:lnTo>
                <a:lnTo>
                  <a:pt x="4393222" y="1749455"/>
                </a:lnTo>
                <a:lnTo>
                  <a:pt x="4412347" y="1721078"/>
                </a:lnTo>
                <a:lnTo>
                  <a:pt x="4419359" y="1686315"/>
                </a:lnTo>
                <a:lnTo>
                  <a:pt x="4412347" y="1651552"/>
                </a:lnTo>
                <a:lnTo>
                  <a:pt x="4393222" y="1623175"/>
                </a:lnTo>
                <a:lnTo>
                  <a:pt x="4364847" y="1604048"/>
                </a:lnTo>
                <a:lnTo>
                  <a:pt x="4330087" y="1597036"/>
                </a:lnTo>
                <a:close/>
              </a:path>
              <a:path w="4419600" h="5512435">
                <a:moveTo>
                  <a:pt x="3265478" y="532345"/>
                </a:moveTo>
                <a:lnTo>
                  <a:pt x="3230718" y="539357"/>
                </a:lnTo>
                <a:lnTo>
                  <a:pt x="3202343" y="558484"/>
                </a:lnTo>
                <a:lnTo>
                  <a:pt x="3183218" y="586861"/>
                </a:lnTo>
                <a:lnTo>
                  <a:pt x="3176206" y="621624"/>
                </a:lnTo>
                <a:lnTo>
                  <a:pt x="3183218" y="656387"/>
                </a:lnTo>
                <a:lnTo>
                  <a:pt x="3202343" y="684764"/>
                </a:lnTo>
                <a:lnTo>
                  <a:pt x="3230718" y="703891"/>
                </a:lnTo>
                <a:lnTo>
                  <a:pt x="3265478" y="710903"/>
                </a:lnTo>
                <a:lnTo>
                  <a:pt x="3300239" y="703891"/>
                </a:lnTo>
                <a:lnTo>
                  <a:pt x="3328613" y="684764"/>
                </a:lnTo>
                <a:lnTo>
                  <a:pt x="3347739" y="656387"/>
                </a:lnTo>
                <a:lnTo>
                  <a:pt x="3354750" y="621624"/>
                </a:lnTo>
                <a:lnTo>
                  <a:pt x="3347739" y="586861"/>
                </a:lnTo>
                <a:lnTo>
                  <a:pt x="3328613" y="558484"/>
                </a:lnTo>
                <a:lnTo>
                  <a:pt x="3300239" y="539357"/>
                </a:lnTo>
                <a:lnTo>
                  <a:pt x="3265478" y="532345"/>
                </a:lnTo>
                <a:close/>
              </a:path>
              <a:path w="4419600" h="5512435">
                <a:moveTo>
                  <a:pt x="3265478" y="1064690"/>
                </a:moveTo>
                <a:lnTo>
                  <a:pt x="3230718" y="1071703"/>
                </a:lnTo>
                <a:lnTo>
                  <a:pt x="3202343" y="1090829"/>
                </a:lnTo>
                <a:lnTo>
                  <a:pt x="3183218" y="1119206"/>
                </a:lnTo>
                <a:lnTo>
                  <a:pt x="3176206" y="1153969"/>
                </a:lnTo>
                <a:lnTo>
                  <a:pt x="3183218" y="1188733"/>
                </a:lnTo>
                <a:lnTo>
                  <a:pt x="3202343" y="1217110"/>
                </a:lnTo>
                <a:lnTo>
                  <a:pt x="3230718" y="1236236"/>
                </a:lnTo>
                <a:lnTo>
                  <a:pt x="3265478" y="1243248"/>
                </a:lnTo>
                <a:lnTo>
                  <a:pt x="3300239" y="1236236"/>
                </a:lnTo>
                <a:lnTo>
                  <a:pt x="3328613" y="1217110"/>
                </a:lnTo>
                <a:lnTo>
                  <a:pt x="3347739" y="1188733"/>
                </a:lnTo>
                <a:lnTo>
                  <a:pt x="3354750" y="1153969"/>
                </a:lnTo>
                <a:lnTo>
                  <a:pt x="3347739" y="1119206"/>
                </a:lnTo>
                <a:lnTo>
                  <a:pt x="3328613" y="1090829"/>
                </a:lnTo>
                <a:lnTo>
                  <a:pt x="3300239" y="1071703"/>
                </a:lnTo>
                <a:lnTo>
                  <a:pt x="3265478" y="1064690"/>
                </a:lnTo>
                <a:close/>
              </a:path>
              <a:path w="4419600" h="5512435">
                <a:moveTo>
                  <a:pt x="4330087" y="532345"/>
                </a:moveTo>
                <a:lnTo>
                  <a:pt x="4295326" y="539357"/>
                </a:lnTo>
                <a:lnTo>
                  <a:pt x="4266951" y="558484"/>
                </a:lnTo>
                <a:lnTo>
                  <a:pt x="4247826" y="586861"/>
                </a:lnTo>
                <a:lnTo>
                  <a:pt x="4240814" y="621624"/>
                </a:lnTo>
                <a:lnTo>
                  <a:pt x="4247826" y="656387"/>
                </a:lnTo>
                <a:lnTo>
                  <a:pt x="4266951" y="684764"/>
                </a:lnTo>
                <a:lnTo>
                  <a:pt x="4295326" y="703891"/>
                </a:lnTo>
                <a:lnTo>
                  <a:pt x="4330087" y="710903"/>
                </a:lnTo>
                <a:lnTo>
                  <a:pt x="4364847" y="703891"/>
                </a:lnTo>
                <a:lnTo>
                  <a:pt x="4393222" y="684764"/>
                </a:lnTo>
                <a:lnTo>
                  <a:pt x="4412347" y="656387"/>
                </a:lnTo>
                <a:lnTo>
                  <a:pt x="4419359" y="621624"/>
                </a:lnTo>
                <a:lnTo>
                  <a:pt x="4412347" y="586861"/>
                </a:lnTo>
                <a:lnTo>
                  <a:pt x="4393222" y="558484"/>
                </a:lnTo>
                <a:lnTo>
                  <a:pt x="4364847" y="539357"/>
                </a:lnTo>
                <a:lnTo>
                  <a:pt x="4330087" y="532345"/>
                </a:lnTo>
                <a:close/>
              </a:path>
              <a:path w="4419600" h="5512435">
                <a:moveTo>
                  <a:pt x="3797782" y="532345"/>
                </a:moveTo>
                <a:lnTo>
                  <a:pt x="3763022" y="539357"/>
                </a:lnTo>
                <a:lnTo>
                  <a:pt x="3734647" y="558484"/>
                </a:lnTo>
                <a:lnTo>
                  <a:pt x="3715522" y="586861"/>
                </a:lnTo>
                <a:lnTo>
                  <a:pt x="3708510" y="621624"/>
                </a:lnTo>
                <a:lnTo>
                  <a:pt x="3715522" y="656387"/>
                </a:lnTo>
                <a:lnTo>
                  <a:pt x="3734647" y="684764"/>
                </a:lnTo>
                <a:lnTo>
                  <a:pt x="3763022" y="703891"/>
                </a:lnTo>
                <a:lnTo>
                  <a:pt x="3797782" y="710903"/>
                </a:lnTo>
                <a:lnTo>
                  <a:pt x="3832543" y="703891"/>
                </a:lnTo>
                <a:lnTo>
                  <a:pt x="3860918" y="684764"/>
                </a:lnTo>
                <a:lnTo>
                  <a:pt x="3880043" y="656387"/>
                </a:lnTo>
                <a:lnTo>
                  <a:pt x="3887054" y="621624"/>
                </a:lnTo>
                <a:lnTo>
                  <a:pt x="3880043" y="586861"/>
                </a:lnTo>
                <a:lnTo>
                  <a:pt x="3860918" y="558484"/>
                </a:lnTo>
                <a:lnTo>
                  <a:pt x="3832543" y="539357"/>
                </a:lnTo>
                <a:lnTo>
                  <a:pt x="3797782" y="532345"/>
                </a:lnTo>
                <a:close/>
              </a:path>
              <a:path w="4419600" h="5512435">
                <a:moveTo>
                  <a:pt x="4330087" y="2129381"/>
                </a:moveTo>
                <a:lnTo>
                  <a:pt x="4295326" y="2136393"/>
                </a:lnTo>
                <a:lnTo>
                  <a:pt x="4266951" y="2155520"/>
                </a:lnTo>
                <a:lnTo>
                  <a:pt x="4247826" y="2183897"/>
                </a:lnTo>
                <a:lnTo>
                  <a:pt x="4240814" y="2218660"/>
                </a:lnTo>
                <a:lnTo>
                  <a:pt x="4247826" y="2253424"/>
                </a:lnTo>
                <a:lnTo>
                  <a:pt x="4266951" y="2281801"/>
                </a:lnTo>
                <a:lnTo>
                  <a:pt x="4295326" y="2300927"/>
                </a:lnTo>
                <a:lnTo>
                  <a:pt x="4330087" y="2307939"/>
                </a:lnTo>
                <a:lnTo>
                  <a:pt x="4364847" y="2300927"/>
                </a:lnTo>
                <a:lnTo>
                  <a:pt x="4393222" y="2281801"/>
                </a:lnTo>
                <a:lnTo>
                  <a:pt x="4412347" y="2253424"/>
                </a:lnTo>
                <a:lnTo>
                  <a:pt x="4419359" y="2218660"/>
                </a:lnTo>
                <a:lnTo>
                  <a:pt x="4412347" y="2183897"/>
                </a:lnTo>
                <a:lnTo>
                  <a:pt x="4393222" y="2155520"/>
                </a:lnTo>
                <a:lnTo>
                  <a:pt x="4364847" y="2136393"/>
                </a:lnTo>
                <a:lnTo>
                  <a:pt x="4330087" y="2129381"/>
                </a:lnTo>
                <a:close/>
              </a:path>
              <a:path w="4419600" h="5512435">
                <a:moveTo>
                  <a:pt x="4330087" y="0"/>
                </a:moveTo>
                <a:lnTo>
                  <a:pt x="4295326" y="7012"/>
                </a:lnTo>
                <a:lnTo>
                  <a:pt x="4266951" y="26138"/>
                </a:lnTo>
                <a:lnTo>
                  <a:pt x="4247826" y="54515"/>
                </a:lnTo>
                <a:lnTo>
                  <a:pt x="4240814" y="89279"/>
                </a:lnTo>
                <a:lnTo>
                  <a:pt x="4247826" y="124060"/>
                </a:lnTo>
                <a:lnTo>
                  <a:pt x="4266951" y="152478"/>
                </a:lnTo>
                <a:lnTo>
                  <a:pt x="4295326" y="171646"/>
                </a:lnTo>
                <a:lnTo>
                  <a:pt x="4330087" y="178676"/>
                </a:lnTo>
                <a:lnTo>
                  <a:pt x="4364847" y="171646"/>
                </a:lnTo>
                <a:lnTo>
                  <a:pt x="4393222" y="152478"/>
                </a:lnTo>
                <a:lnTo>
                  <a:pt x="4412347" y="124060"/>
                </a:lnTo>
                <a:lnTo>
                  <a:pt x="4419359" y="89279"/>
                </a:lnTo>
                <a:lnTo>
                  <a:pt x="4412347" y="54515"/>
                </a:lnTo>
                <a:lnTo>
                  <a:pt x="4393222" y="26138"/>
                </a:lnTo>
                <a:lnTo>
                  <a:pt x="4364847" y="7012"/>
                </a:lnTo>
                <a:lnTo>
                  <a:pt x="4330087" y="0"/>
                </a:lnTo>
                <a:close/>
              </a:path>
              <a:path w="4419600" h="5512435">
                <a:moveTo>
                  <a:pt x="3797782" y="2661608"/>
                </a:moveTo>
                <a:lnTo>
                  <a:pt x="3763022" y="2668639"/>
                </a:lnTo>
                <a:lnTo>
                  <a:pt x="3734647" y="2687806"/>
                </a:lnTo>
                <a:lnTo>
                  <a:pt x="3715522" y="2716224"/>
                </a:lnTo>
                <a:lnTo>
                  <a:pt x="3708510" y="2751006"/>
                </a:lnTo>
                <a:lnTo>
                  <a:pt x="3715522" y="2785769"/>
                </a:lnTo>
                <a:lnTo>
                  <a:pt x="3734647" y="2814146"/>
                </a:lnTo>
                <a:lnTo>
                  <a:pt x="3763022" y="2833273"/>
                </a:lnTo>
                <a:lnTo>
                  <a:pt x="3797782" y="2840285"/>
                </a:lnTo>
                <a:lnTo>
                  <a:pt x="3832543" y="2833273"/>
                </a:lnTo>
                <a:lnTo>
                  <a:pt x="3860918" y="2814146"/>
                </a:lnTo>
                <a:lnTo>
                  <a:pt x="3880043" y="2785769"/>
                </a:lnTo>
                <a:lnTo>
                  <a:pt x="3887054" y="2751006"/>
                </a:lnTo>
                <a:lnTo>
                  <a:pt x="3880043" y="2716224"/>
                </a:lnTo>
                <a:lnTo>
                  <a:pt x="3860918" y="2687806"/>
                </a:lnTo>
                <a:lnTo>
                  <a:pt x="3832543" y="2668639"/>
                </a:lnTo>
                <a:lnTo>
                  <a:pt x="3797782" y="2661608"/>
                </a:lnTo>
                <a:close/>
              </a:path>
              <a:path w="4419600" h="5512435">
                <a:moveTo>
                  <a:pt x="3265478" y="2661608"/>
                </a:moveTo>
                <a:lnTo>
                  <a:pt x="3230718" y="2668639"/>
                </a:lnTo>
                <a:lnTo>
                  <a:pt x="3202343" y="2687806"/>
                </a:lnTo>
                <a:lnTo>
                  <a:pt x="3183218" y="2716224"/>
                </a:lnTo>
                <a:lnTo>
                  <a:pt x="3176206" y="2751006"/>
                </a:lnTo>
                <a:lnTo>
                  <a:pt x="3183218" y="2785769"/>
                </a:lnTo>
                <a:lnTo>
                  <a:pt x="3202343" y="2814146"/>
                </a:lnTo>
                <a:lnTo>
                  <a:pt x="3230718" y="2833273"/>
                </a:lnTo>
                <a:lnTo>
                  <a:pt x="3265478" y="2840285"/>
                </a:lnTo>
                <a:lnTo>
                  <a:pt x="3300239" y="2833273"/>
                </a:lnTo>
                <a:lnTo>
                  <a:pt x="3328613" y="2814146"/>
                </a:lnTo>
                <a:lnTo>
                  <a:pt x="3347739" y="2785769"/>
                </a:lnTo>
                <a:lnTo>
                  <a:pt x="3354750" y="2751006"/>
                </a:lnTo>
                <a:lnTo>
                  <a:pt x="3347739" y="2716224"/>
                </a:lnTo>
                <a:lnTo>
                  <a:pt x="3328613" y="2687806"/>
                </a:lnTo>
                <a:lnTo>
                  <a:pt x="3300239" y="2668639"/>
                </a:lnTo>
                <a:lnTo>
                  <a:pt x="3265478" y="2661608"/>
                </a:lnTo>
                <a:close/>
              </a:path>
              <a:path w="4419600" h="5512435">
                <a:moveTo>
                  <a:pt x="4330087" y="2661608"/>
                </a:moveTo>
                <a:lnTo>
                  <a:pt x="4295326" y="2668639"/>
                </a:lnTo>
                <a:lnTo>
                  <a:pt x="4266951" y="2687806"/>
                </a:lnTo>
                <a:lnTo>
                  <a:pt x="4247826" y="2716224"/>
                </a:lnTo>
                <a:lnTo>
                  <a:pt x="4240814" y="2751006"/>
                </a:lnTo>
                <a:lnTo>
                  <a:pt x="4247826" y="2785769"/>
                </a:lnTo>
                <a:lnTo>
                  <a:pt x="4266951" y="2814146"/>
                </a:lnTo>
                <a:lnTo>
                  <a:pt x="4295326" y="2833273"/>
                </a:lnTo>
                <a:lnTo>
                  <a:pt x="4330087" y="2840285"/>
                </a:lnTo>
                <a:lnTo>
                  <a:pt x="4364847" y="2833273"/>
                </a:lnTo>
                <a:lnTo>
                  <a:pt x="4393222" y="2814146"/>
                </a:lnTo>
                <a:lnTo>
                  <a:pt x="4412347" y="2785769"/>
                </a:lnTo>
                <a:lnTo>
                  <a:pt x="4419359" y="2751006"/>
                </a:lnTo>
                <a:lnTo>
                  <a:pt x="4412347" y="2716224"/>
                </a:lnTo>
                <a:lnTo>
                  <a:pt x="4393222" y="2687806"/>
                </a:lnTo>
                <a:lnTo>
                  <a:pt x="4364847" y="2668639"/>
                </a:lnTo>
                <a:lnTo>
                  <a:pt x="4330087" y="2661608"/>
                </a:lnTo>
                <a:close/>
              </a:path>
              <a:path w="4419600" h="5512435">
                <a:moveTo>
                  <a:pt x="3265478" y="0"/>
                </a:moveTo>
                <a:lnTo>
                  <a:pt x="3230718" y="7012"/>
                </a:lnTo>
                <a:lnTo>
                  <a:pt x="3202343" y="26138"/>
                </a:lnTo>
                <a:lnTo>
                  <a:pt x="3183218" y="54515"/>
                </a:lnTo>
                <a:lnTo>
                  <a:pt x="3176206" y="89279"/>
                </a:lnTo>
                <a:lnTo>
                  <a:pt x="3183218" y="124060"/>
                </a:lnTo>
                <a:lnTo>
                  <a:pt x="3202343" y="152478"/>
                </a:lnTo>
                <a:lnTo>
                  <a:pt x="3230718" y="171646"/>
                </a:lnTo>
                <a:lnTo>
                  <a:pt x="3265478" y="178676"/>
                </a:lnTo>
                <a:lnTo>
                  <a:pt x="3300239" y="171646"/>
                </a:lnTo>
                <a:lnTo>
                  <a:pt x="3328613" y="152478"/>
                </a:lnTo>
                <a:lnTo>
                  <a:pt x="3347739" y="124060"/>
                </a:lnTo>
                <a:lnTo>
                  <a:pt x="3354750" y="89279"/>
                </a:lnTo>
                <a:lnTo>
                  <a:pt x="3347739" y="54515"/>
                </a:lnTo>
                <a:lnTo>
                  <a:pt x="3328613" y="26138"/>
                </a:lnTo>
                <a:lnTo>
                  <a:pt x="3300239" y="7012"/>
                </a:lnTo>
                <a:lnTo>
                  <a:pt x="3265478" y="0"/>
                </a:lnTo>
                <a:close/>
              </a:path>
              <a:path w="4419600" h="5512435">
                <a:moveTo>
                  <a:pt x="3797782" y="0"/>
                </a:moveTo>
                <a:lnTo>
                  <a:pt x="3763022" y="7012"/>
                </a:lnTo>
                <a:lnTo>
                  <a:pt x="3734647" y="26138"/>
                </a:lnTo>
                <a:lnTo>
                  <a:pt x="3715522" y="54515"/>
                </a:lnTo>
                <a:lnTo>
                  <a:pt x="3708510" y="89279"/>
                </a:lnTo>
                <a:lnTo>
                  <a:pt x="3715522" y="124060"/>
                </a:lnTo>
                <a:lnTo>
                  <a:pt x="3734647" y="152478"/>
                </a:lnTo>
                <a:lnTo>
                  <a:pt x="3763022" y="171646"/>
                </a:lnTo>
                <a:lnTo>
                  <a:pt x="3797782" y="178676"/>
                </a:lnTo>
                <a:lnTo>
                  <a:pt x="3832543" y="171646"/>
                </a:lnTo>
                <a:lnTo>
                  <a:pt x="3860918" y="152478"/>
                </a:lnTo>
                <a:lnTo>
                  <a:pt x="3880043" y="124060"/>
                </a:lnTo>
                <a:lnTo>
                  <a:pt x="3887054" y="89279"/>
                </a:lnTo>
                <a:lnTo>
                  <a:pt x="3880043" y="54515"/>
                </a:lnTo>
                <a:lnTo>
                  <a:pt x="3860918" y="26138"/>
                </a:lnTo>
                <a:lnTo>
                  <a:pt x="3832543" y="7012"/>
                </a:lnTo>
                <a:lnTo>
                  <a:pt x="3797782" y="0"/>
                </a:lnTo>
                <a:close/>
              </a:path>
              <a:path w="4419600" h="5512435">
                <a:moveTo>
                  <a:pt x="621598" y="5333393"/>
                </a:moveTo>
                <a:lnTo>
                  <a:pt x="586832" y="5340412"/>
                </a:lnTo>
                <a:lnTo>
                  <a:pt x="558444" y="5359553"/>
                </a:lnTo>
                <a:lnTo>
                  <a:pt x="539307" y="5387942"/>
                </a:lnTo>
                <a:lnTo>
                  <a:pt x="532290" y="5422702"/>
                </a:lnTo>
                <a:lnTo>
                  <a:pt x="539309" y="5457468"/>
                </a:lnTo>
                <a:lnTo>
                  <a:pt x="558449" y="5485857"/>
                </a:lnTo>
                <a:lnTo>
                  <a:pt x="586837" y="5504997"/>
                </a:lnTo>
                <a:lnTo>
                  <a:pt x="621598" y="5512016"/>
                </a:lnTo>
                <a:lnTo>
                  <a:pt x="656359" y="5504997"/>
                </a:lnTo>
                <a:lnTo>
                  <a:pt x="684746" y="5485857"/>
                </a:lnTo>
                <a:lnTo>
                  <a:pt x="703887" y="5457468"/>
                </a:lnTo>
                <a:lnTo>
                  <a:pt x="710905" y="5422702"/>
                </a:lnTo>
                <a:lnTo>
                  <a:pt x="703887" y="5387942"/>
                </a:lnTo>
                <a:lnTo>
                  <a:pt x="684746" y="5359553"/>
                </a:lnTo>
                <a:lnTo>
                  <a:pt x="656359" y="5340412"/>
                </a:lnTo>
                <a:lnTo>
                  <a:pt x="621598" y="5333393"/>
                </a:lnTo>
                <a:close/>
              </a:path>
              <a:path w="4419600" h="5512435">
                <a:moveTo>
                  <a:pt x="621598" y="4801059"/>
                </a:moveTo>
                <a:lnTo>
                  <a:pt x="586832" y="4808078"/>
                </a:lnTo>
                <a:lnTo>
                  <a:pt x="558444" y="4827220"/>
                </a:lnTo>
                <a:lnTo>
                  <a:pt x="539307" y="4855610"/>
                </a:lnTo>
                <a:lnTo>
                  <a:pt x="532290" y="4890374"/>
                </a:lnTo>
                <a:lnTo>
                  <a:pt x="539309" y="4925137"/>
                </a:lnTo>
                <a:lnTo>
                  <a:pt x="558449" y="4953527"/>
                </a:lnTo>
                <a:lnTo>
                  <a:pt x="586837" y="4972669"/>
                </a:lnTo>
                <a:lnTo>
                  <a:pt x="621598" y="4979688"/>
                </a:lnTo>
                <a:lnTo>
                  <a:pt x="656359" y="4972669"/>
                </a:lnTo>
                <a:lnTo>
                  <a:pt x="684746" y="4953527"/>
                </a:lnTo>
                <a:lnTo>
                  <a:pt x="703887" y="4925137"/>
                </a:lnTo>
                <a:lnTo>
                  <a:pt x="710905" y="4890374"/>
                </a:lnTo>
                <a:lnTo>
                  <a:pt x="703887" y="4855610"/>
                </a:lnTo>
                <a:lnTo>
                  <a:pt x="684746" y="4827220"/>
                </a:lnTo>
                <a:lnTo>
                  <a:pt x="656359" y="4808078"/>
                </a:lnTo>
                <a:lnTo>
                  <a:pt x="621598" y="4801059"/>
                </a:lnTo>
                <a:close/>
              </a:path>
              <a:path w="4419600" h="5512435">
                <a:moveTo>
                  <a:pt x="1153890" y="4801059"/>
                </a:moveTo>
                <a:lnTo>
                  <a:pt x="1119129" y="4808078"/>
                </a:lnTo>
                <a:lnTo>
                  <a:pt x="1090741" y="4827220"/>
                </a:lnTo>
                <a:lnTo>
                  <a:pt x="1071601" y="4855610"/>
                </a:lnTo>
                <a:lnTo>
                  <a:pt x="1064582" y="4890374"/>
                </a:lnTo>
                <a:lnTo>
                  <a:pt x="1071601" y="4925137"/>
                </a:lnTo>
                <a:lnTo>
                  <a:pt x="1090741" y="4953527"/>
                </a:lnTo>
                <a:lnTo>
                  <a:pt x="1119129" y="4972669"/>
                </a:lnTo>
                <a:lnTo>
                  <a:pt x="1153890" y="4979688"/>
                </a:lnTo>
                <a:lnTo>
                  <a:pt x="1188648" y="4972669"/>
                </a:lnTo>
                <a:lnTo>
                  <a:pt x="1217053" y="4953527"/>
                </a:lnTo>
                <a:lnTo>
                  <a:pt x="1236216" y="4925137"/>
                </a:lnTo>
                <a:lnTo>
                  <a:pt x="1243245" y="4890374"/>
                </a:lnTo>
                <a:lnTo>
                  <a:pt x="1236216" y="4855610"/>
                </a:lnTo>
                <a:lnTo>
                  <a:pt x="1217053" y="4827220"/>
                </a:lnTo>
                <a:lnTo>
                  <a:pt x="1188648" y="4808078"/>
                </a:lnTo>
                <a:lnTo>
                  <a:pt x="1153890" y="4801059"/>
                </a:lnTo>
                <a:close/>
              </a:path>
              <a:path w="4419600" h="5512435">
                <a:moveTo>
                  <a:pt x="89305" y="5333393"/>
                </a:moveTo>
                <a:lnTo>
                  <a:pt x="54543" y="5340412"/>
                </a:lnTo>
                <a:lnTo>
                  <a:pt x="26156" y="5359553"/>
                </a:lnTo>
                <a:lnTo>
                  <a:pt x="7017" y="5387942"/>
                </a:lnTo>
                <a:lnTo>
                  <a:pt x="0" y="5422702"/>
                </a:lnTo>
                <a:lnTo>
                  <a:pt x="7017" y="5457468"/>
                </a:lnTo>
                <a:lnTo>
                  <a:pt x="26156" y="5485857"/>
                </a:lnTo>
                <a:lnTo>
                  <a:pt x="54543" y="5504997"/>
                </a:lnTo>
                <a:lnTo>
                  <a:pt x="89305" y="5512016"/>
                </a:lnTo>
                <a:lnTo>
                  <a:pt x="124066" y="5504997"/>
                </a:lnTo>
                <a:lnTo>
                  <a:pt x="152454" y="5485857"/>
                </a:lnTo>
                <a:lnTo>
                  <a:pt x="171594" y="5457468"/>
                </a:lnTo>
                <a:lnTo>
                  <a:pt x="178613" y="5422702"/>
                </a:lnTo>
                <a:lnTo>
                  <a:pt x="171594" y="5387942"/>
                </a:lnTo>
                <a:lnTo>
                  <a:pt x="152454" y="5359553"/>
                </a:lnTo>
                <a:lnTo>
                  <a:pt x="124066" y="5340412"/>
                </a:lnTo>
                <a:lnTo>
                  <a:pt x="89305" y="5333393"/>
                </a:lnTo>
                <a:close/>
              </a:path>
              <a:path w="4419600" h="5512435">
                <a:moveTo>
                  <a:pt x="1153890" y="5333393"/>
                </a:moveTo>
                <a:lnTo>
                  <a:pt x="1119129" y="5340412"/>
                </a:lnTo>
                <a:lnTo>
                  <a:pt x="1090741" y="5359553"/>
                </a:lnTo>
                <a:lnTo>
                  <a:pt x="1071601" y="5387942"/>
                </a:lnTo>
                <a:lnTo>
                  <a:pt x="1064582" y="5422702"/>
                </a:lnTo>
                <a:lnTo>
                  <a:pt x="1071601" y="5457468"/>
                </a:lnTo>
                <a:lnTo>
                  <a:pt x="1090741" y="5485857"/>
                </a:lnTo>
                <a:lnTo>
                  <a:pt x="1119129" y="5504997"/>
                </a:lnTo>
                <a:lnTo>
                  <a:pt x="1153890" y="5512016"/>
                </a:lnTo>
                <a:lnTo>
                  <a:pt x="1188648" y="5504997"/>
                </a:lnTo>
                <a:lnTo>
                  <a:pt x="1217053" y="5485857"/>
                </a:lnTo>
                <a:lnTo>
                  <a:pt x="1236216" y="5457468"/>
                </a:lnTo>
                <a:lnTo>
                  <a:pt x="1243245" y="5422702"/>
                </a:lnTo>
                <a:lnTo>
                  <a:pt x="1236216" y="5387942"/>
                </a:lnTo>
                <a:lnTo>
                  <a:pt x="1217053" y="5359553"/>
                </a:lnTo>
                <a:lnTo>
                  <a:pt x="1188648" y="5340412"/>
                </a:lnTo>
                <a:lnTo>
                  <a:pt x="1153890" y="5333393"/>
                </a:lnTo>
                <a:close/>
              </a:path>
              <a:path w="4419600" h="5512435">
                <a:moveTo>
                  <a:pt x="89305" y="4268749"/>
                </a:moveTo>
                <a:lnTo>
                  <a:pt x="54543" y="4275761"/>
                </a:lnTo>
                <a:lnTo>
                  <a:pt x="26156" y="4294889"/>
                </a:lnTo>
                <a:lnTo>
                  <a:pt x="7017" y="4323270"/>
                </a:lnTo>
                <a:lnTo>
                  <a:pt x="0" y="4358040"/>
                </a:lnTo>
                <a:lnTo>
                  <a:pt x="7017" y="4392804"/>
                </a:lnTo>
                <a:lnTo>
                  <a:pt x="26156" y="4421194"/>
                </a:lnTo>
                <a:lnTo>
                  <a:pt x="54543" y="4440335"/>
                </a:lnTo>
                <a:lnTo>
                  <a:pt x="89305" y="4447355"/>
                </a:lnTo>
                <a:lnTo>
                  <a:pt x="124066" y="4440335"/>
                </a:lnTo>
                <a:lnTo>
                  <a:pt x="152454" y="4421194"/>
                </a:lnTo>
                <a:lnTo>
                  <a:pt x="171594" y="4392804"/>
                </a:lnTo>
                <a:lnTo>
                  <a:pt x="178613" y="4358040"/>
                </a:lnTo>
                <a:lnTo>
                  <a:pt x="171594" y="4323270"/>
                </a:lnTo>
                <a:lnTo>
                  <a:pt x="152454" y="4294889"/>
                </a:lnTo>
                <a:lnTo>
                  <a:pt x="124066" y="4275761"/>
                </a:lnTo>
                <a:lnTo>
                  <a:pt x="89305" y="4268749"/>
                </a:lnTo>
                <a:close/>
              </a:path>
              <a:path w="4419600" h="5512435">
                <a:moveTo>
                  <a:pt x="89305" y="4801059"/>
                </a:moveTo>
                <a:lnTo>
                  <a:pt x="54543" y="4808078"/>
                </a:lnTo>
                <a:lnTo>
                  <a:pt x="26156" y="4827220"/>
                </a:lnTo>
                <a:lnTo>
                  <a:pt x="7017" y="4855610"/>
                </a:lnTo>
                <a:lnTo>
                  <a:pt x="0" y="4890374"/>
                </a:lnTo>
                <a:lnTo>
                  <a:pt x="7017" y="4925137"/>
                </a:lnTo>
                <a:lnTo>
                  <a:pt x="26156" y="4953527"/>
                </a:lnTo>
                <a:lnTo>
                  <a:pt x="54543" y="4972669"/>
                </a:lnTo>
                <a:lnTo>
                  <a:pt x="89305" y="4979688"/>
                </a:lnTo>
                <a:lnTo>
                  <a:pt x="124066" y="4972669"/>
                </a:lnTo>
                <a:lnTo>
                  <a:pt x="152454" y="4953527"/>
                </a:lnTo>
                <a:lnTo>
                  <a:pt x="171594" y="4925137"/>
                </a:lnTo>
                <a:lnTo>
                  <a:pt x="178613" y="4890374"/>
                </a:lnTo>
                <a:lnTo>
                  <a:pt x="171594" y="4855610"/>
                </a:lnTo>
                <a:lnTo>
                  <a:pt x="152454" y="4827220"/>
                </a:lnTo>
                <a:lnTo>
                  <a:pt x="124066" y="4808078"/>
                </a:lnTo>
                <a:lnTo>
                  <a:pt x="89305" y="4801059"/>
                </a:lnTo>
                <a:close/>
              </a:path>
              <a:path w="4419600" h="5512435">
                <a:moveTo>
                  <a:pt x="1153890" y="4268749"/>
                </a:moveTo>
                <a:lnTo>
                  <a:pt x="1119129" y="4275761"/>
                </a:lnTo>
                <a:lnTo>
                  <a:pt x="1090741" y="4294889"/>
                </a:lnTo>
                <a:lnTo>
                  <a:pt x="1071601" y="4323270"/>
                </a:lnTo>
                <a:lnTo>
                  <a:pt x="1064582" y="4358040"/>
                </a:lnTo>
                <a:lnTo>
                  <a:pt x="1071601" y="4392804"/>
                </a:lnTo>
                <a:lnTo>
                  <a:pt x="1090741" y="4421194"/>
                </a:lnTo>
                <a:lnTo>
                  <a:pt x="1119129" y="4440335"/>
                </a:lnTo>
                <a:lnTo>
                  <a:pt x="1153890" y="4447355"/>
                </a:lnTo>
                <a:lnTo>
                  <a:pt x="1188648" y="4440335"/>
                </a:lnTo>
                <a:lnTo>
                  <a:pt x="1217053" y="4421194"/>
                </a:lnTo>
                <a:lnTo>
                  <a:pt x="1236216" y="4392804"/>
                </a:lnTo>
                <a:lnTo>
                  <a:pt x="1243245" y="4358040"/>
                </a:lnTo>
                <a:lnTo>
                  <a:pt x="1236216" y="4323270"/>
                </a:lnTo>
                <a:lnTo>
                  <a:pt x="1217053" y="4294889"/>
                </a:lnTo>
                <a:lnTo>
                  <a:pt x="1188648" y="4275761"/>
                </a:lnTo>
                <a:lnTo>
                  <a:pt x="1153890" y="4268749"/>
                </a:lnTo>
                <a:close/>
              </a:path>
              <a:path w="4419600" h="5512435">
                <a:moveTo>
                  <a:pt x="621598" y="4268749"/>
                </a:moveTo>
                <a:lnTo>
                  <a:pt x="586832" y="4275761"/>
                </a:lnTo>
                <a:lnTo>
                  <a:pt x="558444" y="4294889"/>
                </a:lnTo>
                <a:lnTo>
                  <a:pt x="539307" y="4323270"/>
                </a:lnTo>
                <a:lnTo>
                  <a:pt x="532290" y="4358040"/>
                </a:lnTo>
                <a:lnTo>
                  <a:pt x="539309" y="4392804"/>
                </a:lnTo>
                <a:lnTo>
                  <a:pt x="558449" y="4421194"/>
                </a:lnTo>
                <a:lnTo>
                  <a:pt x="586837" y="4440335"/>
                </a:lnTo>
                <a:lnTo>
                  <a:pt x="621598" y="4447355"/>
                </a:lnTo>
                <a:lnTo>
                  <a:pt x="656359" y="4440335"/>
                </a:lnTo>
                <a:lnTo>
                  <a:pt x="684746" y="4421194"/>
                </a:lnTo>
                <a:lnTo>
                  <a:pt x="703887" y="4392804"/>
                </a:lnTo>
                <a:lnTo>
                  <a:pt x="710905" y="4358040"/>
                </a:lnTo>
                <a:lnTo>
                  <a:pt x="703887" y="4323270"/>
                </a:lnTo>
                <a:lnTo>
                  <a:pt x="684746" y="4294889"/>
                </a:lnTo>
                <a:lnTo>
                  <a:pt x="656359" y="4275761"/>
                </a:lnTo>
                <a:lnTo>
                  <a:pt x="621598" y="4268749"/>
                </a:lnTo>
                <a:close/>
              </a:path>
              <a:path w="4419600" h="5512435">
                <a:moveTo>
                  <a:pt x="1153890" y="3736404"/>
                </a:moveTo>
                <a:lnTo>
                  <a:pt x="1119129" y="3743416"/>
                </a:lnTo>
                <a:lnTo>
                  <a:pt x="1090741" y="3762542"/>
                </a:lnTo>
                <a:lnTo>
                  <a:pt x="1071601" y="3790920"/>
                </a:lnTo>
                <a:lnTo>
                  <a:pt x="1064582" y="3825683"/>
                </a:lnTo>
                <a:lnTo>
                  <a:pt x="1071601" y="3860446"/>
                </a:lnTo>
                <a:lnTo>
                  <a:pt x="1090741" y="3888823"/>
                </a:lnTo>
                <a:lnTo>
                  <a:pt x="1119129" y="3907950"/>
                </a:lnTo>
                <a:lnTo>
                  <a:pt x="1153890" y="3914962"/>
                </a:lnTo>
                <a:lnTo>
                  <a:pt x="1188648" y="3907950"/>
                </a:lnTo>
                <a:lnTo>
                  <a:pt x="1217053" y="3888823"/>
                </a:lnTo>
                <a:lnTo>
                  <a:pt x="1236216" y="3860446"/>
                </a:lnTo>
                <a:lnTo>
                  <a:pt x="1243245" y="3825683"/>
                </a:lnTo>
                <a:lnTo>
                  <a:pt x="1236216" y="3790920"/>
                </a:lnTo>
                <a:lnTo>
                  <a:pt x="1217053" y="3762542"/>
                </a:lnTo>
                <a:lnTo>
                  <a:pt x="1188648" y="3743416"/>
                </a:lnTo>
                <a:lnTo>
                  <a:pt x="1153890" y="3736404"/>
                </a:lnTo>
                <a:close/>
              </a:path>
              <a:path w="4419600" h="5512435">
                <a:moveTo>
                  <a:pt x="89305" y="3204058"/>
                </a:moveTo>
                <a:lnTo>
                  <a:pt x="54543" y="3211070"/>
                </a:lnTo>
                <a:lnTo>
                  <a:pt x="26156" y="3230197"/>
                </a:lnTo>
                <a:lnTo>
                  <a:pt x="7017" y="3258574"/>
                </a:lnTo>
                <a:lnTo>
                  <a:pt x="0" y="3293337"/>
                </a:lnTo>
                <a:lnTo>
                  <a:pt x="7017" y="3328119"/>
                </a:lnTo>
                <a:lnTo>
                  <a:pt x="26156" y="3356537"/>
                </a:lnTo>
                <a:lnTo>
                  <a:pt x="54543" y="3375705"/>
                </a:lnTo>
                <a:lnTo>
                  <a:pt x="89305" y="3382735"/>
                </a:lnTo>
                <a:lnTo>
                  <a:pt x="124066" y="3375705"/>
                </a:lnTo>
                <a:lnTo>
                  <a:pt x="152454" y="3356537"/>
                </a:lnTo>
                <a:lnTo>
                  <a:pt x="171594" y="3328119"/>
                </a:lnTo>
                <a:lnTo>
                  <a:pt x="178613" y="3293337"/>
                </a:lnTo>
                <a:lnTo>
                  <a:pt x="171594" y="3258574"/>
                </a:lnTo>
                <a:lnTo>
                  <a:pt x="152454" y="3230197"/>
                </a:lnTo>
                <a:lnTo>
                  <a:pt x="124066" y="3211070"/>
                </a:lnTo>
                <a:lnTo>
                  <a:pt x="89305" y="3204058"/>
                </a:lnTo>
                <a:close/>
              </a:path>
              <a:path w="4419600" h="5512435">
                <a:moveTo>
                  <a:pt x="621598" y="3204058"/>
                </a:moveTo>
                <a:lnTo>
                  <a:pt x="586832" y="3211070"/>
                </a:lnTo>
                <a:lnTo>
                  <a:pt x="558444" y="3230197"/>
                </a:lnTo>
                <a:lnTo>
                  <a:pt x="539307" y="3258574"/>
                </a:lnTo>
                <a:lnTo>
                  <a:pt x="532290" y="3293337"/>
                </a:lnTo>
                <a:lnTo>
                  <a:pt x="539309" y="3328119"/>
                </a:lnTo>
                <a:lnTo>
                  <a:pt x="558449" y="3356537"/>
                </a:lnTo>
                <a:lnTo>
                  <a:pt x="586837" y="3375705"/>
                </a:lnTo>
                <a:lnTo>
                  <a:pt x="621598" y="3382735"/>
                </a:lnTo>
                <a:lnTo>
                  <a:pt x="656359" y="3375705"/>
                </a:lnTo>
                <a:lnTo>
                  <a:pt x="684746" y="3356537"/>
                </a:lnTo>
                <a:lnTo>
                  <a:pt x="703887" y="3328119"/>
                </a:lnTo>
                <a:lnTo>
                  <a:pt x="710905" y="3293337"/>
                </a:lnTo>
                <a:lnTo>
                  <a:pt x="703887" y="3258574"/>
                </a:lnTo>
                <a:lnTo>
                  <a:pt x="684746" y="3230197"/>
                </a:lnTo>
                <a:lnTo>
                  <a:pt x="656359" y="3211070"/>
                </a:lnTo>
                <a:lnTo>
                  <a:pt x="621598" y="3204058"/>
                </a:lnTo>
                <a:close/>
              </a:path>
              <a:path w="4419600" h="5512435">
                <a:moveTo>
                  <a:pt x="1153890" y="3204058"/>
                </a:moveTo>
                <a:lnTo>
                  <a:pt x="1119129" y="3211070"/>
                </a:lnTo>
                <a:lnTo>
                  <a:pt x="1090741" y="3230197"/>
                </a:lnTo>
                <a:lnTo>
                  <a:pt x="1071601" y="3258574"/>
                </a:lnTo>
                <a:lnTo>
                  <a:pt x="1064582" y="3293337"/>
                </a:lnTo>
                <a:lnTo>
                  <a:pt x="1071601" y="3328119"/>
                </a:lnTo>
                <a:lnTo>
                  <a:pt x="1090741" y="3356537"/>
                </a:lnTo>
                <a:lnTo>
                  <a:pt x="1119129" y="3375705"/>
                </a:lnTo>
                <a:lnTo>
                  <a:pt x="1153890" y="3382735"/>
                </a:lnTo>
                <a:lnTo>
                  <a:pt x="1188648" y="3375705"/>
                </a:lnTo>
                <a:lnTo>
                  <a:pt x="1217053" y="3356537"/>
                </a:lnTo>
                <a:lnTo>
                  <a:pt x="1236216" y="3328119"/>
                </a:lnTo>
                <a:lnTo>
                  <a:pt x="1243245" y="3293337"/>
                </a:lnTo>
                <a:lnTo>
                  <a:pt x="1236216" y="3258574"/>
                </a:lnTo>
                <a:lnTo>
                  <a:pt x="1217053" y="3230197"/>
                </a:lnTo>
                <a:lnTo>
                  <a:pt x="1188648" y="3211070"/>
                </a:lnTo>
                <a:lnTo>
                  <a:pt x="1153890" y="3204058"/>
                </a:lnTo>
                <a:close/>
              </a:path>
              <a:path w="4419600" h="5512435">
                <a:moveTo>
                  <a:pt x="89305" y="3736404"/>
                </a:moveTo>
                <a:lnTo>
                  <a:pt x="54543" y="3743416"/>
                </a:lnTo>
                <a:lnTo>
                  <a:pt x="26156" y="3762542"/>
                </a:lnTo>
                <a:lnTo>
                  <a:pt x="7017" y="3790920"/>
                </a:lnTo>
                <a:lnTo>
                  <a:pt x="0" y="3825683"/>
                </a:lnTo>
                <a:lnTo>
                  <a:pt x="7017" y="3860446"/>
                </a:lnTo>
                <a:lnTo>
                  <a:pt x="26156" y="3888823"/>
                </a:lnTo>
                <a:lnTo>
                  <a:pt x="54543" y="3907950"/>
                </a:lnTo>
                <a:lnTo>
                  <a:pt x="89305" y="3914962"/>
                </a:lnTo>
                <a:lnTo>
                  <a:pt x="124066" y="3907950"/>
                </a:lnTo>
                <a:lnTo>
                  <a:pt x="152454" y="3888823"/>
                </a:lnTo>
                <a:lnTo>
                  <a:pt x="171594" y="3860446"/>
                </a:lnTo>
                <a:lnTo>
                  <a:pt x="178613" y="3825683"/>
                </a:lnTo>
                <a:lnTo>
                  <a:pt x="171594" y="3790920"/>
                </a:lnTo>
                <a:lnTo>
                  <a:pt x="152454" y="3762542"/>
                </a:lnTo>
                <a:lnTo>
                  <a:pt x="124066" y="3743416"/>
                </a:lnTo>
                <a:lnTo>
                  <a:pt x="89305" y="3736404"/>
                </a:lnTo>
                <a:close/>
              </a:path>
              <a:path w="4419600" h="5512435">
                <a:moveTo>
                  <a:pt x="621598" y="3736404"/>
                </a:moveTo>
                <a:lnTo>
                  <a:pt x="586832" y="3743416"/>
                </a:lnTo>
                <a:lnTo>
                  <a:pt x="558444" y="3762542"/>
                </a:lnTo>
                <a:lnTo>
                  <a:pt x="539307" y="3790920"/>
                </a:lnTo>
                <a:lnTo>
                  <a:pt x="532290" y="3825683"/>
                </a:lnTo>
                <a:lnTo>
                  <a:pt x="539309" y="3860446"/>
                </a:lnTo>
                <a:lnTo>
                  <a:pt x="558449" y="3888823"/>
                </a:lnTo>
                <a:lnTo>
                  <a:pt x="586837" y="3907950"/>
                </a:lnTo>
                <a:lnTo>
                  <a:pt x="621598" y="3914962"/>
                </a:lnTo>
                <a:lnTo>
                  <a:pt x="656359" y="3907950"/>
                </a:lnTo>
                <a:lnTo>
                  <a:pt x="684746" y="3888823"/>
                </a:lnTo>
                <a:lnTo>
                  <a:pt x="703887" y="3860446"/>
                </a:lnTo>
                <a:lnTo>
                  <a:pt x="710905" y="3825683"/>
                </a:lnTo>
                <a:lnTo>
                  <a:pt x="703887" y="3790920"/>
                </a:lnTo>
                <a:lnTo>
                  <a:pt x="684746" y="3762542"/>
                </a:lnTo>
                <a:lnTo>
                  <a:pt x="656359" y="3743416"/>
                </a:lnTo>
                <a:lnTo>
                  <a:pt x="621598" y="3736404"/>
                </a:lnTo>
                <a:close/>
              </a:path>
              <a:path w="4419600" h="5512435">
                <a:moveTo>
                  <a:pt x="2207289" y="5333393"/>
                </a:moveTo>
                <a:lnTo>
                  <a:pt x="2172528" y="5340412"/>
                </a:lnTo>
                <a:lnTo>
                  <a:pt x="2144153" y="5359553"/>
                </a:lnTo>
                <a:lnTo>
                  <a:pt x="2125028" y="5387942"/>
                </a:lnTo>
                <a:lnTo>
                  <a:pt x="2118017" y="5422702"/>
                </a:lnTo>
                <a:lnTo>
                  <a:pt x="2125028" y="5457468"/>
                </a:lnTo>
                <a:lnTo>
                  <a:pt x="2144153" y="5485857"/>
                </a:lnTo>
                <a:lnTo>
                  <a:pt x="2172528" y="5504997"/>
                </a:lnTo>
                <a:lnTo>
                  <a:pt x="2207289" y="5512016"/>
                </a:lnTo>
                <a:lnTo>
                  <a:pt x="2242068" y="5504997"/>
                </a:lnTo>
                <a:lnTo>
                  <a:pt x="2270484" y="5485857"/>
                </a:lnTo>
                <a:lnTo>
                  <a:pt x="2289650" y="5457468"/>
                </a:lnTo>
                <a:lnTo>
                  <a:pt x="2296680" y="5422702"/>
                </a:lnTo>
                <a:lnTo>
                  <a:pt x="2289650" y="5387942"/>
                </a:lnTo>
                <a:lnTo>
                  <a:pt x="2270484" y="5359553"/>
                </a:lnTo>
                <a:lnTo>
                  <a:pt x="2242068" y="5340412"/>
                </a:lnTo>
                <a:lnTo>
                  <a:pt x="2207289" y="5333393"/>
                </a:lnTo>
                <a:close/>
              </a:path>
              <a:path w="4419600" h="5512435">
                <a:moveTo>
                  <a:pt x="2207289" y="4801059"/>
                </a:moveTo>
                <a:lnTo>
                  <a:pt x="2172528" y="4808078"/>
                </a:lnTo>
                <a:lnTo>
                  <a:pt x="2144153" y="4827220"/>
                </a:lnTo>
                <a:lnTo>
                  <a:pt x="2125028" y="4855610"/>
                </a:lnTo>
                <a:lnTo>
                  <a:pt x="2118017" y="4890374"/>
                </a:lnTo>
                <a:lnTo>
                  <a:pt x="2125028" y="4925137"/>
                </a:lnTo>
                <a:lnTo>
                  <a:pt x="2144153" y="4953527"/>
                </a:lnTo>
                <a:lnTo>
                  <a:pt x="2172528" y="4972669"/>
                </a:lnTo>
                <a:lnTo>
                  <a:pt x="2207289" y="4979688"/>
                </a:lnTo>
                <a:lnTo>
                  <a:pt x="2242068" y="4972669"/>
                </a:lnTo>
                <a:lnTo>
                  <a:pt x="2270484" y="4953527"/>
                </a:lnTo>
                <a:lnTo>
                  <a:pt x="2289650" y="4925137"/>
                </a:lnTo>
                <a:lnTo>
                  <a:pt x="2296680" y="4890374"/>
                </a:lnTo>
                <a:lnTo>
                  <a:pt x="2289650" y="4855610"/>
                </a:lnTo>
                <a:lnTo>
                  <a:pt x="2270484" y="4827220"/>
                </a:lnTo>
                <a:lnTo>
                  <a:pt x="2242068" y="4808078"/>
                </a:lnTo>
                <a:lnTo>
                  <a:pt x="2207289" y="4801059"/>
                </a:lnTo>
                <a:close/>
              </a:path>
              <a:path w="4419600" h="5512435">
                <a:moveTo>
                  <a:pt x="2739593" y="4801059"/>
                </a:moveTo>
                <a:lnTo>
                  <a:pt x="2704832" y="4808078"/>
                </a:lnTo>
                <a:lnTo>
                  <a:pt x="2676458" y="4827220"/>
                </a:lnTo>
                <a:lnTo>
                  <a:pt x="2657332" y="4855610"/>
                </a:lnTo>
                <a:lnTo>
                  <a:pt x="2650321" y="4890374"/>
                </a:lnTo>
                <a:lnTo>
                  <a:pt x="2657332" y="4925137"/>
                </a:lnTo>
                <a:lnTo>
                  <a:pt x="2676458" y="4953527"/>
                </a:lnTo>
                <a:lnTo>
                  <a:pt x="2704832" y="4972669"/>
                </a:lnTo>
                <a:lnTo>
                  <a:pt x="2739593" y="4979688"/>
                </a:lnTo>
                <a:lnTo>
                  <a:pt x="2774353" y="4972669"/>
                </a:lnTo>
                <a:lnTo>
                  <a:pt x="2802728" y="4953527"/>
                </a:lnTo>
                <a:lnTo>
                  <a:pt x="2821854" y="4925137"/>
                </a:lnTo>
                <a:lnTo>
                  <a:pt x="2828865" y="4890374"/>
                </a:lnTo>
                <a:lnTo>
                  <a:pt x="2821854" y="4855610"/>
                </a:lnTo>
                <a:lnTo>
                  <a:pt x="2802728" y="4827220"/>
                </a:lnTo>
                <a:lnTo>
                  <a:pt x="2774353" y="4808078"/>
                </a:lnTo>
                <a:lnTo>
                  <a:pt x="2739593" y="4801059"/>
                </a:lnTo>
                <a:close/>
              </a:path>
              <a:path w="4419600" h="5512435">
                <a:moveTo>
                  <a:pt x="1674985" y="5333393"/>
                </a:moveTo>
                <a:lnTo>
                  <a:pt x="1640224" y="5340412"/>
                </a:lnTo>
                <a:lnTo>
                  <a:pt x="1611849" y="5359553"/>
                </a:lnTo>
                <a:lnTo>
                  <a:pt x="1592724" y="5387942"/>
                </a:lnTo>
                <a:lnTo>
                  <a:pt x="1585712" y="5422702"/>
                </a:lnTo>
                <a:lnTo>
                  <a:pt x="1592724" y="5457468"/>
                </a:lnTo>
                <a:lnTo>
                  <a:pt x="1611849" y="5485857"/>
                </a:lnTo>
                <a:lnTo>
                  <a:pt x="1640224" y="5504997"/>
                </a:lnTo>
                <a:lnTo>
                  <a:pt x="1674985" y="5512016"/>
                </a:lnTo>
                <a:lnTo>
                  <a:pt x="1709764" y="5504997"/>
                </a:lnTo>
                <a:lnTo>
                  <a:pt x="1738179" y="5485857"/>
                </a:lnTo>
                <a:lnTo>
                  <a:pt x="1757345" y="5457468"/>
                </a:lnTo>
                <a:lnTo>
                  <a:pt x="1764376" y="5422702"/>
                </a:lnTo>
                <a:lnTo>
                  <a:pt x="1757345" y="5387942"/>
                </a:lnTo>
                <a:lnTo>
                  <a:pt x="1738179" y="5359553"/>
                </a:lnTo>
                <a:lnTo>
                  <a:pt x="1709764" y="5340412"/>
                </a:lnTo>
                <a:lnTo>
                  <a:pt x="1674985" y="5333393"/>
                </a:lnTo>
                <a:close/>
              </a:path>
              <a:path w="4419600" h="5512435">
                <a:moveTo>
                  <a:pt x="2739593" y="5333393"/>
                </a:moveTo>
                <a:lnTo>
                  <a:pt x="2704832" y="5340412"/>
                </a:lnTo>
                <a:lnTo>
                  <a:pt x="2676458" y="5359553"/>
                </a:lnTo>
                <a:lnTo>
                  <a:pt x="2657332" y="5387942"/>
                </a:lnTo>
                <a:lnTo>
                  <a:pt x="2650321" y="5422702"/>
                </a:lnTo>
                <a:lnTo>
                  <a:pt x="2657332" y="5457468"/>
                </a:lnTo>
                <a:lnTo>
                  <a:pt x="2676458" y="5485857"/>
                </a:lnTo>
                <a:lnTo>
                  <a:pt x="2704832" y="5504997"/>
                </a:lnTo>
                <a:lnTo>
                  <a:pt x="2739593" y="5512016"/>
                </a:lnTo>
                <a:lnTo>
                  <a:pt x="2774353" y="5504997"/>
                </a:lnTo>
                <a:lnTo>
                  <a:pt x="2802728" y="5485857"/>
                </a:lnTo>
                <a:lnTo>
                  <a:pt x="2821854" y="5457468"/>
                </a:lnTo>
                <a:lnTo>
                  <a:pt x="2828865" y="5422702"/>
                </a:lnTo>
                <a:lnTo>
                  <a:pt x="2821854" y="5387942"/>
                </a:lnTo>
                <a:lnTo>
                  <a:pt x="2802728" y="5359553"/>
                </a:lnTo>
                <a:lnTo>
                  <a:pt x="2774353" y="5340412"/>
                </a:lnTo>
                <a:lnTo>
                  <a:pt x="2739593" y="5333393"/>
                </a:lnTo>
                <a:close/>
              </a:path>
              <a:path w="4419600" h="5512435">
                <a:moveTo>
                  <a:pt x="1674985" y="4268749"/>
                </a:moveTo>
                <a:lnTo>
                  <a:pt x="1640224" y="4275761"/>
                </a:lnTo>
                <a:lnTo>
                  <a:pt x="1611849" y="4294889"/>
                </a:lnTo>
                <a:lnTo>
                  <a:pt x="1592724" y="4323270"/>
                </a:lnTo>
                <a:lnTo>
                  <a:pt x="1585712" y="4358040"/>
                </a:lnTo>
                <a:lnTo>
                  <a:pt x="1592724" y="4392804"/>
                </a:lnTo>
                <a:lnTo>
                  <a:pt x="1611849" y="4421194"/>
                </a:lnTo>
                <a:lnTo>
                  <a:pt x="1640224" y="4440335"/>
                </a:lnTo>
                <a:lnTo>
                  <a:pt x="1674985" y="4447355"/>
                </a:lnTo>
                <a:lnTo>
                  <a:pt x="1709764" y="4440335"/>
                </a:lnTo>
                <a:lnTo>
                  <a:pt x="1738179" y="4421194"/>
                </a:lnTo>
                <a:lnTo>
                  <a:pt x="1757345" y="4392804"/>
                </a:lnTo>
                <a:lnTo>
                  <a:pt x="1764376" y="4358040"/>
                </a:lnTo>
                <a:lnTo>
                  <a:pt x="1757345" y="4323270"/>
                </a:lnTo>
                <a:lnTo>
                  <a:pt x="1738179" y="4294889"/>
                </a:lnTo>
                <a:lnTo>
                  <a:pt x="1709764" y="4275761"/>
                </a:lnTo>
                <a:lnTo>
                  <a:pt x="1674985" y="4268749"/>
                </a:lnTo>
                <a:close/>
              </a:path>
              <a:path w="4419600" h="5512435">
                <a:moveTo>
                  <a:pt x="1674985" y="4801059"/>
                </a:moveTo>
                <a:lnTo>
                  <a:pt x="1640224" y="4808078"/>
                </a:lnTo>
                <a:lnTo>
                  <a:pt x="1611849" y="4827220"/>
                </a:lnTo>
                <a:lnTo>
                  <a:pt x="1592724" y="4855610"/>
                </a:lnTo>
                <a:lnTo>
                  <a:pt x="1585712" y="4890374"/>
                </a:lnTo>
                <a:lnTo>
                  <a:pt x="1592724" y="4925137"/>
                </a:lnTo>
                <a:lnTo>
                  <a:pt x="1611849" y="4953527"/>
                </a:lnTo>
                <a:lnTo>
                  <a:pt x="1640224" y="4972669"/>
                </a:lnTo>
                <a:lnTo>
                  <a:pt x="1674985" y="4979688"/>
                </a:lnTo>
                <a:lnTo>
                  <a:pt x="1709764" y="4972669"/>
                </a:lnTo>
                <a:lnTo>
                  <a:pt x="1738179" y="4953527"/>
                </a:lnTo>
                <a:lnTo>
                  <a:pt x="1757345" y="4925137"/>
                </a:lnTo>
                <a:lnTo>
                  <a:pt x="1764376" y="4890374"/>
                </a:lnTo>
                <a:lnTo>
                  <a:pt x="1757345" y="4855610"/>
                </a:lnTo>
                <a:lnTo>
                  <a:pt x="1738179" y="4827220"/>
                </a:lnTo>
                <a:lnTo>
                  <a:pt x="1709764" y="4808078"/>
                </a:lnTo>
                <a:lnTo>
                  <a:pt x="1674985" y="4801059"/>
                </a:lnTo>
                <a:close/>
              </a:path>
              <a:path w="4419600" h="5512435">
                <a:moveTo>
                  <a:pt x="2739593" y="4268749"/>
                </a:moveTo>
                <a:lnTo>
                  <a:pt x="2704832" y="4275761"/>
                </a:lnTo>
                <a:lnTo>
                  <a:pt x="2676458" y="4294889"/>
                </a:lnTo>
                <a:lnTo>
                  <a:pt x="2657332" y="4323270"/>
                </a:lnTo>
                <a:lnTo>
                  <a:pt x="2650321" y="4358040"/>
                </a:lnTo>
                <a:lnTo>
                  <a:pt x="2657332" y="4392804"/>
                </a:lnTo>
                <a:lnTo>
                  <a:pt x="2676458" y="4421194"/>
                </a:lnTo>
                <a:lnTo>
                  <a:pt x="2704832" y="4440335"/>
                </a:lnTo>
                <a:lnTo>
                  <a:pt x="2739593" y="4447355"/>
                </a:lnTo>
                <a:lnTo>
                  <a:pt x="2774353" y="4440335"/>
                </a:lnTo>
                <a:lnTo>
                  <a:pt x="2802728" y="4421194"/>
                </a:lnTo>
                <a:lnTo>
                  <a:pt x="2821854" y="4392804"/>
                </a:lnTo>
                <a:lnTo>
                  <a:pt x="2828865" y="4358040"/>
                </a:lnTo>
                <a:lnTo>
                  <a:pt x="2821854" y="4323270"/>
                </a:lnTo>
                <a:lnTo>
                  <a:pt x="2802728" y="4294889"/>
                </a:lnTo>
                <a:lnTo>
                  <a:pt x="2774353" y="4275761"/>
                </a:lnTo>
                <a:lnTo>
                  <a:pt x="2739593" y="4268749"/>
                </a:lnTo>
                <a:close/>
              </a:path>
              <a:path w="4419600" h="5512435">
                <a:moveTo>
                  <a:pt x="2207289" y="4268749"/>
                </a:moveTo>
                <a:lnTo>
                  <a:pt x="2172528" y="4275761"/>
                </a:lnTo>
                <a:lnTo>
                  <a:pt x="2144153" y="4294889"/>
                </a:lnTo>
                <a:lnTo>
                  <a:pt x="2125028" y="4323270"/>
                </a:lnTo>
                <a:lnTo>
                  <a:pt x="2118017" y="4358040"/>
                </a:lnTo>
                <a:lnTo>
                  <a:pt x="2125028" y="4392804"/>
                </a:lnTo>
                <a:lnTo>
                  <a:pt x="2144153" y="4421194"/>
                </a:lnTo>
                <a:lnTo>
                  <a:pt x="2172528" y="4440335"/>
                </a:lnTo>
                <a:lnTo>
                  <a:pt x="2207289" y="4447355"/>
                </a:lnTo>
                <a:lnTo>
                  <a:pt x="2242068" y="4440335"/>
                </a:lnTo>
                <a:lnTo>
                  <a:pt x="2270484" y="4421194"/>
                </a:lnTo>
                <a:lnTo>
                  <a:pt x="2289650" y="4392804"/>
                </a:lnTo>
                <a:lnTo>
                  <a:pt x="2296680" y="4358040"/>
                </a:lnTo>
                <a:lnTo>
                  <a:pt x="2289650" y="4323270"/>
                </a:lnTo>
                <a:lnTo>
                  <a:pt x="2270484" y="4294889"/>
                </a:lnTo>
                <a:lnTo>
                  <a:pt x="2242068" y="4275761"/>
                </a:lnTo>
                <a:lnTo>
                  <a:pt x="2207289" y="4268749"/>
                </a:lnTo>
                <a:close/>
              </a:path>
              <a:path w="4419600" h="5512435">
                <a:moveTo>
                  <a:pt x="2739593" y="3736404"/>
                </a:moveTo>
                <a:lnTo>
                  <a:pt x="2704832" y="3743416"/>
                </a:lnTo>
                <a:lnTo>
                  <a:pt x="2676458" y="3762542"/>
                </a:lnTo>
                <a:lnTo>
                  <a:pt x="2657332" y="3790920"/>
                </a:lnTo>
                <a:lnTo>
                  <a:pt x="2650321" y="3825683"/>
                </a:lnTo>
                <a:lnTo>
                  <a:pt x="2657332" y="3860446"/>
                </a:lnTo>
                <a:lnTo>
                  <a:pt x="2676458" y="3888823"/>
                </a:lnTo>
                <a:lnTo>
                  <a:pt x="2704832" y="3907950"/>
                </a:lnTo>
                <a:lnTo>
                  <a:pt x="2739593" y="3914962"/>
                </a:lnTo>
                <a:lnTo>
                  <a:pt x="2774353" y="3907950"/>
                </a:lnTo>
                <a:lnTo>
                  <a:pt x="2802728" y="3888823"/>
                </a:lnTo>
                <a:lnTo>
                  <a:pt x="2821854" y="3860446"/>
                </a:lnTo>
                <a:lnTo>
                  <a:pt x="2828865" y="3825683"/>
                </a:lnTo>
                <a:lnTo>
                  <a:pt x="2821854" y="3790920"/>
                </a:lnTo>
                <a:lnTo>
                  <a:pt x="2802728" y="3762542"/>
                </a:lnTo>
                <a:lnTo>
                  <a:pt x="2774353" y="3743416"/>
                </a:lnTo>
                <a:lnTo>
                  <a:pt x="2739593" y="3736404"/>
                </a:lnTo>
                <a:close/>
              </a:path>
              <a:path w="4419600" h="5512435">
                <a:moveTo>
                  <a:pt x="1674985" y="3204058"/>
                </a:moveTo>
                <a:lnTo>
                  <a:pt x="1640224" y="3211070"/>
                </a:lnTo>
                <a:lnTo>
                  <a:pt x="1611849" y="3230197"/>
                </a:lnTo>
                <a:lnTo>
                  <a:pt x="1592724" y="3258574"/>
                </a:lnTo>
                <a:lnTo>
                  <a:pt x="1585712" y="3293337"/>
                </a:lnTo>
                <a:lnTo>
                  <a:pt x="1592724" y="3328119"/>
                </a:lnTo>
                <a:lnTo>
                  <a:pt x="1611849" y="3356537"/>
                </a:lnTo>
                <a:lnTo>
                  <a:pt x="1640224" y="3375705"/>
                </a:lnTo>
                <a:lnTo>
                  <a:pt x="1674985" y="3382735"/>
                </a:lnTo>
                <a:lnTo>
                  <a:pt x="1709764" y="3375705"/>
                </a:lnTo>
                <a:lnTo>
                  <a:pt x="1738179" y="3356537"/>
                </a:lnTo>
                <a:lnTo>
                  <a:pt x="1757345" y="3328119"/>
                </a:lnTo>
                <a:lnTo>
                  <a:pt x="1764376" y="3293337"/>
                </a:lnTo>
                <a:lnTo>
                  <a:pt x="1757345" y="3258574"/>
                </a:lnTo>
                <a:lnTo>
                  <a:pt x="1738179" y="3230197"/>
                </a:lnTo>
                <a:lnTo>
                  <a:pt x="1709764" y="3211070"/>
                </a:lnTo>
                <a:lnTo>
                  <a:pt x="1674985" y="3204058"/>
                </a:lnTo>
                <a:close/>
              </a:path>
              <a:path w="4419600" h="5512435">
                <a:moveTo>
                  <a:pt x="2207289" y="3204058"/>
                </a:moveTo>
                <a:lnTo>
                  <a:pt x="2172528" y="3211070"/>
                </a:lnTo>
                <a:lnTo>
                  <a:pt x="2144153" y="3230197"/>
                </a:lnTo>
                <a:lnTo>
                  <a:pt x="2125028" y="3258574"/>
                </a:lnTo>
                <a:lnTo>
                  <a:pt x="2118017" y="3293337"/>
                </a:lnTo>
                <a:lnTo>
                  <a:pt x="2125028" y="3328119"/>
                </a:lnTo>
                <a:lnTo>
                  <a:pt x="2144153" y="3356537"/>
                </a:lnTo>
                <a:lnTo>
                  <a:pt x="2172528" y="3375705"/>
                </a:lnTo>
                <a:lnTo>
                  <a:pt x="2207289" y="3382735"/>
                </a:lnTo>
                <a:lnTo>
                  <a:pt x="2242068" y="3375705"/>
                </a:lnTo>
                <a:lnTo>
                  <a:pt x="2270484" y="3356537"/>
                </a:lnTo>
                <a:lnTo>
                  <a:pt x="2289650" y="3328119"/>
                </a:lnTo>
                <a:lnTo>
                  <a:pt x="2296680" y="3293337"/>
                </a:lnTo>
                <a:lnTo>
                  <a:pt x="2289650" y="3258574"/>
                </a:lnTo>
                <a:lnTo>
                  <a:pt x="2270484" y="3230197"/>
                </a:lnTo>
                <a:lnTo>
                  <a:pt x="2242068" y="3211070"/>
                </a:lnTo>
                <a:lnTo>
                  <a:pt x="2207289" y="3204058"/>
                </a:lnTo>
                <a:close/>
              </a:path>
              <a:path w="4419600" h="5512435">
                <a:moveTo>
                  <a:pt x="2739593" y="3204058"/>
                </a:moveTo>
                <a:lnTo>
                  <a:pt x="2704832" y="3211070"/>
                </a:lnTo>
                <a:lnTo>
                  <a:pt x="2676458" y="3230197"/>
                </a:lnTo>
                <a:lnTo>
                  <a:pt x="2657332" y="3258574"/>
                </a:lnTo>
                <a:lnTo>
                  <a:pt x="2650321" y="3293337"/>
                </a:lnTo>
                <a:lnTo>
                  <a:pt x="2657332" y="3328119"/>
                </a:lnTo>
                <a:lnTo>
                  <a:pt x="2676458" y="3356537"/>
                </a:lnTo>
                <a:lnTo>
                  <a:pt x="2704832" y="3375705"/>
                </a:lnTo>
                <a:lnTo>
                  <a:pt x="2739593" y="3382735"/>
                </a:lnTo>
                <a:lnTo>
                  <a:pt x="2774353" y="3375705"/>
                </a:lnTo>
                <a:lnTo>
                  <a:pt x="2802728" y="3356537"/>
                </a:lnTo>
                <a:lnTo>
                  <a:pt x="2821854" y="3328119"/>
                </a:lnTo>
                <a:lnTo>
                  <a:pt x="2828865" y="3293337"/>
                </a:lnTo>
                <a:lnTo>
                  <a:pt x="2821854" y="3258574"/>
                </a:lnTo>
                <a:lnTo>
                  <a:pt x="2802728" y="3230197"/>
                </a:lnTo>
                <a:lnTo>
                  <a:pt x="2774353" y="3211070"/>
                </a:lnTo>
                <a:lnTo>
                  <a:pt x="2739593" y="3204058"/>
                </a:lnTo>
                <a:close/>
              </a:path>
              <a:path w="4419600" h="5512435">
                <a:moveTo>
                  <a:pt x="1674985" y="3736404"/>
                </a:moveTo>
                <a:lnTo>
                  <a:pt x="1640224" y="3743416"/>
                </a:lnTo>
                <a:lnTo>
                  <a:pt x="1611849" y="3762542"/>
                </a:lnTo>
                <a:lnTo>
                  <a:pt x="1592724" y="3790920"/>
                </a:lnTo>
                <a:lnTo>
                  <a:pt x="1585712" y="3825683"/>
                </a:lnTo>
                <a:lnTo>
                  <a:pt x="1592724" y="3860446"/>
                </a:lnTo>
                <a:lnTo>
                  <a:pt x="1611849" y="3888823"/>
                </a:lnTo>
                <a:lnTo>
                  <a:pt x="1640224" y="3907950"/>
                </a:lnTo>
                <a:lnTo>
                  <a:pt x="1674985" y="3914962"/>
                </a:lnTo>
                <a:lnTo>
                  <a:pt x="1709764" y="3907950"/>
                </a:lnTo>
                <a:lnTo>
                  <a:pt x="1738179" y="3888823"/>
                </a:lnTo>
                <a:lnTo>
                  <a:pt x="1757345" y="3860446"/>
                </a:lnTo>
                <a:lnTo>
                  <a:pt x="1764376" y="3825683"/>
                </a:lnTo>
                <a:lnTo>
                  <a:pt x="1757345" y="3790920"/>
                </a:lnTo>
                <a:lnTo>
                  <a:pt x="1738179" y="3762542"/>
                </a:lnTo>
                <a:lnTo>
                  <a:pt x="1709764" y="3743416"/>
                </a:lnTo>
                <a:lnTo>
                  <a:pt x="1674985" y="3736404"/>
                </a:lnTo>
                <a:close/>
              </a:path>
              <a:path w="4419600" h="5512435">
                <a:moveTo>
                  <a:pt x="2207289" y="3736404"/>
                </a:moveTo>
                <a:lnTo>
                  <a:pt x="2172528" y="3743416"/>
                </a:lnTo>
                <a:lnTo>
                  <a:pt x="2144153" y="3762542"/>
                </a:lnTo>
                <a:lnTo>
                  <a:pt x="2125028" y="3790920"/>
                </a:lnTo>
                <a:lnTo>
                  <a:pt x="2118017" y="3825683"/>
                </a:lnTo>
                <a:lnTo>
                  <a:pt x="2125028" y="3860446"/>
                </a:lnTo>
                <a:lnTo>
                  <a:pt x="2144153" y="3888823"/>
                </a:lnTo>
                <a:lnTo>
                  <a:pt x="2172528" y="3907950"/>
                </a:lnTo>
                <a:lnTo>
                  <a:pt x="2207289" y="3914962"/>
                </a:lnTo>
                <a:lnTo>
                  <a:pt x="2242068" y="3907950"/>
                </a:lnTo>
                <a:lnTo>
                  <a:pt x="2270484" y="3888823"/>
                </a:lnTo>
                <a:lnTo>
                  <a:pt x="2289650" y="3860446"/>
                </a:lnTo>
                <a:lnTo>
                  <a:pt x="2296680" y="3825683"/>
                </a:lnTo>
                <a:lnTo>
                  <a:pt x="2289650" y="3790920"/>
                </a:lnTo>
                <a:lnTo>
                  <a:pt x="2270484" y="3762542"/>
                </a:lnTo>
                <a:lnTo>
                  <a:pt x="2242068" y="3743416"/>
                </a:lnTo>
                <a:lnTo>
                  <a:pt x="2207289" y="3736404"/>
                </a:lnTo>
                <a:close/>
              </a:path>
              <a:path w="4419600" h="5512435">
                <a:moveTo>
                  <a:pt x="3797782" y="5333393"/>
                </a:moveTo>
                <a:lnTo>
                  <a:pt x="3763022" y="5340412"/>
                </a:lnTo>
                <a:lnTo>
                  <a:pt x="3734647" y="5359553"/>
                </a:lnTo>
                <a:lnTo>
                  <a:pt x="3715522" y="5387942"/>
                </a:lnTo>
                <a:lnTo>
                  <a:pt x="3708510" y="5422702"/>
                </a:lnTo>
                <a:lnTo>
                  <a:pt x="3715522" y="5457468"/>
                </a:lnTo>
                <a:lnTo>
                  <a:pt x="3734647" y="5485857"/>
                </a:lnTo>
                <a:lnTo>
                  <a:pt x="3763022" y="5504997"/>
                </a:lnTo>
                <a:lnTo>
                  <a:pt x="3797782" y="5512016"/>
                </a:lnTo>
                <a:lnTo>
                  <a:pt x="3832543" y="5504997"/>
                </a:lnTo>
                <a:lnTo>
                  <a:pt x="3860918" y="5485857"/>
                </a:lnTo>
                <a:lnTo>
                  <a:pt x="3880043" y="5457468"/>
                </a:lnTo>
                <a:lnTo>
                  <a:pt x="3887054" y="5422702"/>
                </a:lnTo>
                <a:lnTo>
                  <a:pt x="3880043" y="5387942"/>
                </a:lnTo>
                <a:lnTo>
                  <a:pt x="3860918" y="5359553"/>
                </a:lnTo>
                <a:lnTo>
                  <a:pt x="3832543" y="5340412"/>
                </a:lnTo>
                <a:lnTo>
                  <a:pt x="3797782" y="5333393"/>
                </a:lnTo>
                <a:close/>
              </a:path>
              <a:path w="4419600" h="5512435">
                <a:moveTo>
                  <a:pt x="3797782" y="4801059"/>
                </a:moveTo>
                <a:lnTo>
                  <a:pt x="3763022" y="4808078"/>
                </a:lnTo>
                <a:lnTo>
                  <a:pt x="3734647" y="4827220"/>
                </a:lnTo>
                <a:lnTo>
                  <a:pt x="3715522" y="4855610"/>
                </a:lnTo>
                <a:lnTo>
                  <a:pt x="3708510" y="4890374"/>
                </a:lnTo>
                <a:lnTo>
                  <a:pt x="3715522" y="4925137"/>
                </a:lnTo>
                <a:lnTo>
                  <a:pt x="3734647" y="4953527"/>
                </a:lnTo>
                <a:lnTo>
                  <a:pt x="3763022" y="4972669"/>
                </a:lnTo>
                <a:lnTo>
                  <a:pt x="3797782" y="4979688"/>
                </a:lnTo>
                <a:lnTo>
                  <a:pt x="3832543" y="4972669"/>
                </a:lnTo>
                <a:lnTo>
                  <a:pt x="3860918" y="4953527"/>
                </a:lnTo>
                <a:lnTo>
                  <a:pt x="3880043" y="4925137"/>
                </a:lnTo>
                <a:lnTo>
                  <a:pt x="3887054" y="4890374"/>
                </a:lnTo>
                <a:lnTo>
                  <a:pt x="3880043" y="4855610"/>
                </a:lnTo>
                <a:lnTo>
                  <a:pt x="3860918" y="4827220"/>
                </a:lnTo>
                <a:lnTo>
                  <a:pt x="3832543" y="4808078"/>
                </a:lnTo>
                <a:lnTo>
                  <a:pt x="3797782" y="4801059"/>
                </a:lnTo>
                <a:close/>
              </a:path>
              <a:path w="4419600" h="5512435">
                <a:moveTo>
                  <a:pt x="4330087" y="4801059"/>
                </a:moveTo>
                <a:lnTo>
                  <a:pt x="4295326" y="4808078"/>
                </a:lnTo>
                <a:lnTo>
                  <a:pt x="4266951" y="4827220"/>
                </a:lnTo>
                <a:lnTo>
                  <a:pt x="4247826" y="4855610"/>
                </a:lnTo>
                <a:lnTo>
                  <a:pt x="4240814" y="4890374"/>
                </a:lnTo>
                <a:lnTo>
                  <a:pt x="4247826" y="4925137"/>
                </a:lnTo>
                <a:lnTo>
                  <a:pt x="4266951" y="4953527"/>
                </a:lnTo>
                <a:lnTo>
                  <a:pt x="4295326" y="4972669"/>
                </a:lnTo>
                <a:lnTo>
                  <a:pt x="4330087" y="4979688"/>
                </a:lnTo>
                <a:lnTo>
                  <a:pt x="4364847" y="4972669"/>
                </a:lnTo>
                <a:lnTo>
                  <a:pt x="4393222" y="4953527"/>
                </a:lnTo>
                <a:lnTo>
                  <a:pt x="4412347" y="4925137"/>
                </a:lnTo>
                <a:lnTo>
                  <a:pt x="4419359" y="4890374"/>
                </a:lnTo>
                <a:lnTo>
                  <a:pt x="4412347" y="4855610"/>
                </a:lnTo>
                <a:lnTo>
                  <a:pt x="4393222" y="4827220"/>
                </a:lnTo>
                <a:lnTo>
                  <a:pt x="4364847" y="4808078"/>
                </a:lnTo>
                <a:lnTo>
                  <a:pt x="4330087" y="4801059"/>
                </a:lnTo>
                <a:close/>
              </a:path>
              <a:path w="4419600" h="5512435">
                <a:moveTo>
                  <a:pt x="3265478" y="5333393"/>
                </a:moveTo>
                <a:lnTo>
                  <a:pt x="3230718" y="5340412"/>
                </a:lnTo>
                <a:lnTo>
                  <a:pt x="3202343" y="5359553"/>
                </a:lnTo>
                <a:lnTo>
                  <a:pt x="3183218" y="5387942"/>
                </a:lnTo>
                <a:lnTo>
                  <a:pt x="3176206" y="5422702"/>
                </a:lnTo>
                <a:lnTo>
                  <a:pt x="3183218" y="5457468"/>
                </a:lnTo>
                <a:lnTo>
                  <a:pt x="3202343" y="5485857"/>
                </a:lnTo>
                <a:lnTo>
                  <a:pt x="3230718" y="5504997"/>
                </a:lnTo>
                <a:lnTo>
                  <a:pt x="3265478" y="5512016"/>
                </a:lnTo>
                <a:lnTo>
                  <a:pt x="3300239" y="5504997"/>
                </a:lnTo>
                <a:lnTo>
                  <a:pt x="3328613" y="5485857"/>
                </a:lnTo>
                <a:lnTo>
                  <a:pt x="3347739" y="5457468"/>
                </a:lnTo>
                <a:lnTo>
                  <a:pt x="3354750" y="5422702"/>
                </a:lnTo>
                <a:lnTo>
                  <a:pt x="3347739" y="5387942"/>
                </a:lnTo>
                <a:lnTo>
                  <a:pt x="3328613" y="5359553"/>
                </a:lnTo>
                <a:lnTo>
                  <a:pt x="3300239" y="5340412"/>
                </a:lnTo>
                <a:lnTo>
                  <a:pt x="3265478" y="5333393"/>
                </a:lnTo>
                <a:close/>
              </a:path>
              <a:path w="4419600" h="5512435">
                <a:moveTo>
                  <a:pt x="4330087" y="5333393"/>
                </a:moveTo>
                <a:lnTo>
                  <a:pt x="4295326" y="5340412"/>
                </a:lnTo>
                <a:lnTo>
                  <a:pt x="4266951" y="5359553"/>
                </a:lnTo>
                <a:lnTo>
                  <a:pt x="4247826" y="5387942"/>
                </a:lnTo>
                <a:lnTo>
                  <a:pt x="4240814" y="5422702"/>
                </a:lnTo>
                <a:lnTo>
                  <a:pt x="4247826" y="5457468"/>
                </a:lnTo>
                <a:lnTo>
                  <a:pt x="4266951" y="5485857"/>
                </a:lnTo>
                <a:lnTo>
                  <a:pt x="4295326" y="5504997"/>
                </a:lnTo>
                <a:lnTo>
                  <a:pt x="4330087" y="5512016"/>
                </a:lnTo>
                <a:lnTo>
                  <a:pt x="4364847" y="5504997"/>
                </a:lnTo>
                <a:lnTo>
                  <a:pt x="4393222" y="5485857"/>
                </a:lnTo>
                <a:lnTo>
                  <a:pt x="4412347" y="5457468"/>
                </a:lnTo>
                <a:lnTo>
                  <a:pt x="4419359" y="5422702"/>
                </a:lnTo>
                <a:lnTo>
                  <a:pt x="4412347" y="5387942"/>
                </a:lnTo>
                <a:lnTo>
                  <a:pt x="4393222" y="5359553"/>
                </a:lnTo>
                <a:lnTo>
                  <a:pt x="4364847" y="5340412"/>
                </a:lnTo>
                <a:lnTo>
                  <a:pt x="4330087" y="5333393"/>
                </a:lnTo>
                <a:close/>
              </a:path>
              <a:path w="4419600" h="5512435">
                <a:moveTo>
                  <a:pt x="3265478" y="4268749"/>
                </a:moveTo>
                <a:lnTo>
                  <a:pt x="3230718" y="4275761"/>
                </a:lnTo>
                <a:lnTo>
                  <a:pt x="3202343" y="4294889"/>
                </a:lnTo>
                <a:lnTo>
                  <a:pt x="3183218" y="4323270"/>
                </a:lnTo>
                <a:lnTo>
                  <a:pt x="3176206" y="4358040"/>
                </a:lnTo>
                <a:lnTo>
                  <a:pt x="3183218" y="4392804"/>
                </a:lnTo>
                <a:lnTo>
                  <a:pt x="3202343" y="4421194"/>
                </a:lnTo>
                <a:lnTo>
                  <a:pt x="3230718" y="4440335"/>
                </a:lnTo>
                <a:lnTo>
                  <a:pt x="3265478" y="4447355"/>
                </a:lnTo>
                <a:lnTo>
                  <a:pt x="3300239" y="4440335"/>
                </a:lnTo>
                <a:lnTo>
                  <a:pt x="3328613" y="4421194"/>
                </a:lnTo>
                <a:lnTo>
                  <a:pt x="3347739" y="4392804"/>
                </a:lnTo>
                <a:lnTo>
                  <a:pt x="3354750" y="4358040"/>
                </a:lnTo>
                <a:lnTo>
                  <a:pt x="3347739" y="4323270"/>
                </a:lnTo>
                <a:lnTo>
                  <a:pt x="3328613" y="4294889"/>
                </a:lnTo>
                <a:lnTo>
                  <a:pt x="3300239" y="4275761"/>
                </a:lnTo>
                <a:lnTo>
                  <a:pt x="3265478" y="4268749"/>
                </a:lnTo>
                <a:close/>
              </a:path>
              <a:path w="4419600" h="5512435">
                <a:moveTo>
                  <a:pt x="3265478" y="4801059"/>
                </a:moveTo>
                <a:lnTo>
                  <a:pt x="3230718" y="4808078"/>
                </a:lnTo>
                <a:lnTo>
                  <a:pt x="3202343" y="4827220"/>
                </a:lnTo>
                <a:lnTo>
                  <a:pt x="3183218" y="4855610"/>
                </a:lnTo>
                <a:lnTo>
                  <a:pt x="3176206" y="4890374"/>
                </a:lnTo>
                <a:lnTo>
                  <a:pt x="3183218" y="4925137"/>
                </a:lnTo>
                <a:lnTo>
                  <a:pt x="3202343" y="4953527"/>
                </a:lnTo>
                <a:lnTo>
                  <a:pt x="3230718" y="4972669"/>
                </a:lnTo>
                <a:lnTo>
                  <a:pt x="3265478" y="4979688"/>
                </a:lnTo>
                <a:lnTo>
                  <a:pt x="3300239" y="4972669"/>
                </a:lnTo>
                <a:lnTo>
                  <a:pt x="3328613" y="4953527"/>
                </a:lnTo>
                <a:lnTo>
                  <a:pt x="3347739" y="4925137"/>
                </a:lnTo>
                <a:lnTo>
                  <a:pt x="3354750" y="4890374"/>
                </a:lnTo>
                <a:lnTo>
                  <a:pt x="3347739" y="4855610"/>
                </a:lnTo>
                <a:lnTo>
                  <a:pt x="3328613" y="4827220"/>
                </a:lnTo>
                <a:lnTo>
                  <a:pt x="3300239" y="4808078"/>
                </a:lnTo>
                <a:lnTo>
                  <a:pt x="3265478" y="4801059"/>
                </a:lnTo>
                <a:close/>
              </a:path>
              <a:path w="4419600" h="5512435">
                <a:moveTo>
                  <a:pt x="4330087" y="4268749"/>
                </a:moveTo>
                <a:lnTo>
                  <a:pt x="4295326" y="4275761"/>
                </a:lnTo>
                <a:lnTo>
                  <a:pt x="4266951" y="4294889"/>
                </a:lnTo>
                <a:lnTo>
                  <a:pt x="4247826" y="4323270"/>
                </a:lnTo>
                <a:lnTo>
                  <a:pt x="4240814" y="4358040"/>
                </a:lnTo>
                <a:lnTo>
                  <a:pt x="4247826" y="4392804"/>
                </a:lnTo>
                <a:lnTo>
                  <a:pt x="4266951" y="4421194"/>
                </a:lnTo>
                <a:lnTo>
                  <a:pt x="4295326" y="4440335"/>
                </a:lnTo>
                <a:lnTo>
                  <a:pt x="4330087" y="4447355"/>
                </a:lnTo>
                <a:lnTo>
                  <a:pt x="4364847" y="4440335"/>
                </a:lnTo>
                <a:lnTo>
                  <a:pt x="4393222" y="4421194"/>
                </a:lnTo>
                <a:lnTo>
                  <a:pt x="4412347" y="4392804"/>
                </a:lnTo>
                <a:lnTo>
                  <a:pt x="4419359" y="4358040"/>
                </a:lnTo>
                <a:lnTo>
                  <a:pt x="4412347" y="4323270"/>
                </a:lnTo>
                <a:lnTo>
                  <a:pt x="4393222" y="4294889"/>
                </a:lnTo>
                <a:lnTo>
                  <a:pt x="4364847" y="4275761"/>
                </a:lnTo>
                <a:lnTo>
                  <a:pt x="4330087" y="4268749"/>
                </a:lnTo>
                <a:close/>
              </a:path>
              <a:path w="4419600" h="5512435">
                <a:moveTo>
                  <a:pt x="3797782" y="4268749"/>
                </a:moveTo>
                <a:lnTo>
                  <a:pt x="3763022" y="4275761"/>
                </a:lnTo>
                <a:lnTo>
                  <a:pt x="3734647" y="4294889"/>
                </a:lnTo>
                <a:lnTo>
                  <a:pt x="3715522" y="4323270"/>
                </a:lnTo>
                <a:lnTo>
                  <a:pt x="3708510" y="4358040"/>
                </a:lnTo>
                <a:lnTo>
                  <a:pt x="3715522" y="4392804"/>
                </a:lnTo>
                <a:lnTo>
                  <a:pt x="3734647" y="4421194"/>
                </a:lnTo>
                <a:lnTo>
                  <a:pt x="3763022" y="4440335"/>
                </a:lnTo>
                <a:lnTo>
                  <a:pt x="3797782" y="4447355"/>
                </a:lnTo>
                <a:lnTo>
                  <a:pt x="3832543" y="4440335"/>
                </a:lnTo>
                <a:lnTo>
                  <a:pt x="3860918" y="4421194"/>
                </a:lnTo>
                <a:lnTo>
                  <a:pt x="3880043" y="4392804"/>
                </a:lnTo>
                <a:lnTo>
                  <a:pt x="3887054" y="4358040"/>
                </a:lnTo>
                <a:lnTo>
                  <a:pt x="3880043" y="4323270"/>
                </a:lnTo>
                <a:lnTo>
                  <a:pt x="3860918" y="4294889"/>
                </a:lnTo>
                <a:lnTo>
                  <a:pt x="3832543" y="4275761"/>
                </a:lnTo>
                <a:lnTo>
                  <a:pt x="3797782" y="4268749"/>
                </a:lnTo>
                <a:close/>
              </a:path>
              <a:path w="4419600" h="5512435">
                <a:moveTo>
                  <a:pt x="4330087" y="3736404"/>
                </a:moveTo>
                <a:lnTo>
                  <a:pt x="4295326" y="3743416"/>
                </a:lnTo>
                <a:lnTo>
                  <a:pt x="4266951" y="3762542"/>
                </a:lnTo>
                <a:lnTo>
                  <a:pt x="4247826" y="3790920"/>
                </a:lnTo>
                <a:lnTo>
                  <a:pt x="4240814" y="3825683"/>
                </a:lnTo>
                <a:lnTo>
                  <a:pt x="4247826" y="3860446"/>
                </a:lnTo>
                <a:lnTo>
                  <a:pt x="4266951" y="3888823"/>
                </a:lnTo>
                <a:lnTo>
                  <a:pt x="4295326" y="3907950"/>
                </a:lnTo>
                <a:lnTo>
                  <a:pt x="4330087" y="3914962"/>
                </a:lnTo>
                <a:lnTo>
                  <a:pt x="4364847" y="3907950"/>
                </a:lnTo>
                <a:lnTo>
                  <a:pt x="4393222" y="3888823"/>
                </a:lnTo>
                <a:lnTo>
                  <a:pt x="4412347" y="3860446"/>
                </a:lnTo>
                <a:lnTo>
                  <a:pt x="4419359" y="3825683"/>
                </a:lnTo>
                <a:lnTo>
                  <a:pt x="4412347" y="3790920"/>
                </a:lnTo>
                <a:lnTo>
                  <a:pt x="4393222" y="3762542"/>
                </a:lnTo>
                <a:lnTo>
                  <a:pt x="4364847" y="3743416"/>
                </a:lnTo>
                <a:lnTo>
                  <a:pt x="4330087" y="3736404"/>
                </a:lnTo>
                <a:close/>
              </a:path>
              <a:path w="4419600" h="5512435">
                <a:moveTo>
                  <a:pt x="3265478" y="3204058"/>
                </a:moveTo>
                <a:lnTo>
                  <a:pt x="3230718" y="3211070"/>
                </a:lnTo>
                <a:lnTo>
                  <a:pt x="3202343" y="3230197"/>
                </a:lnTo>
                <a:lnTo>
                  <a:pt x="3183218" y="3258574"/>
                </a:lnTo>
                <a:lnTo>
                  <a:pt x="3176206" y="3293337"/>
                </a:lnTo>
                <a:lnTo>
                  <a:pt x="3183218" y="3328119"/>
                </a:lnTo>
                <a:lnTo>
                  <a:pt x="3202343" y="3356537"/>
                </a:lnTo>
                <a:lnTo>
                  <a:pt x="3230718" y="3375705"/>
                </a:lnTo>
                <a:lnTo>
                  <a:pt x="3265478" y="3382735"/>
                </a:lnTo>
                <a:lnTo>
                  <a:pt x="3300239" y="3375705"/>
                </a:lnTo>
                <a:lnTo>
                  <a:pt x="3328613" y="3356537"/>
                </a:lnTo>
                <a:lnTo>
                  <a:pt x="3347739" y="3328119"/>
                </a:lnTo>
                <a:lnTo>
                  <a:pt x="3354750" y="3293337"/>
                </a:lnTo>
                <a:lnTo>
                  <a:pt x="3347739" y="3258574"/>
                </a:lnTo>
                <a:lnTo>
                  <a:pt x="3328613" y="3230197"/>
                </a:lnTo>
                <a:lnTo>
                  <a:pt x="3300239" y="3211070"/>
                </a:lnTo>
                <a:lnTo>
                  <a:pt x="3265478" y="3204058"/>
                </a:lnTo>
                <a:close/>
              </a:path>
              <a:path w="4419600" h="5512435">
                <a:moveTo>
                  <a:pt x="3797782" y="3204058"/>
                </a:moveTo>
                <a:lnTo>
                  <a:pt x="3763022" y="3211070"/>
                </a:lnTo>
                <a:lnTo>
                  <a:pt x="3734647" y="3230197"/>
                </a:lnTo>
                <a:lnTo>
                  <a:pt x="3715522" y="3258574"/>
                </a:lnTo>
                <a:lnTo>
                  <a:pt x="3708510" y="3293337"/>
                </a:lnTo>
                <a:lnTo>
                  <a:pt x="3715522" y="3328119"/>
                </a:lnTo>
                <a:lnTo>
                  <a:pt x="3734647" y="3356537"/>
                </a:lnTo>
                <a:lnTo>
                  <a:pt x="3763022" y="3375705"/>
                </a:lnTo>
                <a:lnTo>
                  <a:pt x="3797782" y="3382735"/>
                </a:lnTo>
                <a:lnTo>
                  <a:pt x="3832543" y="3375705"/>
                </a:lnTo>
                <a:lnTo>
                  <a:pt x="3860918" y="3356537"/>
                </a:lnTo>
                <a:lnTo>
                  <a:pt x="3880043" y="3328119"/>
                </a:lnTo>
                <a:lnTo>
                  <a:pt x="3887054" y="3293337"/>
                </a:lnTo>
                <a:lnTo>
                  <a:pt x="3880043" y="3258574"/>
                </a:lnTo>
                <a:lnTo>
                  <a:pt x="3860918" y="3230197"/>
                </a:lnTo>
                <a:lnTo>
                  <a:pt x="3832543" y="3211070"/>
                </a:lnTo>
                <a:lnTo>
                  <a:pt x="3797782" y="3204058"/>
                </a:lnTo>
                <a:close/>
              </a:path>
              <a:path w="4419600" h="5512435">
                <a:moveTo>
                  <a:pt x="4330087" y="3204058"/>
                </a:moveTo>
                <a:lnTo>
                  <a:pt x="4295326" y="3211070"/>
                </a:lnTo>
                <a:lnTo>
                  <a:pt x="4266951" y="3230197"/>
                </a:lnTo>
                <a:lnTo>
                  <a:pt x="4247826" y="3258574"/>
                </a:lnTo>
                <a:lnTo>
                  <a:pt x="4240814" y="3293337"/>
                </a:lnTo>
                <a:lnTo>
                  <a:pt x="4247826" y="3328119"/>
                </a:lnTo>
                <a:lnTo>
                  <a:pt x="4266951" y="3356537"/>
                </a:lnTo>
                <a:lnTo>
                  <a:pt x="4295326" y="3375705"/>
                </a:lnTo>
                <a:lnTo>
                  <a:pt x="4330087" y="3382735"/>
                </a:lnTo>
                <a:lnTo>
                  <a:pt x="4364847" y="3375705"/>
                </a:lnTo>
                <a:lnTo>
                  <a:pt x="4393222" y="3356537"/>
                </a:lnTo>
                <a:lnTo>
                  <a:pt x="4412347" y="3328119"/>
                </a:lnTo>
                <a:lnTo>
                  <a:pt x="4419359" y="3293337"/>
                </a:lnTo>
                <a:lnTo>
                  <a:pt x="4412347" y="3258574"/>
                </a:lnTo>
                <a:lnTo>
                  <a:pt x="4393222" y="3230197"/>
                </a:lnTo>
                <a:lnTo>
                  <a:pt x="4364847" y="3211070"/>
                </a:lnTo>
                <a:lnTo>
                  <a:pt x="4330087" y="3204058"/>
                </a:lnTo>
                <a:close/>
              </a:path>
              <a:path w="4419600" h="5512435">
                <a:moveTo>
                  <a:pt x="3265478" y="3736404"/>
                </a:moveTo>
                <a:lnTo>
                  <a:pt x="3230718" y="3743416"/>
                </a:lnTo>
                <a:lnTo>
                  <a:pt x="3202343" y="3762542"/>
                </a:lnTo>
                <a:lnTo>
                  <a:pt x="3183218" y="3790920"/>
                </a:lnTo>
                <a:lnTo>
                  <a:pt x="3176206" y="3825683"/>
                </a:lnTo>
                <a:lnTo>
                  <a:pt x="3183218" y="3860446"/>
                </a:lnTo>
                <a:lnTo>
                  <a:pt x="3202343" y="3888823"/>
                </a:lnTo>
                <a:lnTo>
                  <a:pt x="3230718" y="3907950"/>
                </a:lnTo>
                <a:lnTo>
                  <a:pt x="3265478" y="3914962"/>
                </a:lnTo>
                <a:lnTo>
                  <a:pt x="3300239" y="3907950"/>
                </a:lnTo>
                <a:lnTo>
                  <a:pt x="3328613" y="3888823"/>
                </a:lnTo>
                <a:lnTo>
                  <a:pt x="3347739" y="3860446"/>
                </a:lnTo>
                <a:lnTo>
                  <a:pt x="3354750" y="3825683"/>
                </a:lnTo>
                <a:lnTo>
                  <a:pt x="3347739" y="3790920"/>
                </a:lnTo>
                <a:lnTo>
                  <a:pt x="3328613" y="3762542"/>
                </a:lnTo>
                <a:lnTo>
                  <a:pt x="3300239" y="3743416"/>
                </a:lnTo>
                <a:lnTo>
                  <a:pt x="3265478" y="3736404"/>
                </a:lnTo>
                <a:close/>
              </a:path>
              <a:path w="4419600" h="5512435">
                <a:moveTo>
                  <a:pt x="3797782" y="3736404"/>
                </a:moveTo>
                <a:lnTo>
                  <a:pt x="3763022" y="3743416"/>
                </a:lnTo>
                <a:lnTo>
                  <a:pt x="3734647" y="3762542"/>
                </a:lnTo>
                <a:lnTo>
                  <a:pt x="3715522" y="3790920"/>
                </a:lnTo>
                <a:lnTo>
                  <a:pt x="3708510" y="3825683"/>
                </a:lnTo>
                <a:lnTo>
                  <a:pt x="3715522" y="3860446"/>
                </a:lnTo>
                <a:lnTo>
                  <a:pt x="3734647" y="3888823"/>
                </a:lnTo>
                <a:lnTo>
                  <a:pt x="3763022" y="3907950"/>
                </a:lnTo>
                <a:lnTo>
                  <a:pt x="3797782" y="3914962"/>
                </a:lnTo>
                <a:lnTo>
                  <a:pt x="3832543" y="3907950"/>
                </a:lnTo>
                <a:lnTo>
                  <a:pt x="3860918" y="3888823"/>
                </a:lnTo>
                <a:lnTo>
                  <a:pt x="3880043" y="3860446"/>
                </a:lnTo>
                <a:lnTo>
                  <a:pt x="3887054" y="3825683"/>
                </a:lnTo>
                <a:lnTo>
                  <a:pt x="3880043" y="3790920"/>
                </a:lnTo>
                <a:lnTo>
                  <a:pt x="3860918" y="3762542"/>
                </a:lnTo>
                <a:lnTo>
                  <a:pt x="3832543" y="3743416"/>
                </a:lnTo>
                <a:lnTo>
                  <a:pt x="3797782" y="373640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3060" y="195072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1407" y="195072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183" y="1950720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19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51392" y="715137"/>
            <a:ext cx="8790940" cy="8302625"/>
            <a:chOff x="8851392" y="715137"/>
            <a:chExt cx="8790940" cy="8302625"/>
          </a:xfrm>
        </p:grpSpPr>
        <p:sp>
          <p:nvSpPr>
            <p:cNvPr id="7" name="object 7"/>
            <p:cNvSpPr/>
            <p:nvPr/>
          </p:nvSpPr>
          <p:spPr>
            <a:xfrm>
              <a:off x="10302558" y="2130839"/>
              <a:ext cx="1297940" cy="1059815"/>
            </a:xfrm>
            <a:custGeom>
              <a:avLst/>
              <a:gdLst/>
              <a:ahLst/>
              <a:cxnLst/>
              <a:rect l="l" t="t" r="r" b="b"/>
              <a:pathLst>
                <a:path w="1297940" h="1059814">
                  <a:moveTo>
                    <a:pt x="652827" y="0"/>
                  </a:moveTo>
                  <a:lnTo>
                    <a:pt x="0" y="1059606"/>
                  </a:lnTo>
                  <a:lnTo>
                    <a:pt x="1297576" y="1059606"/>
                  </a:lnTo>
                  <a:lnTo>
                    <a:pt x="652827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62603" y="2130839"/>
              <a:ext cx="1629410" cy="1059815"/>
            </a:xfrm>
            <a:custGeom>
              <a:avLst/>
              <a:gdLst/>
              <a:ahLst/>
              <a:cxnLst/>
              <a:rect l="l" t="t" r="r" b="b"/>
              <a:pathLst>
                <a:path w="1629409" h="1059814">
                  <a:moveTo>
                    <a:pt x="654277" y="0"/>
                  </a:moveTo>
                  <a:lnTo>
                    <a:pt x="0" y="1059606"/>
                  </a:lnTo>
                  <a:lnTo>
                    <a:pt x="1308570" y="1059606"/>
                  </a:lnTo>
                  <a:lnTo>
                    <a:pt x="1278818" y="1011421"/>
                  </a:lnTo>
                  <a:lnTo>
                    <a:pt x="86529" y="1011421"/>
                  </a:lnTo>
                  <a:lnTo>
                    <a:pt x="654277" y="91930"/>
                  </a:lnTo>
                  <a:lnTo>
                    <a:pt x="711043" y="91930"/>
                  </a:lnTo>
                  <a:lnTo>
                    <a:pt x="654277" y="0"/>
                  </a:lnTo>
                  <a:close/>
                </a:path>
                <a:path w="1629409" h="1059814">
                  <a:moveTo>
                    <a:pt x="1160924" y="820480"/>
                  </a:moveTo>
                  <a:lnTo>
                    <a:pt x="1104137" y="820480"/>
                  </a:lnTo>
                  <a:lnTo>
                    <a:pt x="1222012" y="1011421"/>
                  </a:lnTo>
                  <a:lnTo>
                    <a:pt x="1278818" y="1011421"/>
                  </a:lnTo>
                  <a:lnTo>
                    <a:pt x="1160924" y="820480"/>
                  </a:lnTo>
                  <a:close/>
                </a:path>
                <a:path w="1629409" h="1059814">
                  <a:moveTo>
                    <a:pt x="1629331" y="772292"/>
                  </a:moveTo>
                  <a:lnTo>
                    <a:pt x="720338" y="772292"/>
                  </a:lnTo>
                  <a:lnTo>
                    <a:pt x="720338" y="820480"/>
                  </a:lnTo>
                  <a:lnTo>
                    <a:pt x="1629331" y="820480"/>
                  </a:lnTo>
                  <a:lnTo>
                    <a:pt x="1629331" y="772292"/>
                  </a:lnTo>
                  <a:close/>
                </a:path>
                <a:path w="1629409" h="1059814">
                  <a:moveTo>
                    <a:pt x="1068183" y="670284"/>
                  </a:moveTo>
                  <a:lnTo>
                    <a:pt x="1011396" y="670284"/>
                  </a:lnTo>
                  <a:lnTo>
                    <a:pt x="1074366" y="772292"/>
                  </a:lnTo>
                  <a:lnTo>
                    <a:pt x="1131153" y="772292"/>
                  </a:lnTo>
                  <a:lnTo>
                    <a:pt x="1068183" y="670284"/>
                  </a:lnTo>
                  <a:close/>
                </a:path>
                <a:path w="1629409" h="1059814">
                  <a:moveTo>
                    <a:pt x="1629331" y="622102"/>
                  </a:moveTo>
                  <a:lnTo>
                    <a:pt x="720338" y="622102"/>
                  </a:lnTo>
                  <a:lnTo>
                    <a:pt x="720338" y="670284"/>
                  </a:lnTo>
                  <a:lnTo>
                    <a:pt x="1629331" y="670284"/>
                  </a:lnTo>
                  <a:lnTo>
                    <a:pt x="1629331" y="622102"/>
                  </a:lnTo>
                  <a:close/>
                </a:path>
                <a:path w="1629409" h="1059814">
                  <a:moveTo>
                    <a:pt x="975442" y="520095"/>
                  </a:moveTo>
                  <a:lnTo>
                    <a:pt x="918655" y="520095"/>
                  </a:lnTo>
                  <a:lnTo>
                    <a:pt x="981625" y="622102"/>
                  </a:lnTo>
                  <a:lnTo>
                    <a:pt x="1038412" y="622102"/>
                  </a:lnTo>
                  <a:lnTo>
                    <a:pt x="975442" y="520095"/>
                  </a:lnTo>
                  <a:close/>
                </a:path>
                <a:path w="1629409" h="1059814">
                  <a:moveTo>
                    <a:pt x="1629331" y="471906"/>
                  </a:moveTo>
                  <a:lnTo>
                    <a:pt x="720338" y="471906"/>
                  </a:lnTo>
                  <a:lnTo>
                    <a:pt x="720338" y="520095"/>
                  </a:lnTo>
                  <a:lnTo>
                    <a:pt x="1629331" y="520095"/>
                  </a:lnTo>
                  <a:lnTo>
                    <a:pt x="1629331" y="471906"/>
                  </a:lnTo>
                  <a:close/>
                </a:path>
                <a:path w="1629409" h="1059814">
                  <a:moveTo>
                    <a:pt x="711043" y="91930"/>
                  </a:moveTo>
                  <a:lnTo>
                    <a:pt x="654277" y="91930"/>
                  </a:lnTo>
                  <a:lnTo>
                    <a:pt x="888884" y="471906"/>
                  </a:lnTo>
                  <a:lnTo>
                    <a:pt x="945671" y="471906"/>
                  </a:lnTo>
                  <a:lnTo>
                    <a:pt x="711043" y="91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1392" y="787908"/>
              <a:ext cx="8790431" cy="8229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962638" y="762762"/>
              <a:ext cx="2886710" cy="1437640"/>
            </a:xfrm>
            <a:custGeom>
              <a:avLst/>
              <a:gdLst/>
              <a:ahLst/>
              <a:cxnLst/>
              <a:rect l="l" t="t" r="r" b="b"/>
              <a:pathLst>
                <a:path w="2886709" h="1437639">
                  <a:moveTo>
                    <a:pt x="407034" y="0"/>
                  </a:moveTo>
                  <a:lnTo>
                    <a:pt x="2479421" y="0"/>
                  </a:lnTo>
                  <a:lnTo>
                    <a:pt x="2526888" y="2738"/>
                  </a:lnTo>
                  <a:lnTo>
                    <a:pt x="2572747" y="10750"/>
                  </a:lnTo>
                  <a:lnTo>
                    <a:pt x="2616693" y="23730"/>
                  </a:lnTo>
                  <a:lnTo>
                    <a:pt x="2658420" y="41373"/>
                  </a:lnTo>
                  <a:lnTo>
                    <a:pt x="2697623" y="63372"/>
                  </a:lnTo>
                  <a:lnTo>
                    <a:pt x="2733996" y="89423"/>
                  </a:lnTo>
                  <a:lnTo>
                    <a:pt x="2767234" y="119221"/>
                  </a:lnTo>
                  <a:lnTo>
                    <a:pt x="2797032" y="152459"/>
                  </a:lnTo>
                  <a:lnTo>
                    <a:pt x="2823083" y="188832"/>
                  </a:lnTo>
                  <a:lnTo>
                    <a:pt x="2845082" y="228035"/>
                  </a:lnTo>
                  <a:lnTo>
                    <a:pt x="2862725" y="269762"/>
                  </a:lnTo>
                  <a:lnTo>
                    <a:pt x="2875705" y="313708"/>
                  </a:lnTo>
                  <a:lnTo>
                    <a:pt x="2883717" y="359567"/>
                  </a:lnTo>
                  <a:lnTo>
                    <a:pt x="2886455" y="407035"/>
                  </a:lnTo>
                  <a:lnTo>
                    <a:pt x="2886455" y="1030097"/>
                  </a:lnTo>
                  <a:lnTo>
                    <a:pt x="2883717" y="1077564"/>
                  </a:lnTo>
                  <a:lnTo>
                    <a:pt x="2875705" y="1123423"/>
                  </a:lnTo>
                  <a:lnTo>
                    <a:pt x="2862725" y="1167369"/>
                  </a:lnTo>
                  <a:lnTo>
                    <a:pt x="2845082" y="1209096"/>
                  </a:lnTo>
                  <a:lnTo>
                    <a:pt x="2823083" y="1248299"/>
                  </a:lnTo>
                  <a:lnTo>
                    <a:pt x="2797032" y="1284672"/>
                  </a:lnTo>
                  <a:lnTo>
                    <a:pt x="2767234" y="1317910"/>
                  </a:lnTo>
                  <a:lnTo>
                    <a:pt x="2733996" y="1347708"/>
                  </a:lnTo>
                  <a:lnTo>
                    <a:pt x="2697623" y="1373759"/>
                  </a:lnTo>
                  <a:lnTo>
                    <a:pt x="2658420" y="1395758"/>
                  </a:lnTo>
                  <a:lnTo>
                    <a:pt x="2616693" y="1413401"/>
                  </a:lnTo>
                  <a:lnTo>
                    <a:pt x="2572747" y="1426381"/>
                  </a:lnTo>
                  <a:lnTo>
                    <a:pt x="2526888" y="1434393"/>
                  </a:lnTo>
                  <a:lnTo>
                    <a:pt x="2479421" y="1437132"/>
                  </a:lnTo>
                  <a:lnTo>
                    <a:pt x="407034" y="1437132"/>
                  </a:lnTo>
                  <a:lnTo>
                    <a:pt x="359567" y="1434393"/>
                  </a:lnTo>
                  <a:lnTo>
                    <a:pt x="313708" y="1426381"/>
                  </a:lnTo>
                  <a:lnTo>
                    <a:pt x="269762" y="1413401"/>
                  </a:lnTo>
                  <a:lnTo>
                    <a:pt x="228035" y="1395758"/>
                  </a:lnTo>
                  <a:lnTo>
                    <a:pt x="188832" y="1373759"/>
                  </a:lnTo>
                  <a:lnTo>
                    <a:pt x="152459" y="1347708"/>
                  </a:lnTo>
                  <a:lnTo>
                    <a:pt x="119221" y="1317910"/>
                  </a:lnTo>
                  <a:lnTo>
                    <a:pt x="89423" y="1284672"/>
                  </a:lnTo>
                  <a:lnTo>
                    <a:pt x="63372" y="1248299"/>
                  </a:lnTo>
                  <a:lnTo>
                    <a:pt x="41373" y="1209096"/>
                  </a:lnTo>
                  <a:lnTo>
                    <a:pt x="23730" y="1167369"/>
                  </a:lnTo>
                  <a:lnTo>
                    <a:pt x="10750" y="1123423"/>
                  </a:lnTo>
                  <a:lnTo>
                    <a:pt x="2738" y="1077564"/>
                  </a:lnTo>
                  <a:lnTo>
                    <a:pt x="0" y="1030097"/>
                  </a:lnTo>
                  <a:lnTo>
                    <a:pt x="0" y="407035"/>
                  </a:lnTo>
                  <a:lnTo>
                    <a:pt x="2738" y="359567"/>
                  </a:lnTo>
                  <a:lnTo>
                    <a:pt x="10750" y="313708"/>
                  </a:lnTo>
                  <a:lnTo>
                    <a:pt x="23730" y="269762"/>
                  </a:lnTo>
                  <a:lnTo>
                    <a:pt x="41373" y="228035"/>
                  </a:lnTo>
                  <a:lnTo>
                    <a:pt x="63372" y="188832"/>
                  </a:lnTo>
                  <a:lnTo>
                    <a:pt x="89423" y="152459"/>
                  </a:lnTo>
                  <a:lnTo>
                    <a:pt x="119221" y="119221"/>
                  </a:lnTo>
                  <a:lnTo>
                    <a:pt x="152459" y="89423"/>
                  </a:lnTo>
                  <a:lnTo>
                    <a:pt x="188832" y="63372"/>
                  </a:lnTo>
                  <a:lnTo>
                    <a:pt x="228035" y="41373"/>
                  </a:lnTo>
                  <a:lnTo>
                    <a:pt x="269762" y="23730"/>
                  </a:lnTo>
                  <a:lnTo>
                    <a:pt x="313708" y="10750"/>
                  </a:lnTo>
                  <a:lnTo>
                    <a:pt x="359567" y="2738"/>
                  </a:lnTo>
                  <a:lnTo>
                    <a:pt x="407034" y="0"/>
                  </a:lnTo>
                  <a:close/>
                </a:path>
              </a:pathLst>
            </a:custGeom>
            <a:ln w="95250">
              <a:solidFill>
                <a:srgbClr val="E88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31239" y="2199386"/>
            <a:ext cx="8981187" cy="166731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1000"/>
              </a:spcBef>
            </a:pPr>
            <a:r>
              <a:rPr sz="5700" spc="-150" dirty="0"/>
              <a:t>COMMUNITY HEALTH NEEDS ASSESSMENT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097136" y="3397377"/>
            <a:ext cx="8444230" cy="5790565"/>
            <a:chOff x="9097136" y="3397377"/>
            <a:chExt cx="8444230" cy="5790565"/>
          </a:xfrm>
        </p:grpSpPr>
        <p:sp>
          <p:nvSpPr>
            <p:cNvPr id="13" name="object 13"/>
            <p:cNvSpPr/>
            <p:nvPr/>
          </p:nvSpPr>
          <p:spPr>
            <a:xfrm>
              <a:off x="11962638" y="7701534"/>
              <a:ext cx="2886710" cy="1438910"/>
            </a:xfrm>
            <a:custGeom>
              <a:avLst/>
              <a:gdLst/>
              <a:ahLst/>
              <a:cxnLst/>
              <a:rect l="l" t="t" r="r" b="b"/>
              <a:pathLst>
                <a:path w="2886709" h="1438909">
                  <a:moveTo>
                    <a:pt x="407034" y="0"/>
                  </a:moveTo>
                  <a:lnTo>
                    <a:pt x="2479421" y="0"/>
                  </a:lnTo>
                  <a:lnTo>
                    <a:pt x="2526888" y="2742"/>
                  </a:lnTo>
                  <a:lnTo>
                    <a:pt x="2572747" y="10765"/>
                  </a:lnTo>
                  <a:lnTo>
                    <a:pt x="2616693" y="23763"/>
                  </a:lnTo>
                  <a:lnTo>
                    <a:pt x="2658420" y="41429"/>
                  </a:lnTo>
                  <a:lnTo>
                    <a:pt x="2697623" y="63458"/>
                  </a:lnTo>
                  <a:lnTo>
                    <a:pt x="2733996" y="89543"/>
                  </a:lnTo>
                  <a:lnTo>
                    <a:pt x="2767234" y="119380"/>
                  </a:lnTo>
                  <a:lnTo>
                    <a:pt x="2797032" y="152660"/>
                  </a:lnTo>
                  <a:lnTo>
                    <a:pt x="2823083" y="189079"/>
                  </a:lnTo>
                  <a:lnTo>
                    <a:pt x="2845082" y="228331"/>
                  </a:lnTo>
                  <a:lnTo>
                    <a:pt x="2862725" y="270109"/>
                  </a:lnTo>
                  <a:lnTo>
                    <a:pt x="2875705" y="314108"/>
                  </a:lnTo>
                  <a:lnTo>
                    <a:pt x="2883717" y="360021"/>
                  </a:lnTo>
                  <a:lnTo>
                    <a:pt x="2886455" y="407543"/>
                  </a:lnTo>
                  <a:lnTo>
                    <a:pt x="2886455" y="1031113"/>
                  </a:lnTo>
                  <a:lnTo>
                    <a:pt x="2883717" y="1078634"/>
                  </a:lnTo>
                  <a:lnTo>
                    <a:pt x="2875705" y="1124547"/>
                  </a:lnTo>
                  <a:lnTo>
                    <a:pt x="2862725" y="1168546"/>
                  </a:lnTo>
                  <a:lnTo>
                    <a:pt x="2845082" y="1210324"/>
                  </a:lnTo>
                  <a:lnTo>
                    <a:pt x="2823083" y="1249576"/>
                  </a:lnTo>
                  <a:lnTo>
                    <a:pt x="2797032" y="1285995"/>
                  </a:lnTo>
                  <a:lnTo>
                    <a:pt x="2767234" y="1319276"/>
                  </a:lnTo>
                  <a:lnTo>
                    <a:pt x="2733996" y="1349112"/>
                  </a:lnTo>
                  <a:lnTo>
                    <a:pt x="2697623" y="1375197"/>
                  </a:lnTo>
                  <a:lnTo>
                    <a:pt x="2658420" y="1397226"/>
                  </a:lnTo>
                  <a:lnTo>
                    <a:pt x="2616693" y="1414892"/>
                  </a:lnTo>
                  <a:lnTo>
                    <a:pt x="2572747" y="1427890"/>
                  </a:lnTo>
                  <a:lnTo>
                    <a:pt x="2526888" y="1435913"/>
                  </a:lnTo>
                  <a:lnTo>
                    <a:pt x="2479421" y="1438656"/>
                  </a:lnTo>
                  <a:lnTo>
                    <a:pt x="407034" y="1438656"/>
                  </a:lnTo>
                  <a:lnTo>
                    <a:pt x="359567" y="1435913"/>
                  </a:lnTo>
                  <a:lnTo>
                    <a:pt x="313708" y="1427890"/>
                  </a:lnTo>
                  <a:lnTo>
                    <a:pt x="269762" y="1414892"/>
                  </a:lnTo>
                  <a:lnTo>
                    <a:pt x="228035" y="1397226"/>
                  </a:lnTo>
                  <a:lnTo>
                    <a:pt x="188832" y="1375197"/>
                  </a:lnTo>
                  <a:lnTo>
                    <a:pt x="152459" y="1349112"/>
                  </a:lnTo>
                  <a:lnTo>
                    <a:pt x="119221" y="1319276"/>
                  </a:lnTo>
                  <a:lnTo>
                    <a:pt x="89423" y="1285995"/>
                  </a:lnTo>
                  <a:lnTo>
                    <a:pt x="63372" y="1249576"/>
                  </a:lnTo>
                  <a:lnTo>
                    <a:pt x="41373" y="1210324"/>
                  </a:lnTo>
                  <a:lnTo>
                    <a:pt x="23730" y="1168546"/>
                  </a:lnTo>
                  <a:lnTo>
                    <a:pt x="10750" y="1124547"/>
                  </a:lnTo>
                  <a:lnTo>
                    <a:pt x="2738" y="1078634"/>
                  </a:lnTo>
                  <a:lnTo>
                    <a:pt x="0" y="1031113"/>
                  </a:lnTo>
                  <a:lnTo>
                    <a:pt x="0" y="407543"/>
                  </a:lnTo>
                  <a:lnTo>
                    <a:pt x="2738" y="360021"/>
                  </a:lnTo>
                  <a:lnTo>
                    <a:pt x="10750" y="314108"/>
                  </a:lnTo>
                  <a:lnTo>
                    <a:pt x="23730" y="270109"/>
                  </a:lnTo>
                  <a:lnTo>
                    <a:pt x="41373" y="228331"/>
                  </a:lnTo>
                  <a:lnTo>
                    <a:pt x="63372" y="189079"/>
                  </a:lnTo>
                  <a:lnTo>
                    <a:pt x="89423" y="152660"/>
                  </a:lnTo>
                  <a:lnTo>
                    <a:pt x="119221" y="119380"/>
                  </a:lnTo>
                  <a:lnTo>
                    <a:pt x="152459" y="89543"/>
                  </a:lnTo>
                  <a:lnTo>
                    <a:pt x="188832" y="63458"/>
                  </a:lnTo>
                  <a:lnTo>
                    <a:pt x="228035" y="41429"/>
                  </a:lnTo>
                  <a:lnTo>
                    <a:pt x="269762" y="23763"/>
                  </a:lnTo>
                  <a:lnTo>
                    <a:pt x="313708" y="10765"/>
                  </a:lnTo>
                  <a:lnTo>
                    <a:pt x="359567" y="2742"/>
                  </a:lnTo>
                  <a:lnTo>
                    <a:pt x="407034" y="0"/>
                  </a:lnTo>
                  <a:close/>
                </a:path>
              </a:pathLst>
            </a:custGeom>
            <a:ln w="95250">
              <a:solidFill>
                <a:srgbClr val="E88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761" y="3445002"/>
              <a:ext cx="8348980" cy="2903220"/>
            </a:xfrm>
            <a:custGeom>
              <a:avLst/>
              <a:gdLst/>
              <a:ahLst/>
              <a:cxnLst/>
              <a:rect l="l" t="t" r="r" b="b"/>
              <a:pathLst>
                <a:path w="8348980" h="2903220">
                  <a:moveTo>
                    <a:pt x="1437132" y="407035"/>
                  </a:moveTo>
                  <a:lnTo>
                    <a:pt x="1437132" y="2479421"/>
                  </a:lnTo>
                  <a:lnTo>
                    <a:pt x="1434393" y="2526888"/>
                  </a:lnTo>
                  <a:lnTo>
                    <a:pt x="1426381" y="2572747"/>
                  </a:lnTo>
                  <a:lnTo>
                    <a:pt x="1413401" y="2616693"/>
                  </a:lnTo>
                  <a:lnTo>
                    <a:pt x="1395758" y="2658420"/>
                  </a:lnTo>
                  <a:lnTo>
                    <a:pt x="1373759" y="2697623"/>
                  </a:lnTo>
                  <a:lnTo>
                    <a:pt x="1347708" y="2733996"/>
                  </a:lnTo>
                  <a:lnTo>
                    <a:pt x="1317910" y="2767234"/>
                  </a:lnTo>
                  <a:lnTo>
                    <a:pt x="1284672" y="2797032"/>
                  </a:lnTo>
                  <a:lnTo>
                    <a:pt x="1248299" y="2823083"/>
                  </a:lnTo>
                  <a:lnTo>
                    <a:pt x="1209096" y="2845082"/>
                  </a:lnTo>
                  <a:lnTo>
                    <a:pt x="1167369" y="2862725"/>
                  </a:lnTo>
                  <a:lnTo>
                    <a:pt x="1123423" y="2875705"/>
                  </a:lnTo>
                  <a:lnTo>
                    <a:pt x="1077564" y="2883717"/>
                  </a:lnTo>
                  <a:lnTo>
                    <a:pt x="1030097" y="2886456"/>
                  </a:lnTo>
                  <a:lnTo>
                    <a:pt x="407035" y="2886456"/>
                  </a:lnTo>
                  <a:lnTo>
                    <a:pt x="359567" y="2883717"/>
                  </a:lnTo>
                  <a:lnTo>
                    <a:pt x="313708" y="2875705"/>
                  </a:lnTo>
                  <a:lnTo>
                    <a:pt x="269762" y="2862725"/>
                  </a:lnTo>
                  <a:lnTo>
                    <a:pt x="228035" y="2845082"/>
                  </a:lnTo>
                  <a:lnTo>
                    <a:pt x="188832" y="2823083"/>
                  </a:lnTo>
                  <a:lnTo>
                    <a:pt x="152459" y="2797032"/>
                  </a:lnTo>
                  <a:lnTo>
                    <a:pt x="119221" y="2767234"/>
                  </a:lnTo>
                  <a:lnTo>
                    <a:pt x="89423" y="2733996"/>
                  </a:lnTo>
                  <a:lnTo>
                    <a:pt x="63372" y="2697623"/>
                  </a:lnTo>
                  <a:lnTo>
                    <a:pt x="41373" y="2658420"/>
                  </a:lnTo>
                  <a:lnTo>
                    <a:pt x="23730" y="2616693"/>
                  </a:lnTo>
                  <a:lnTo>
                    <a:pt x="10750" y="2572747"/>
                  </a:lnTo>
                  <a:lnTo>
                    <a:pt x="2738" y="2526888"/>
                  </a:lnTo>
                  <a:lnTo>
                    <a:pt x="0" y="2479421"/>
                  </a:lnTo>
                  <a:lnTo>
                    <a:pt x="0" y="407035"/>
                  </a:lnTo>
                  <a:lnTo>
                    <a:pt x="2738" y="359567"/>
                  </a:lnTo>
                  <a:lnTo>
                    <a:pt x="10750" y="313708"/>
                  </a:lnTo>
                  <a:lnTo>
                    <a:pt x="23730" y="269762"/>
                  </a:lnTo>
                  <a:lnTo>
                    <a:pt x="41373" y="228035"/>
                  </a:lnTo>
                  <a:lnTo>
                    <a:pt x="63372" y="188832"/>
                  </a:lnTo>
                  <a:lnTo>
                    <a:pt x="89423" y="152459"/>
                  </a:lnTo>
                  <a:lnTo>
                    <a:pt x="119221" y="119221"/>
                  </a:lnTo>
                  <a:lnTo>
                    <a:pt x="152459" y="89423"/>
                  </a:lnTo>
                  <a:lnTo>
                    <a:pt x="188832" y="63372"/>
                  </a:lnTo>
                  <a:lnTo>
                    <a:pt x="228035" y="41373"/>
                  </a:lnTo>
                  <a:lnTo>
                    <a:pt x="269762" y="23730"/>
                  </a:lnTo>
                  <a:lnTo>
                    <a:pt x="313708" y="10750"/>
                  </a:lnTo>
                  <a:lnTo>
                    <a:pt x="359567" y="2738"/>
                  </a:lnTo>
                  <a:lnTo>
                    <a:pt x="407035" y="0"/>
                  </a:lnTo>
                  <a:lnTo>
                    <a:pt x="1030097" y="0"/>
                  </a:lnTo>
                  <a:lnTo>
                    <a:pt x="1077564" y="2738"/>
                  </a:lnTo>
                  <a:lnTo>
                    <a:pt x="1123423" y="10750"/>
                  </a:lnTo>
                  <a:lnTo>
                    <a:pt x="1167369" y="23730"/>
                  </a:lnTo>
                  <a:lnTo>
                    <a:pt x="1209096" y="41373"/>
                  </a:lnTo>
                  <a:lnTo>
                    <a:pt x="1248299" y="63372"/>
                  </a:lnTo>
                  <a:lnTo>
                    <a:pt x="1284672" y="89423"/>
                  </a:lnTo>
                  <a:lnTo>
                    <a:pt x="1317910" y="119221"/>
                  </a:lnTo>
                  <a:lnTo>
                    <a:pt x="1347708" y="152459"/>
                  </a:lnTo>
                  <a:lnTo>
                    <a:pt x="1373759" y="188832"/>
                  </a:lnTo>
                  <a:lnTo>
                    <a:pt x="1395758" y="228035"/>
                  </a:lnTo>
                  <a:lnTo>
                    <a:pt x="1413401" y="269762"/>
                  </a:lnTo>
                  <a:lnTo>
                    <a:pt x="1426381" y="313708"/>
                  </a:lnTo>
                  <a:lnTo>
                    <a:pt x="1434393" y="359567"/>
                  </a:lnTo>
                  <a:lnTo>
                    <a:pt x="1437132" y="407035"/>
                  </a:lnTo>
                  <a:close/>
                </a:path>
                <a:path w="8348980" h="2903220">
                  <a:moveTo>
                    <a:pt x="8348472" y="422401"/>
                  </a:moveTo>
                  <a:lnTo>
                    <a:pt x="8348472" y="2496058"/>
                  </a:lnTo>
                  <a:lnTo>
                    <a:pt x="8345729" y="2543527"/>
                  </a:lnTo>
                  <a:lnTo>
                    <a:pt x="8337706" y="2589391"/>
                  </a:lnTo>
                  <a:lnTo>
                    <a:pt x="8324708" y="2633345"/>
                  </a:lnTo>
                  <a:lnTo>
                    <a:pt x="8307042" y="2675082"/>
                  </a:lnTo>
                  <a:lnTo>
                    <a:pt x="8285013" y="2714297"/>
                  </a:lnTo>
                  <a:lnTo>
                    <a:pt x="8258928" y="2750683"/>
                  </a:lnTo>
                  <a:lnTo>
                    <a:pt x="8229092" y="2783935"/>
                  </a:lnTo>
                  <a:lnTo>
                    <a:pt x="8195811" y="2813746"/>
                  </a:lnTo>
                  <a:lnTo>
                    <a:pt x="8159392" y="2839810"/>
                  </a:lnTo>
                  <a:lnTo>
                    <a:pt x="8120140" y="2861821"/>
                  </a:lnTo>
                  <a:lnTo>
                    <a:pt x="8078362" y="2879474"/>
                  </a:lnTo>
                  <a:lnTo>
                    <a:pt x="8034363" y="2892462"/>
                  </a:lnTo>
                  <a:lnTo>
                    <a:pt x="7988450" y="2900479"/>
                  </a:lnTo>
                  <a:lnTo>
                    <a:pt x="7940929" y="2903220"/>
                  </a:lnTo>
                  <a:lnTo>
                    <a:pt x="7317359" y="2903220"/>
                  </a:lnTo>
                  <a:lnTo>
                    <a:pt x="7269837" y="2900479"/>
                  </a:lnTo>
                  <a:lnTo>
                    <a:pt x="7223924" y="2892462"/>
                  </a:lnTo>
                  <a:lnTo>
                    <a:pt x="7179925" y="2879474"/>
                  </a:lnTo>
                  <a:lnTo>
                    <a:pt x="7138147" y="2861821"/>
                  </a:lnTo>
                  <a:lnTo>
                    <a:pt x="7098895" y="2839810"/>
                  </a:lnTo>
                  <a:lnTo>
                    <a:pt x="7062476" y="2813746"/>
                  </a:lnTo>
                  <a:lnTo>
                    <a:pt x="7029196" y="2783935"/>
                  </a:lnTo>
                  <a:lnTo>
                    <a:pt x="6999359" y="2750683"/>
                  </a:lnTo>
                  <a:lnTo>
                    <a:pt x="6973274" y="2714297"/>
                  </a:lnTo>
                  <a:lnTo>
                    <a:pt x="6951245" y="2675082"/>
                  </a:lnTo>
                  <a:lnTo>
                    <a:pt x="6933579" y="2633345"/>
                  </a:lnTo>
                  <a:lnTo>
                    <a:pt x="6920581" y="2589391"/>
                  </a:lnTo>
                  <a:lnTo>
                    <a:pt x="6912558" y="2543527"/>
                  </a:lnTo>
                  <a:lnTo>
                    <a:pt x="6909816" y="2496058"/>
                  </a:lnTo>
                  <a:lnTo>
                    <a:pt x="6909816" y="422401"/>
                  </a:lnTo>
                  <a:lnTo>
                    <a:pt x="6912558" y="374909"/>
                  </a:lnTo>
                  <a:lnTo>
                    <a:pt x="6920581" y="329028"/>
                  </a:lnTo>
                  <a:lnTo>
                    <a:pt x="6933579" y="285064"/>
                  </a:lnTo>
                  <a:lnTo>
                    <a:pt x="6951245" y="243321"/>
                  </a:lnTo>
                  <a:lnTo>
                    <a:pt x="6973274" y="204106"/>
                  </a:lnTo>
                  <a:lnTo>
                    <a:pt x="6999359" y="167722"/>
                  </a:lnTo>
                  <a:lnTo>
                    <a:pt x="7029196" y="134477"/>
                  </a:lnTo>
                  <a:lnTo>
                    <a:pt x="7062476" y="104673"/>
                  </a:lnTo>
                  <a:lnTo>
                    <a:pt x="7098895" y="78618"/>
                  </a:lnTo>
                  <a:lnTo>
                    <a:pt x="7138147" y="56616"/>
                  </a:lnTo>
                  <a:lnTo>
                    <a:pt x="7179925" y="38971"/>
                  </a:lnTo>
                  <a:lnTo>
                    <a:pt x="7223924" y="25990"/>
                  </a:lnTo>
                  <a:lnTo>
                    <a:pt x="7269837" y="17978"/>
                  </a:lnTo>
                  <a:lnTo>
                    <a:pt x="7317359" y="15240"/>
                  </a:lnTo>
                  <a:lnTo>
                    <a:pt x="7940929" y="15240"/>
                  </a:lnTo>
                  <a:lnTo>
                    <a:pt x="7988450" y="17978"/>
                  </a:lnTo>
                  <a:lnTo>
                    <a:pt x="8034363" y="25990"/>
                  </a:lnTo>
                  <a:lnTo>
                    <a:pt x="8078362" y="38971"/>
                  </a:lnTo>
                  <a:lnTo>
                    <a:pt x="8120140" y="56616"/>
                  </a:lnTo>
                  <a:lnTo>
                    <a:pt x="8159392" y="78618"/>
                  </a:lnTo>
                  <a:lnTo>
                    <a:pt x="8195811" y="104673"/>
                  </a:lnTo>
                  <a:lnTo>
                    <a:pt x="8229092" y="134477"/>
                  </a:lnTo>
                  <a:lnTo>
                    <a:pt x="8258928" y="167722"/>
                  </a:lnTo>
                  <a:lnTo>
                    <a:pt x="8285013" y="204106"/>
                  </a:lnTo>
                  <a:lnTo>
                    <a:pt x="8307042" y="243321"/>
                  </a:lnTo>
                  <a:lnTo>
                    <a:pt x="8324708" y="285064"/>
                  </a:lnTo>
                  <a:lnTo>
                    <a:pt x="8337706" y="329028"/>
                  </a:lnTo>
                  <a:lnTo>
                    <a:pt x="8345729" y="374909"/>
                  </a:lnTo>
                  <a:lnTo>
                    <a:pt x="8348472" y="422401"/>
                  </a:lnTo>
                  <a:close/>
                </a:path>
              </a:pathLst>
            </a:custGeom>
            <a:ln w="95250">
              <a:solidFill>
                <a:srgbClr val="E88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10613" y="3925747"/>
            <a:ext cx="6660515" cy="53924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25"/>
              </a:spcBef>
            </a:pPr>
            <a:r>
              <a:rPr sz="2800" spc="-150" dirty="0">
                <a:solidFill>
                  <a:srgbClr val="E88049"/>
                </a:solidFill>
                <a:latin typeface="Arial Black"/>
                <a:cs typeface="Arial Black"/>
              </a:rPr>
              <a:t>WHAT IS IT?</a:t>
            </a:r>
            <a:endParaRPr sz="2800" spc="-150" dirty="0">
              <a:latin typeface="Arial Black"/>
              <a:cs typeface="Arial Black"/>
            </a:endParaRPr>
          </a:p>
          <a:p>
            <a:pPr marL="106680" marR="5080">
              <a:lnSpc>
                <a:spcPct val="117900"/>
              </a:lnSpc>
              <a:spcBef>
                <a:spcPts val="284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systematic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involving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analyze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needs.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50" dirty="0">
                <a:solidFill>
                  <a:srgbClr val="E88049"/>
                </a:solidFill>
                <a:latin typeface="Arial Black"/>
                <a:cs typeface="Arial Black"/>
              </a:rPr>
              <a:t>WHY IS IT IMPORTANT?</a:t>
            </a:r>
            <a:endParaRPr sz="2800" spc="-150" dirty="0">
              <a:latin typeface="Arial Black"/>
              <a:cs typeface="Arial Black"/>
            </a:endParaRPr>
          </a:p>
          <a:p>
            <a:pPr marL="106680" marR="512445">
              <a:lnSpc>
                <a:spcPct val="117900"/>
              </a:lnSpc>
              <a:spcBef>
                <a:spcPts val="800"/>
              </a:spcBef>
            </a:pPr>
            <a:r>
              <a:rPr sz="2400" dirty="0">
                <a:latin typeface="Arial"/>
                <a:cs typeface="Arial"/>
              </a:rPr>
              <a:t>CHNAs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allow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hospitals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patient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determinants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health.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 dirty="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</a:pPr>
            <a:r>
              <a:rPr sz="2800" spc="-150" dirty="0">
                <a:solidFill>
                  <a:srgbClr val="E88049"/>
                </a:solidFill>
                <a:latin typeface="Arial Black"/>
                <a:cs typeface="Arial Black"/>
              </a:rPr>
              <a:t>HOW IS IT USED?</a:t>
            </a:r>
            <a:endParaRPr sz="2800" spc="-150" dirty="0">
              <a:latin typeface="Arial Black"/>
              <a:cs typeface="Arial Black"/>
            </a:endParaRPr>
          </a:p>
          <a:p>
            <a:pPr marL="106680" marR="549910">
              <a:lnSpc>
                <a:spcPct val="117900"/>
              </a:lnSpc>
              <a:spcBef>
                <a:spcPts val="800"/>
              </a:spcBef>
            </a:pPr>
            <a:r>
              <a:rPr sz="2400" dirty="0">
                <a:latin typeface="Arial"/>
                <a:cs typeface="Arial"/>
              </a:rPr>
              <a:t>By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hospitals 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 </a:t>
            </a:r>
            <a:r>
              <a:rPr sz="2400" spc="-2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determining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"gaps,"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desired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outcome.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2259" y="7618867"/>
            <a:ext cx="1354455" cy="1637664"/>
            <a:chOff x="1032259" y="7618867"/>
            <a:chExt cx="1354455" cy="1637664"/>
          </a:xfrm>
        </p:grpSpPr>
        <p:sp>
          <p:nvSpPr>
            <p:cNvPr id="3" name="object 3"/>
            <p:cNvSpPr/>
            <p:nvPr/>
          </p:nvSpPr>
          <p:spPr>
            <a:xfrm>
              <a:off x="1045585" y="7627788"/>
              <a:ext cx="1054735" cy="1340485"/>
            </a:xfrm>
            <a:custGeom>
              <a:avLst/>
              <a:gdLst/>
              <a:ahLst/>
              <a:cxnLst/>
              <a:rect l="l" t="t" r="r" b="b"/>
              <a:pathLst>
                <a:path w="1054735" h="1340484">
                  <a:moveTo>
                    <a:pt x="391223" y="0"/>
                  </a:moveTo>
                  <a:lnTo>
                    <a:pt x="947" y="0"/>
                  </a:lnTo>
                  <a:lnTo>
                    <a:pt x="0" y="1325484"/>
                  </a:lnTo>
                  <a:lnTo>
                    <a:pt x="1038257" y="1340290"/>
                  </a:lnTo>
                  <a:lnTo>
                    <a:pt x="1054624" y="946967"/>
                  </a:lnTo>
                  <a:lnTo>
                    <a:pt x="400374" y="940630"/>
                  </a:lnTo>
                  <a:lnTo>
                    <a:pt x="391223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2256" y="7618869"/>
              <a:ext cx="1354455" cy="1637664"/>
            </a:xfrm>
            <a:custGeom>
              <a:avLst/>
              <a:gdLst/>
              <a:ahLst/>
              <a:cxnLst/>
              <a:rect l="l" t="t" r="r" b="b"/>
              <a:pathLst>
                <a:path w="1354455" h="1637665">
                  <a:moveTo>
                    <a:pt x="1354035" y="1211199"/>
                  </a:moveTo>
                  <a:lnTo>
                    <a:pt x="1352423" y="1207401"/>
                  </a:lnTo>
                  <a:lnTo>
                    <a:pt x="1324965" y="1180960"/>
                  </a:lnTo>
                  <a:lnTo>
                    <a:pt x="1324965" y="1221333"/>
                  </a:lnTo>
                  <a:lnTo>
                    <a:pt x="1324965" y="1313840"/>
                  </a:lnTo>
                  <a:lnTo>
                    <a:pt x="1324965" y="1354975"/>
                  </a:lnTo>
                  <a:lnTo>
                    <a:pt x="1324965" y="1460423"/>
                  </a:lnTo>
                  <a:lnTo>
                    <a:pt x="1324965" y="1501559"/>
                  </a:lnTo>
                  <a:lnTo>
                    <a:pt x="1324965" y="1587601"/>
                  </a:lnTo>
                  <a:lnTo>
                    <a:pt x="1304455" y="1567065"/>
                  </a:lnTo>
                  <a:lnTo>
                    <a:pt x="1304455" y="1608175"/>
                  </a:lnTo>
                  <a:lnTo>
                    <a:pt x="1209687" y="1608175"/>
                  </a:lnTo>
                  <a:lnTo>
                    <a:pt x="1168603" y="1567040"/>
                  </a:lnTo>
                  <a:lnTo>
                    <a:pt x="1168603" y="1608175"/>
                  </a:lnTo>
                  <a:lnTo>
                    <a:pt x="1072984" y="1608175"/>
                  </a:lnTo>
                  <a:lnTo>
                    <a:pt x="1031913" y="1567053"/>
                  </a:lnTo>
                  <a:lnTo>
                    <a:pt x="1031913" y="1608175"/>
                  </a:lnTo>
                  <a:lnTo>
                    <a:pt x="936294" y="1608175"/>
                  </a:lnTo>
                  <a:lnTo>
                    <a:pt x="895210" y="1567040"/>
                  </a:lnTo>
                  <a:lnTo>
                    <a:pt x="895210" y="1608175"/>
                  </a:lnTo>
                  <a:lnTo>
                    <a:pt x="799592" y="1608175"/>
                  </a:lnTo>
                  <a:lnTo>
                    <a:pt x="758520" y="1567053"/>
                  </a:lnTo>
                  <a:lnTo>
                    <a:pt x="758520" y="1608175"/>
                  </a:lnTo>
                  <a:lnTo>
                    <a:pt x="662901" y="1608175"/>
                  </a:lnTo>
                  <a:lnTo>
                    <a:pt x="621830" y="1567053"/>
                  </a:lnTo>
                  <a:lnTo>
                    <a:pt x="621830" y="1608175"/>
                  </a:lnTo>
                  <a:lnTo>
                    <a:pt x="526211" y="1608175"/>
                  </a:lnTo>
                  <a:lnTo>
                    <a:pt x="485127" y="1567040"/>
                  </a:lnTo>
                  <a:lnTo>
                    <a:pt x="485127" y="1608175"/>
                  </a:lnTo>
                  <a:lnTo>
                    <a:pt x="389509" y="1608175"/>
                  </a:lnTo>
                  <a:lnTo>
                    <a:pt x="348424" y="1567040"/>
                  </a:lnTo>
                  <a:lnTo>
                    <a:pt x="348424" y="1608175"/>
                  </a:lnTo>
                  <a:lnTo>
                    <a:pt x="293928" y="1608175"/>
                  </a:lnTo>
                  <a:lnTo>
                    <a:pt x="49593" y="1363497"/>
                  </a:lnTo>
                  <a:lnTo>
                    <a:pt x="104076" y="1363497"/>
                  </a:lnTo>
                  <a:lnTo>
                    <a:pt x="348424" y="1608175"/>
                  </a:lnTo>
                  <a:lnTo>
                    <a:pt x="348424" y="1567040"/>
                  </a:lnTo>
                  <a:lnTo>
                    <a:pt x="145161" y="1363497"/>
                  </a:lnTo>
                  <a:lnTo>
                    <a:pt x="240779" y="1363497"/>
                  </a:lnTo>
                  <a:lnTo>
                    <a:pt x="485127" y="1608175"/>
                  </a:lnTo>
                  <a:lnTo>
                    <a:pt x="485127" y="1567040"/>
                  </a:lnTo>
                  <a:lnTo>
                    <a:pt x="281851" y="1363497"/>
                  </a:lnTo>
                  <a:lnTo>
                    <a:pt x="377482" y="1363497"/>
                  </a:lnTo>
                  <a:lnTo>
                    <a:pt x="621830" y="1608175"/>
                  </a:lnTo>
                  <a:lnTo>
                    <a:pt x="621830" y="1567053"/>
                  </a:lnTo>
                  <a:lnTo>
                    <a:pt x="418541" y="1363497"/>
                  </a:lnTo>
                  <a:lnTo>
                    <a:pt x="514197" y="1363497"/>
                  </a:lnTo>
                  <a:lnTo>
                    <a:pt x="758520" y="1608175"/>
                  </a:lnTo>
                  <a:lnTo>
                    <a:pt x="758520" y="1567053"/>
                  </a:lnTo>
                  <a:lnTo>
                    <a:pt x="555269" y="1363497"/>
                  </a:lnTo>
                  <a:lnTo>
                    <a:pt x="650887" y="1363497"/>
                  </a:lnTo>
                  <a:lnTo>
                    <a:pt x="895210" y="1608175"/>
                  </a:lnTo>
                  <a:lnTo>
                    <a:pt x="895210" y="1567040"/>
                  </a:lnTo>
                  <a:lnTo>
                    <a:pt x="691959" y="1363497"/>
                  </a:lnTo>
                  <a:lnTo>
                    <a:pt x="787577" y="1363497"/>
                  </a:lnTo>
                  <a:lnTo>
                    <a:pt x="1031913" y="1608175"/>
                  </a:lnTo>
                  <a:lnTo>
                    <a:pt x="1031913" y="1567053"/>
                  </a:lnTo>
                  <a:lnTo>
                    <a:pt x="828662" y="1363497"/>
                  </a:lnTo>
                  <a:lnTo>
                    <a:pt x="924280" y="1363497"/>
                  </a:lnTo>
                  <a:lnTo>
                    <a:pt x="1168603" y="1608175"/>
                  </a:lnTo>
                  <a:lnTo>
                    <a:pt x="1168603" y="1567040"/>
                  </a:lnTo>
                  <a:lnTo>
                    <a:pt x="965352" y="1363497"/>
                  </a:lnTo>
                  <a:lnTo>
                    <a:pt x="1060081" y="1363497"/>
                  </a:lnTo>
                  <a:lnTo>
                    <a:pt x="1304455" y="1608175"/>
                  </a:lnTo>
                  <a:lnTo>
                    <a:pt x="1304455" y="1567065"/>
                  </a:lnTo>
                  <a:lnTo>
                    <a:pt x="1101178" y="1363497"/>
                  </a:lnTo>
                  <a:lnTo>
                    <a:pt x="1080643" y="1342936"/>
                  </a:lnTo>
                  <a:lnTo>
                    <a:pt x="1080643" y="1334414"/>
                  </a:lnTo>
                  <a:lnTo>
                    <a:pt x="1080643" y="1256880"/>
                  </a:lnTo>
                  <a:lnTo>
                    <a:pt x="1324965" y="1501559"/>
                  </a:lnTo>
                  <a:lnTo>
                    <a:pt x="1324965" y="1460423"/>
                  </a:lnTo>
                  <a:lnTo>
                    <a:pt x="1121702" y="1256880"/>
                  </a:lnTo>
                  <a:lnTo>
                    <a:pt x="1080643" y="1215758"/>
                  </a:lnTo>
                  <a:lnTo>
                    <a:pt x="1080643" y="1110284"/>
                  </a:lnTo>
                  <a:lnTo>
                    <a:pt x="1324965" y="1354975"/>
                  </a:lnTo>
                  <a:lnTo>
                    <a:pt x="1324965" y="1313840"/>
                  </a:lnTo>
                  <a:lnTo>
                    <a:pt x="1121714" y="1110284"/>
                  </a:lnTo>
                  <a:lnTo>
                    <a:pt x="1080643" y="1069162"/>
                  </a:lnTo>
                  <a:lnTo>
                    <a:pt x="1080643" y="986002"/>
                  </a:lnTo>
                  <a:lnTo>
                    <a:pt x="1324965" y="1221333"/>
                  </a:lnTo>
                  <a:lnTo>
                    <a:pt x="1324965" y="1180960"/>
                  </a:lnTo>
                  <a:lnTo>
                    <a:pt x="1122527" y="986002"/>
                  </a:lnTo>
                  <a:lnTo>
                    <a:pt x="1075931" y="941120"/>
                  </a:lnTo>
                  <a:lnTo>
                    <a:pt x="1075651" y="940955"/>
                  </a:lnTo>
                  <a:lnTo>
                    <a:pt x="1074966" y="940396"/>
                  </a:lnTo>
                  <a:lnTo>
                    <a:pt x="1074521" y="939990"/>
                  </a:lnTo>
                  <a:lnTo>
                    <a:pt x="1073670" y="939419"/>
                  </a:lnTo>
                  <a:lnTo>
                    <a:pt x="1073264" y="939266"/>
                  </a:lnTo>
                  <a:lnTo>
                    <a:pt x="1072426" y="938822"/>
                  </a:lnTo>
                  <a:lnTo>
                    <a:pt x="1072019" y="938580"/>
                  </a:lnTo>
                  <a:lnTo>
                    <a:pt x="1071092" y="938212"/>
                  </a:lnTo>
                  <a:lnTo>
                    <a:pt x="1070203" y="937971"/>
                  </a:lnTo>
                  <a:lnTo>
                    <a:pt x="1069276" y="937641"/>
                  </a:lnTo>
                  <a:lnTo>
                    <a:pt x="1068311" y="937488"/>
                  </a:lnTo>
                  <a:lnTo>
                    <a:pt x="1067257" y="937399"/>
                  </a:lnTo>
                  <a:lnTo>
                    <a:pt x="1066863" y="937399"/>
                  </a:lnTo>
                  <a:lnTo>
                    <a:pt x="1066495" y="937285"/>
                  </a:lnTo>
                  <a:lnTo>
                    <a:pt x="1051585" y="937285"/>
                  </a:lnTo>
                  <a:lnTo>
                    <a:pt x="1051585" y="966381"/>
                  </a:lnTo>
                  <a:lnTo>
                    <a:pt x="1051585" y="1334414"/>
                  </a:lnTo>
                  <a:lnTo>
                    <a:pt x="29044" y="1334414"/>
                  </a:lnTo>
                  <a:lnTo>
                    <a:pt x="29044" y="29108"/>
                  </a:lnTo>
                  <a:lnTo>
                    <a:pt x="396570" y="29108"/>
                  </a:lnTo>
                  <a:lnTo>
                    <a:pt x="396570" y="959891"/>
                  </a:lnTo>
                  <a:lnTo>
                    <a:pt x="403059" y="966381"/>
                  </a:lnTo>
                  <a:lnTo>
                    <a:pt x="1051585" y="966381"/>
                  </a:lnTo>
                  <a:lnTo>
                    <a:pt x="1051585" y="937285"/>
                  </a:lnTo>
                  <a:lnTo>
                    <a:pt x="699020" y="937285"/>
                  </a:lnTo>
                  <a:lnTo>
                    <a:pt x="699020" y="866762"/>
                  </a:lnTo>
                  <a:lnTo>
                    <a:pt x="699020" y="712089"/>
                  </a:lnTo>
                  <a:lnTo>
                    <a:pt x="699020" y="557085"/>
                  </a:lnTo>
                  <a:lnTo>
                    <a:pt x="699020" y="399618"/>
                  </a:lnTo>
                  <a:lnTo>
                    <a:pt x="699020" y="284454"/>
                  </a:lnTo>
                  <a:lnTo>
                    <a:pt x="697484" y="280746"/>
                  </a:lnTo>
                  <a:lnTo>
                    <a:pt x="694753" y="278041"/>
                  </a:lnTo>
                  <a:lnTo>
                    <a:pt x="466661" y="49657"/>
                  </a:lnTo>
                  <a:lnTo>
                    <a:pt x="446151" y="29108"/>
                  </a:lnTo>
                  <a:lnTo>
                    <a:pt x="421360" y="4279"/>
                  </a:lnTo>
                  <a:lnTo>
                    <a:pt x="420712" y="3594"/>
                  </a:lnTo>
                  <a:lnTo>
                    <a:pt x="419950" y="2997"/>
                  </a:lnTo>
                  <a:lnTo>
                    <a:pt x="418782" y="2222"/>
                  </a:lnTo>
                  <a:lnTo>
                    <a:pt x="418414" y="2057"/>
                  </a:lnTo>
                  <a:lnTo>
                    <a:pt x="417563" y="1574"/>
                  </a:lnTo>
                  <a:lnTo>
                    <a:pt x="417118" y="1295"/>
                  </a:lnTo>
                  <a:lnTo>
                    <a:pt x="416636" y="1092"/>
                  </a:lnTo>
                  <a:lnTo>
                    <a:pt x="416153" y="927"/>
                  </a:lnTo>
                  <a:lnTo>
                    <a:pt x="415671" y="812"/>
                  </a:lnTo>
                  <a:lnTo>
                    <a:pt x="414743" y="533"/>
                  </a:lnTo>
                  <a:lnTo>
                    <a:pt x="414337" y="368"/>
                  </a:lnTo>
                  <a:lnTo>
                    <a:pt x="413016" y="88"/>
                  </a:lnTo>
                  <a:lnTo>
                    <a:pt x="412051" y="0"/>
                  </a:lnTo>
                  <a:lnTo>
                    <a:pt x="6502" y="0"/>
                  </a:lnTo>
                  <a:lnTo>
                    <a:pt x="0" y="6502"/>
                  </a:lnTo>
                  <a:lnTo>
                    <a:pt x="101" y="1350860"/>
                  </a:lnTo>
                  <a:lnTo>
                    <a:pt x="368" y="1352232"/>
                  </a:lnTo>
                  <a:lnTo>
                    <a:pt x="533" y="1352638"/>
                  </a:lnTo>
                  <a:lnTo>
                    <a:pt x="800" y="1353540"/>
                  </a:lnTo>
                  <a:lnTo>
                    <a:pt x="914" y="1354035"/>
                  </a:lnTo>
                  <a:lnTo>
                    <a:pt x="1320" y="1355013"/>
                  </a:lnTo>
                  <a:lnTo>
                    <a:pt x="1600" y="1355471"/>
                  </a:lnTo>
                  <a:lnTo>
                    <a:pt x="2057" y="1356296"/>
                  </a:lnTo>
                  <a:lnTo>
                    <a:pt x="280377" y="1635721"/>
                  </a:lnTo>
                  <a:lnTo>
                    <a:pt x="284073" y="1637258"/>
                  </a:lnTo>
                  <a:lnTo>
                    <a:pt x="1340446" y="1637258"/>
                  </a:lnTo>
                  <a:lnTo>
                    <a:pt x="1341412" y="1637157"/>
                  </a:lnTo>
                  <a:lnTo>
                    <a:pt x="1342783" y="1636877"/>
                  </a:lnTo>
                  <a:lnTo>
                    <a:pt x="1343634" y="1636585"/>
                  </a:lnTo>
                  <a:lnTo>
                    <a:pt x="1344117" y="1636445"/>
                  </a:lnTo>
                  <a:lnTo>
                    <a:pt x="1344599" y="1636344"/>
                  </a:lnTo>
                  <a:lnTo>
                    <a:pt x="1345565" y="1635937"/>
                  </a:lnTo>
                  <a:lnTo>
                    <a:pt x="1346542" y="1635366"/>
                  </a:lnTo>
                  <a:lnTo>
                    <a:pt x="1347228" y="1635036"/>
                  </a:lnTo>
                  <a:lnTo>
                    <a:pt x="1349159" y="1633753"/>
                  </a:lnTo>
                  <a:lnTo>
                    <a:pt x="1350530" y="1632369"/>
                  </a:lnTo>
                  <a:lnTo>
                    <a:pt x="1351572" y="1630768"/>
                  </a:lnTo>
                  <a:lnTo>
                    <a:pt x="1351813" y="1630438"/>
                  </a:lnTo>
                  <a:lnTo>
                    <a:pt x="1352143" y="1629727"/>
                  </a:lnTo>
                  <a:lnTo>
                    <a:pt x="1352702" y="1628787"/>
                  </a:lnTo>
                  <a:lnTo>
                    <a:pt x="1353108" y="1627809"/>
                  </a:lnTo>
                  <a:lnTo>
                    <a:pt x="1353235" y="1627314"/>
                  </a:lnTo>
                  <a:lnTo>
                    <a:pt x="1353515" y="1626412"/>
                  </a:lnTo>
                  <a:lnTo>
                    <a:pt x="1353667" y="1626006"/>
                  </a:lnTo>
                  <a:lnTo>
                    <a:pt x="1353959" y="1624622"/>
                  </a:lnTo>
                  <a:lnTo>
                    <a:pt x="1354035" y="1608175"/>
                  </a:lnTo>
                  <a:lnTo>
                    <a:pt x="1354035" y="1587601"/>
                  </a:lnTo>
                  <a:lnTo>
                    <a:pt x="1354035" y="1460423"/>
                  </a:lnTo>
                  <a:lnTo>
                    <a:pt x="1354035" y="1313840"/>
                  </a:lnTo>
                  <a:lnTo>
                    <a:pt x="1354035" y="121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186683" y="2071116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5032" y="2071116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7284" y="2071116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9354" y="0"/>
            <a:ext cx="3033992" cy="40963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5450" y="2476500"/>
            <a:ext cx="12858750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150" dirty="0"/>
              <a:t>PURPOSE, MISSION, AND VISION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36595" y="3365749"/>
            <a:ext cx="13542010" cy="5733415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2800" spc="-335" dirty="0">
                <a:solidFill>
                  <a:srgbClr val="E88049"/>
                </a:solidFill>
                <a:latin typeface="Arial Black"/>
                <a:cs typeface="Arial Black"/>
              </a:rPr>
              <a:t>PURPOSE</a:t>
            </a:r>
            <a:endParaRPr sz="2800">
              <a:latin typeface="Arial Black"/>
              <a:cs typeface="Arial Black"/>
            </a:endParaRPr>
          </a:p>
          <a:p>
            <a:pPr marL="934719" marR="572135">
              <a:lnSpc>
                <a:spcPct val="117900"/>
              </a:lnSpc>
              <a:spcBef>
                <a:spcPts val="1025"/>
              </a:spcBef>
            </a:pPr>
            <a:r>
              <a:rPr sz="2400" dirty="0">
                <a:latin typeface="Arial"/>
                <a:cs typeface="Arial"/>
              </a:rPr>
              <a:t>Conjoin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efforts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collaboration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activities </a:t>
            </a:r>
            <a:r>
              <a:rPr sz="2400" dirty="0">
                <a:latin typeface="Arial"/>
                <a:cs typeface="Arial"/>
              </a:rPr>
              <a:t>occurring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Southern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Nevada.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95" dirty="0">
                <a:solidFill>
                  <a:srgbClr val="E88049"/>
                </a:solidFill>
                <a:latin typeface="Arial Black"/>
                <a:cs typeface="Arial Black"/>
              </a:rPr>
              <a:t>MISSION</a:t>
            </a:r>
            <a:endParaRPr sz="2800">
              <a:latin typeface="Arial Black"/>
              <a:cs typeface="Arial Black"/>
            </a:endParaRPr>
          </a:p>
          <a:p>
            <a:pPr marL="934719" marR="5080">
              <a:lnSpc>
                <a:spcPct val="118000"/>
              </a:lnSpc>
              <a:spcBef>
                <a:spcPts val="770"/>
              </a:spcBef>
            </a:pPr>
            <a:r>
              <a:rPr sz="2400" dirty="0">
                <a:latin typeface="Arial"/>
                <a:cs typeface="Arial"/>
              </a:rPr>
              <a:t>Impact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real-</a:t>
            </a:r>
            <a:r>
              <a:rPr sz="2400" dirty="0">
                <a:latin typeface="Arial"/>
                <a:cs typeface="Arial"/>
              </a:rPr>
              <a:t>time,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issues where we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learn,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Southern </a:t>
            </a:r>
            <a:r>
              <a:rPr sz="2400" dirty="0">
                <a:latin typeface="Arial"/>
                <a:cs typeface="Arial"/>
              </a:rPr>
              <a:t>Nevada.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Empowering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communities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working together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optimal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quality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life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all.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800" spc="-70" dirty="0">
                <a:solidFill>
                  <a:srgbClr val="E88049"/>
                </a:solidFill>
                <a:latin typeface="Arial Black"/>
                <a:cs typeface="Arial Black"/>
              </a:rPr>
              <a:t>VISION</a:t>
            </a:r>
            <a:endParaRPr sz="2800">
              <a:latin typeface="Arial Black"/>
              <a:cs typeface="Arial Black"/>
            </a:endParaRPr>
          </a:p>
          <a:p>
            <a:pPr marL="934719" marR="429259">
              <a:lnSpc>
                <a:spcPct val="118000"/>
              </a:lnSpc>
              <a:spcBef>
                <a:spcPts val="520"/>
              </a:spcBef>
            </a:pPr>
            <a:r>
              <a:rPr sz="2400" dirty="0">
                <a:latin typeface="Arial"/>
                <a:cs typeface="Arial"/>
              </a:rPr>
              <a:t>Participate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collaborative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identifies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assets,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resources,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strategies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towards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assuring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equity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Southern</a:t>
            </a:r>
            <a:r>
              <a:rPr sz="2400" spc="-10" dirty="0">
                <a:latin typeface="Arial"/>
                <a:cs typeface="Arial"/>
              </a:rPr>
              <a:t> Nevada residents.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54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674" y="441706"/>
            <a:ext cx="1075055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150" dirty="0"/>
              <a:t>CHNA </a:t>
            </a:r>
            <a:r>
              <a:rPr lang="en-US" sz="5700" spc="-150" dirty="0"/>
              <a:t>CHAMPION</a:t>
            </a:r>
            <a:r>
              <a:rPr sz="5700" spc="-150" dirty="0"/>
              <a:t> 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5077" y="3561089"/>
            <a:ext cx="3231515" cy="13576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85"/>
              </a:spcBef>
            </a:pPr>
            <a:r>
              <a:rPr sz="2500" dirty="0">
                <a:latin typeface="Arial"/>
                <a:cs typeface="Arial"/>
              </a:rPr>
              <a:t>Develop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CHNA</a:t>
            </a:r>
            <a:r>
              <a:rPr sz="2500" spc="-1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Survey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Focus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Group Questions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5631" y="3707409"/>
            <a:ext cx="3251200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Conduct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CHNA</a:t>
            </a:r>
            <a:r>
              <a:rPr sz="2500" spc="-1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Survey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Focus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Groups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23235" y="5027828"/>
            <a:ext cx="1948814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Analyze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Data </a:t>
            </a:r>
            <a:r>
              <a:rPr sz="2500" spc="-10" dirty="0">
                <a:latin typeface="Arial"/>
                <a:cs typeface="Arial"/>
              </a:rPr>
              <a:t>Indicators </a:t>
            </a:r>
            <a:r>
              <a:rPr sz="2500" dirty="0">
                <a:latin typeface="Arial"/>
                <a:cs typeface="Arial"/>
              </a:rPr>
              <a:t>(Data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Report)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5236" y="9486086"/>
            <a:ext cx="32696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Prioritize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Health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Needs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5808" y="8676233"/>
            <a:ext cx="1189355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2500" spc="-10" dirty="0">
                <a:latin typeface="Arial"/>
                <a:cs typeface="Arial"/>
              </a:rPr>
              <a:t>Develop </a:t>
            </a:r>
            <a:r>
              <a:rPr sz="2500" spc="-20" dirty="0">
                <a:latin typeface="Arial"/>
                <a:cs typeface="Arial"/>
              </a:rPr>
              <a:t>CHNA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500" spc="-10" dirty="0">
                <a:latin typeface="Arial"/>
                <a:cs typeface="Arial"/>
              </a:rPr>
              <a:t>Report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025" y="7122414"/>
            <a:ext cx="30422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Create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Strategic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Plan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B8246C3-EC26-8524-82DC-502877AA38A3}"/>
              </a:ext>
            </a:extLst>
          </p:cNvPr>
          <p:cNvSpPr txBox="1"/>
          <p:nvPr/>
        </p:nvSpPr>
        <p:spPr>
          <a:xfrm>
            <a:off x="8073764" y="6592621"/>
            <a:ext cx="2140471" cy="1059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85"/>
              </a:spcBef>
            </a:pPr>
            <a:r>
              <a:rPr lang="en-US" sz="2000" dirty="0">
                <a:latin typeface="Arial"/>
                <a:cs typeface="Arial"/>
              </a:rPr>
              <a:t>3-Year CHNA Working Agreement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222" y="7539227"/>
            <a:ext cx="1354455" cy="1637664"/>
            <a:chOff x="1032259" y="7618867"/>
            <a:chExt cx="1354455" cy="1637664"/>
          </a:xfrm>
        </p:grpSpPr>
        <p:sp>
          <p:nvSpPr>
            <p:cNvPr id="3" name="object 3"/>
            <p:cNvSpPr/>
            <p:nvPr/>
          </p:nvSpPr>
          <p:spPr>
            <a:xfrm>
              <a:off x="1045585" y="7627788"/>
              <a:ext cx="1054735" cy="1340485"/>
            </a:xfrm>
            <a:custGeom>
              <a:avLst/>
              <a:gdLst/>
              <a:ahLst/>
              <a:cxnLst/>
              <a:rect l="l" t="t" r="r" b="b"/>
              <a:pathLst>
                <a:path w="1054735" h="1340484">
                  <a:moveTo>
                    <a:pt x="391223" y="0"/>
                  </a:moveTo>
                  <a:lnTo>
                    <a:pt x="947" y="0"/>
                  </a:lnTo>
                  <a:lnTo>
                    <a:pt x="0" y="1325484"/>
                  </a:lnTo>
                  <a:lnTo>
                    <a:pt x="1038257" y="1340290"/>
                  </a:lnTo>
                  <a:lnTo>
                    <a:pt x="1054624" y="946967"/>
                  </a:lnTo>
                  <a:lnTo>
                    <a:pt x="400374" y="940630"/>
                  </a:lnTo>
                  <a:lnTo>
                    <a:pt x="391223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2256" y="7618869"/>
              <a:ext cx="1354455" cy="1637664"/>
            </a:xfrm>
            <a:custGeom>
              <a:avLst/>
              <a:gdLst/>
              <a:ahLst/>
              <a:cxnLst/>
              <a:rect l="l" t="t" r="r" b="b"/>
              <a:pathLst>
                <a:path w="1354455" h="1637665">
                  <a:moveTo>
                    <a:pt x="1354035" y="1211199"/>
                  </a:moveTo>
                  <a:lnTo>
                    <a:pt x="1352423" y="1207401"/>
                  </a:lnTo>
                  <a:lnTo>
                    <a:pt x="1324965" y="1180960"/>
                  </a:lnTo>
                  <a:lnTo>
                    <a:pt x="1324965" y="1221333"/>
                  </a:lnTo>
                  <a:lnTo>
                    <a:pt x="1324965" y="1313840"/>
                  </a:lnTo>
                  <a:lnTo>
                    <a:pt x="1324965" y="1354975"/>
                  </a:lnTo>
                  <a:lnTo>
                    <a:pt x="1324965" y="1460423"/>
                  </a:lnTo>
                  <a:lnTo>
                    <a:pt x="1324965" y="1501559"/>
                  </a:lnTo>
                  <a:lnTo>
                    <a:pt x="1324965" y="1587601"/>
                  </a:lnTo>
                  <a:lnTo>
                    <a:pt x="1304455" y="1567065"/>
                  </a:lnTo>
                  <a:lnTo>
                    <a:pt x="1304455" y="1608175"/>
                  </a:lnTo>
                  <a:lnTo>
                    <a:pt x="1209687" y="1608175"/>
                  </a:lnTo>
                  <a:lnTo>
                    <a:pt x="1168603" y="1567040"/>
                  </a:lnTo>
                  <a:lnTo>
                    <a:pt x="1168603" y="1608175"/>
                  </a:lnTo>
                  <a:lnTo>
                    <a:pt x="1072984" y="1608175"/>
                  </a:lnTo>
                  <a:lnTo>
                    <a:pt x="1031913" y="1567053"/>
                  </a:lnTo>
                  <a:lnTo>
                    <a:pt x="1031913" y="1608175"/>
                  </a:lnTo>
                  <a:lnTo>
                    <a:pt x="936294" y="1608175"/>
                  </a:lnTo>
                  <a:lnTo>
                    <a:pt x="895210" y="1567040"/>
                  </a:lnTo>
                  <a:lnTo>
                    <a:pt x="895210" y="1608175"/>
                  </a:lnTo>
                  <a:lnTo>
                    <a:pt x="799592" y="1608175"/>
                  </a:lnTo>
                  <a:lnTo>
                    <a:pt x="758520" y="1567053"/>
                  </a:lnTo>
                  <a:lnTo>
                    <a:pt x="758520" y="1608175"/>
                  </a:lnTo>
                  <a:lnTo>
                    <a:pt x="662901" y="1608175"/>
                  </a:lnTo>
                  <a:lnTo>
                    <a:pt x="621830" y="1567053"/>
                  </a:lnTo>
                  <a:lnTo>
                    <a:pt x="621830" y="1608175"/>
                  </a:lnTo>
                  <a:lnTo>
                    <a:pt x="526211" y="1608175"/>
                  </a:lnTo>
                  <a:lnTo>
                    <a:pt x="485127" y="1567040"/>
                  </a:lnTo>
                  <a:lnTo>
                    <a:pt x="485127" y="1608175"/>
                  </a:lnTo>
                  <a:lnTo>
                    <a:pt x="389509" y="1608175"/>
                  </a:lnTo>
                  <a:lnTo>
                    <a:pt x="348424" y="1567040"/>
                  </a:lnTo>
                  <a:lnTo>
                    <a:pt x="348424" y="1608175"/>
                  </a:lnTo>
                  <a:lnTo>
                    <a:pt x="293928" y="1608175"/>
                  </a:lnTo>
                  <a:lnTo>
                    <a:pt x="49593" y="1363497"/>
                  </a:lnTo>
                  <a:lnTo>
                    <a:pt x="104076" y="1363497"/>
                  </a:lnTo>
                  <a:lnTo>
                    <a:pt x="348424" y="1608175"/>
                  </a:lnTo>
                  <a:lnTo>
                    <a:pt x="348424" y="1567040"/>
                  </a:lnTo>
                  <a:lnTo>
                    <a:pt x="145161" y="1363497"/>
                  </a:lnTo>
                  <a:lnTo>
                    <a:pt x="240779" y="1363497"/>
                  </a:lnTo>
                  <a:lnTo>
                    <a:pt x="485127" y="1608175"/>
                  </a:lnTo>
                  <a:lnTo>
                    <a:pt x="485127" y="1567040"/>
                  </a:lnTo>
                  <a:lnTo>
                    <a:pt x="281851" y="1363497"/>
                  </a:lnTo>
                  <a:lnTo>
                    <a:pt x="377482" y="1363497"/>
                  </a:lnTo>
                  <a:lnTo>
                    <a:pt x="621830" y="1608175"/>
                  </a:lnTo>
                  <a:lnTo>
                    <a:pt x="621830" y="1567053"/>
                  </a:lnTo>
                  <a:lnTo>
                    <a:pt x="418541" y="1363497"/>
                  </a:lnTo>
                  <a:lnTo>
                    <a:pt x="514197" y="1363497"/>
                  </a:lnTo>
                  <a:lnTo>
                    <a:pt x="758520" y="1608175"/>
                  </a:lnTo>
                  <a:lnTo>
                    <a:pt x="758520" y="1567053"/>
                  </a:lnTo>
                  <a:lnTo>
                    <a:pt x="555269" y="1363497"/>
                  </a:lnTo>
                  <a:lnTo>
                    <a:pt x="650887" y="1363497"/>
                  </a:lnTo>
                  <a:lnTo>
                    <a:pt x="895210" y="1608175"/>
                  </a:lnTo>
                  <a:lnTo>
                    <a:pt x="895210" y="1567040"/>
                  </a:lnTo>
                  <a:lnTo>
                    <a:pt x="691959" y="1363497"/>
                  </a:lnTo>
                  <a:lnTo>
                    <a:pt x="787577" y="1363497"/>
                  </a:lnTo>
                  <a:lnTo>
                    <a:pt x="1031913" y="1608175"/>
                  </a:lnTo>
                  <a:lnTo>
                    <a:pt x="1031913" y="1567053"/>
                  </a:lnTo>
                  <a:lnTo>
                    <a:pt x="828662" y="1363497"/>
                  </a:lnTo>
                  <a:lnTo>
                    <a:pt x="924280" y="1363497"/>
                  </a:lnTo>
                  <a:lnTo>
                    <a:pt x="1168603" y="1608175"/>
                  </a:lnTo>
                  <a:lnTo>
                    <a:pt x="1168603" y="1567040"/>
                  </a:lnTo>
                  <a:lnTo>
                    <a:pt x="965352" y="1363497"/>
                  </a:lnTo>
                  <a:lnTo>
                    <a:pt x="1060081" y="1363497"/>
                  </a:lnTo>
                  <a:lnTo>
                    <a:pt x="1304455" y="1608175"/>
                  </a:lnTo>
                  <a:lnTo>
                    <a:pt x="1304455" y="1567065"/>
                  </a:lnTo>
                  <a:lnTo>
                    <a:pt x="1101178" y="1363497"/>
                  </a:lnTo>
                  <a:lnTo>
                    <a:pt x="1080643" y="1342936"/>
                  </a:lnTo>
                  <a:lnTo>
                    <a:pt x="1080643" y="1334414"/>
                  </a:lnTo>
                  <a:lnTo>
                    <a:pt x="1080643" y="1256880"/>
                  </a:lnTo>
                  <a:lnTo>
                    <a:pt x="1324965" y="1501559"/>
                  </a:lnTo>
                  <a:lnTo>
                    <a:pt x="1324965" y="1460423"/>
                  </a:lnTo>
                  <a:lnTo>
                    <a:pt x="1121702" y="1256880"/>
                  </a:lnTo>
                  <a:lnTo>
                    <a:pt x="1080643" y="1215758"/>
                  </a:lnTo>
                  <a:lnTo>
                    <a:pt x="1080643" y="1110284"/>
                  </a:lnTo>
                  <a:lnTo>
                    <a:pt x="1324965" y="1354975"/>
                  </a:lnTo>
                  <a:lnTo>
                    <a:pt x="1324965" y="1313840"/>
                  </a:lnTo>
                  <a:lnTo>
                    <a:pt x="1121714" y="1110284"/>
                  </a:lnTo>
                  <a:lnTo>
                    <a:pt x="1080643" y="1069162"/>
                  </a:lnTo>
                  <a:lnTo>
                    <a:pt x="1080643" y="986002"/>
                  </a:lnTo>
                  <a:lnTo>
                    <a:pt x="1324965" y="1221333"/>
                  </a:lnTo>
                  <a:lnTo>
                    <a:pt x="1324965" y="1180960"/>
                  </a:lnTo>
                  <a:lnTo>
                    <a:pt x="1122527" y="986002"/>
                  </a:lnTo>
                  <a:lnTo>
                    <a:pt x="1075931" y="941120"/>
                  </a:lnTo>
                  <a:lnTo>
                    <a:pt x="1075651" y="940955"/>
                  </a:lnTo>
                  <a:lnTo>
                    <a:pt x="1074966" y="940396"/>
                  </a:lnTo>
                  <a:lnTo>
                    <a:pt x="1074521" y="939990"/>
                  </a:lnTo>
                  <a:lnTo>
                    <a:pt x="1073670" y="939419"/>
                  </a:lnTo>
                  <a:lnTo>
                    <a:pt x="1073264" y="939266"/>
                  </a:lnTo>
                  <a:lnTo>
                    <a:pt x="1072426" y="938822"/>
                  </a:lnTo>
                  <a:lnTo>
                    <a:pt x="1072019" y="938580"/>
                  </a:lnTo>
                  <a:lnTo>
                    <a:pt x="1071092" y="938212"/>
                  </a:lnTo>
                  <a:lnTo>
                    <a:pt x="1070203" y="937971"/>
                  </a:lnTo>
                  <a:lnTo>
                    <a:pt x="1069276" y="937641"/>
                  </a:lnTo>
                  <a:lnTo>
                    <a:pt x="1068311" y="937488"/>
                  </a:lnTo>
                  <a:lnTo>
                    <a:pt x="1067257" y="937399"/>
                  </a:lnTo>
                  <a:lnTo>
                    <a:pt x="1066863" y="937399"/>
                  </a:lnTo>
                  <a:lnTo>
                    <a:pt x="1066495" y="937285"/>
                  </a:lnTo>
                  <a:lnTo>
                    <a:pt x="1051585" y="937285"/>
                  </a:lnTo>
                  <a:lnTo>
                    <a:pt x="1051585" y="966381"/>
                  </a:lnTo>
                  <a:lnTo>
                    <a:pt x="1051585" y="1334414"/>
                  </a:lnTo>
                  <a:lnTo>
                    <a:pt x="29044" y="1334414"/>
                  </a:lnTo>
                  <a:lnTo>
                    <a:pt x="29044" y="29108"/>
                  </a:lnTo>
                  <a:lnTo>
                    <a:pt x="396570" y="29108"/>
                  </a:lnTo>
                  <a:lnTo>
                    <a:pt x="396570" y="959891"/>
                  </a:lnTo>
                  <a:lnTo>
                    <a:pt x="403059" y="966381"/>
                  </a:lnTo>
                  <a:lnTo>
                    <a:pt x="1051585" y="966381"/>
                  </a:lnTo>
                  <a:lnTo>
                    <a:pt x="1051585" y="937285"/>
                  </a:lnTo>
                  <a:lnTo>
                    <a:pt x="699020" y="937285"/>
                  </a:lnTo>
                  <a:lnTo>
                    <a:pt x="699020" y="866762"/>
                  </a:lnTo>
                  <a:lnTo>
                    <a:pt x="699020" y="712089"/>
                  </a:lnTo>
                  <a:lnTo>
                    <a:pt x="699020" y="557085"/>
                  </a:lnTo>
                  <a:lnTo>
                    <a:pt x="699020" y="399618"/>
                  </a:lnTo>
                  <a:lnTo>
                    <a:pt x="699020" y="284454"/>
                  </a:lnTo>
                  <a:lnTo>
                    <a:pt x="697484" y="280746"/>
                  </a:lnTo>
                  <a:lnTo>
                    <a:pt x="694753" y="278041"/>
                  </a:lnTo>
                  <a:lnTo>
                    <a:pt x="466661" y="49657"/>
                  </a:lnTo>
                  <a:lnTo>
                    <a:pt x="446151" y="29108"/>
                  </a:lnTo>
                  <a:lnTo>
                    <a:pt x="421360" y="4279"/>
                  </a:lnTo>
                  <a:lnTo>
                    <a:pt x="420712" y="3594"/>
                  </a:lnTo>
                  <a:lnTo>
                    <a:pt x="419950" y="2997"/>
                  </a:lnTo>
                  <a:lnTo>
                    <a:pt x="418782" y="2222"/>
                  </a:lnTo>
                  <a:lnTo>
                    <a:pt x="418414" y="2057"/>
                  </a:lnTo>
                  <a:lnTo>
                    <a:pt x="417563" y="1574"/>
                  </a:lnTo>
                  <a:lnTo>
                    <a:pt x="417118" y="1295"/>
                  </a:lnTo>
                  <a:lnTo>
                    <a:pt x="416636" y="1092"/>
                  </a:lnTo>
                  <a:lnTo>
                    <a:pt x="416153" y="927"/>
                  </a:lnTo>
                  <a:lnTo>
                    <a:pt x="415671" y="812"/>
                  </a:lnTo>
                  <a:lnTo>
                    <a:pt x="414743" y="533"/>
                  </a:lnTo>
                  <a:lnTo>
                    <a:pt x="414337" y="368"/>
                  </a:lnTo>
                  <a:lnTo>
                    <a:pt x="413016" y="88"/>
                  </a:lnTo>
                  <a:lnTo>
                    <a:pt x="412051" y="0"/>
                  </a:lnTo>
                  <a:lnTo>
                    <a:pt x="6502" y="0"/>
                  </a:lnTo>
                  <a:lnTo>
                    <a:pt x="0" y="6502"/>
                  </a:lnTo>
                  <a:lnTo>
                    <a:pt x="101" y="1350860"/>
                  </a:lnTo>
                  <a:lnTo>
                    <a:pt x="368" y="1352232"/>
                  </a:lnTo>
                  <a:lnTo>
                    <a:pt x="533" y="1352638"/>
                  </a:lnTo>
                  <a:lnTo>
                    <a:pt x="800" y="1353540"/>
                  </a:lnTo>
                  <a:lnTo>
                    <a:pt x="914" y="1354035"/>
                  </a:lnTo>
                  <a:lnTo>
                    <a:pt x="1320" y="1355013"/>
                  </a:lnTo>
                  <a:lnTo>
                    <a:pt x="1600" y="1355471"/>
                  </a:lnTo>
                  <a:lnTo>
                    <a:pt x="2057" y="1356296"/>
                  </a:lnTo>
                  <a:lnTo>
                    <a:pt x="280377" y="1635721"/>
                  </a:lnTo>
                  <a:lnTo>
                    <a:pt x="284073" y="1637258"/>
                  </a:lnTo>
                  <a:lnTo>
                    <a:pt x="1340446" y="1637258"/>
                  </a:lnTo>
                  <a:lnTo>
                    <a:pt x="1341412" y="1637157"/>
                  </a:lnTo>
                  <a:lnTo>
                    <a:pt x="1342783" y="1636877"/>
                  </a:lnTo>
                  <a:lnTo>
                    <a:pt x="1343634" y="1636585"/>
                  </a:lnTo>
                  <a:lnTo>
                    <a:pt x="1344117" y="1636445"/>
                  </a:lnTo>
                  <a:lnTo>
                    <a:pt x="1344599" y="1636344"/>
                  </a:lnTo>
                  <a:lnTo>
                    <a:pt x="1345565" y="1635937"/>
                  </a:lnTo>
                  <a:lnTo>
                    <a:pt x="1346542" y="1635366"/>
                  </a:lnTo>
                  <a:lnTo>
                    <a:pt x="1347228" y="1635036"/>
                  </a:lnTo>
                  <a:lnTo>
                    <a:pt x="1349159" y="1633753"/>
                  </a:lnTo>
                  <a:lnTo>
                    <a:pt x="1350530" y="1632369"/>
                  </a:lnTo>
                  <a:lnTo>
                    <a:pt x="1351572" y="1630768"/>
                  </a:lnTo>
                  <a:lnTo>
                    <a:pt x="1351813" y="1630438"/>
                  </a:lnTo>
                  <a:lnTo>
                    <a:pt x="1352143" y="1629727"/>
                  </a:lnTo>
                  <a:lnTo>
                    <a:pt x="1352702" y="1628787"/>
                  </a:lnTo>
                  <a:lnTo>
                    <a:pt x="1353108" y="1627809"/>
                  </a:lnTo>
                  <a:lnTo>
                    <a:pt x="1353235" y="1627314"/>
                  </a:lnTo>
                  <a:lnTo>
                    <a:pt x="1353515" y="1626412"/>
                  </a:lnTo>
                  <a:lnTo>
                    <a:pt x="1353667" y="1626006"/>
                  </a:lnTo>
                  <a:lnTo>
                    <a:pt x="1353959" y="1624622"/>
                  </a:lnTo>
                  <a:lnTo>
                    <a:pt x="1354035" y="1608175"/>
                  </a:lnTo>
                  <a:lnTo>
                    <a:pt x="1354035" y="1587601"/>
                  </a:lnTo>
                  <a:lnTo>
                    <a:pt x="1354035" y="1460423"/>
                  </a:lnTo>
                  <a:lnTo>
                    <a:pt x="1354035" y="1313840"/>
                  </a:lnTo>
                  <a:lnTo>
                    <a:pt x="1354035" y="1211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124199" y="1558415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2548" y="1558415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1558415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2" y="0"/>
                </a:moveTo>
                <a:lnTo>
                  <a:pt x="0" y="0"/>
                </a:lnTo>
                <a:lnTo>
                  <a:pt x="0" y="248411"/>
                </a:lnTo>
                <a:lnTo>
                  <a:pt x="248412" y="248411"/>
                </a:lnTo>
                <a:lnTo>
                  <a:pt x="248412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9354" y="0"/>
            <a:ext cx="3033992" cy="40963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5450" y="2337891"/>
            <a:ext cx="11410315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700" spc="-150" dirty="0"/>
              <a:t>Working Agreement Details</a:t>
            </a:r>
            <a:endParaRPr sz="5700" spc="-150" dirty="0"/>
          </a:p>
        </p:txBody>
      </p:sp>
      <p:sp>
        <p:nvSpPr>
          <p:cNvPr id="10" name="object 10"/>
          <p:cNvSpPr txBox="1"/>
          <p:nvPr/>
        </p:nvSpPr>
        <p:spPr>
          <a:xfrm>
            <a:off x="2736595" y="3365749"/>
            <a:ext cx="13542010" cy="5170132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lang="en-US" sz="2800" spc="-150" dirty="0">
                <a:solidFill>
                  <a:srgbClr val="E88049"/>
                </a:solidFill>
                <a:latin typeface="Arial Black"/>
                <a:cs typeface="Arial Black"/>
              </a:rPr>
              <a:t>Memorandum of Agreement (MOA) </a:t>
            </a:r>
            <a:endParaRPr sz="2800" spc="-150" dirty="0">
              <a:latin typeface="Arial Black"/>
              <a:cs typeface="Arial Black"/>
            </a:endParaRPr>
          </a:p>
          <a:p>
            <a:pPr marL="1277619" marR="572135" indent="-342900">
              <a:lnSpc>
                <a:spcPct val="1179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Annual financial contribution to support data collection of the CHNA</a:t>
            </a:r>
          </a:p>
          <a:p>
            <a:pPr marL="1277619" marR="572135" indent="-342900">
              <a:lnSpc>
                <a:spcPct val="1179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Utilization of the HealthySouthernNevada website population health data </a:t>
            </a:r>
          </a:p>
          <a:p>
            <a:pPr marL="1277619" marR="572135" indent="-342900">
              <a:lnSpc>
                <a:spcPct val="117900"/>
              </a:lnSpc>
              <a:spcBef>
                <a:spcPts val="102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Access to reports, connection to the network of community partners throughout Southern Nevada, tools, and services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800" spc="-150" dirty="0">
                <a:solidFill>
                  <a:srgbClr val="E88049"/>
                </a:solidFill>
                <a:latin typeface="Arial Black"/>
                <a:cs typeface="Arial Black"/>
              </a:rPr>
              <a:t>Engagement</a:t>
            </a:r>
            <a:endParaRPr sz="2800" spc="-150" dirty="0">
              <a:latin typeface="Arial Black"/>
              <a:cs typeface="Arial Black"/>
            </a:endParaRPr>
          </a:p>
          <a:p>
            <a:pPr marL="1277619" marR="5080" indent="-342900">
              <a:lnSpc>
                <a:spcPct val="118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Time Commitment: 1-hour a week</a:t>
            </a:r>
          </a:p>
          <a:p>
            <a:pPr marL="1277619" marR="5080" indent="-342900">
              <a:lnSpc>
                <a:spcPct val="118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Monthly meetings – minimum 1 representative per hospital agency</a:t>
            </a:r>
          </a:p>
          <a:p>
            <a:pPr marL="1277619" marR="5080" indent="-342900">
              <a:lnSpc>
                <a:spcPct val="118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Data engagement with populations served (surveys, focus groups, etc.)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586" y="140416"/>
            <a:ext cx="7693659" cy="9117965"/>
            <a:chOff x="176586" y="140416"/>
            <a:chExt cx="7693659" cy="9117965"/>
          </a:xfrm>
        </p:grpSpPr>
        <p:sp>
          <p:nvSpPr>
            <p:cNvPr id="3" name="object 3"/>
            <p:cNvSpPr/>
            <p:nvPr/>
          </p:nvSpPr>
          <p:spPr>
            <a:xfrm>
              <a:off x="176586" y="140416"/>
              <a:ext cx="4418330" cy="6044565"/>
            </a:xfrm>
            <a:custGeom>
              <a:avLst/>
              <a:gdLst/>
              <a:ahLst/>
              <a:cxnLst/>
              <a:rect l="l" t="t" r="r" b="b"/>
              <a:pathLst>
                <a:path w="4418330" h="6044565">
                  <a:moveTo>
                    <a:pt x="621415" y="2129381"/>
                  </a:moveTo>
                  <a:lnTo>
                    <a:pt x="586664" y="2136393"/>
                  </a:lnTo>
                  <a:lnTo>
                    <a:pt x="558296" y="2155520"/>
                  </a:lnTo>
                  <a:lnTo>
                    <a:pt x="539176" y="2183897"/>
                  </a:lnTo>
                  <a:lnTo>
                    <a:pt x="532166" y="2218660"/>
                  </a:lnTo>
                  <a:lnTo>
                    <a:pt x="539176" y="2253424"/>
                  </a:lnTo>
                  <a:lnTo>
                    <a:pt x="558296" y="2281801"/>
                  </a:lnTo>
                  <a:lnTo>
                    <a:pt x="586664" y="2300927"/>
                  </a:lnTo>
                  <a:lnTo>
                    <a:pt x="621415" y="2307939"/>
                  </a:lnTo>
                  <a:lnTo>
                    <a:pt x="656185" y="2300927"/>
                  </a:lnTo>
                  <a:lnTo>
                    <a:pt x="684594" y="2281801"/>
                  </a:lnTo>
                  <a:lnTo>
                    <a:pt x="703755" y="2253424"/>
                  </a:lnTo>
                  <a:lnTo>
                    <a:pt x="710783" y="2218660"/>
                  </a:lnTo>
                  <a:lnTo>
                    <a:pt x="703755" y="2183897"/>
                  </a:lnTo>
                  <a:lnTo>
                    <a:pt x="684594" y="2155520"/>
                  </a:lnTo>
                  <a:lnTo>
                    <a:pt x="656185" y="2136393"/>
                  </a:lnTo>
                  <a:lnTo>
                    <a:pt x="621415" y="2129381"/>
                  </a:lnTo>
                  <a:close/>
                </a:path>
                <a:path w="4418330" h="6044565">
                  <a:moveTo>
                    <a:pt x="621415" y="1597036"/>
                  </a:moveTo>
                  <a:lnTo>
                    <a:pt x="586664" y="1604048"/>
                  </a:lnTo>
                  <a:lnTo>
                    <a:pt x="558296" y="1623175"/>
                  </a:lnTo>
                  <a:lnTo>
                    <a:pt x="539176" y="1651552"/>
                  </a:lnTo>
                  <a:lnTo>
                    <a:pt x="532166" y="1686315"/>
                  </a:lnTo>
                  <a:lnTo>
                    <a:pt x="539176" y="1721078"/>
                  </a:lnTo>
                  <a:lnTo>
                    <a:pt x="558296" y="1749455"/>
                  </a:lnTo>
                  <a:lnTo>
                    <a:pt x="586664" y="1768582"/>
                  </a:lnTo>
                  <a:lnTo>
                    <a:pt x="621415" y="1775594"/>
                  </a:lnTo>
                  <a:lnTo>
                    <a:pt x="656185" y="1768582"/>
                  </a:lnTo>
                  <a:lnTo>
                    <a:pt x="684594" y="1749455"/>
                  </a:lnTo>
                  <a:lnTo>
                    <a:pt x="703755" y="1721078"/>
                  </a:lnTo>
                  <a:lnTo>
                    <a:pt x="710783" y="1686315"/>
                  </a:lnTo>
                  <a:lnTo>
                    <a:pt x="703755" y="1651552"/>
                  </a:lnTo>
                  <a:lnTo>
                    <a:pt x="684594" y="1623175"/>
                  </a:lnTo>
                  <a:lnTo>
                    <a:pt x="656185" y="1604048"/>
                  </a:lnTo>
                  <a:lnTo>
                    <a:pt x="621415" y="1597036"/>
                  </a:lnTo>
                  <a:close/>
                </a:path>
                <a:path w="4418330" h="6044565">
                  <a:moveTo>
                    <a:pt x="621415" y="2661727"/>
                  </a:moveTo>
                  <a:lnTo>
                    <a:pt x="586664" y="2668739"/>
                  </a:lnTo>
                  <a:lnTo>
                    <a:pt x="558296" y="2687866"/>
                  </a:lnTo>
                  <a:lnTo>
                    <a:pt x="539176" y="2716243"/>
                  </a:lnTo>
                  <a:lnTo>
                    <a:pt x="532166" y="2751006"/>
                  </a:lnTo>
                  <a:lnTo>
                    <a:pt x="539176" y="2785769"/>
                  </a:lnTo>
                  <a:lnTo>
                    <a:pt x="558296" y="2814146"/>
                  </a:lnTo>
                  <a:lnTo>
                    <a:pt x="586664" y="2833273"/>
                  </a:lnTo>
                  <a:lnTo>
                    <a:pt x="621415" y="2840285"/>
                  </a:lnTo>
                  <a:lnTo>
                    <a:pt x="656185" y="2833273"/>
                  </a:lnTo>
                  <a:lnTo>
                    <a:pt x="684594" y="2814146"/>
                  </a:lnTo>
                  <a:lnTo>
                    <a:pt x="703755" y="2785769"/>
                  </a:lnTo>
                  <a:lnTo>
                    <a:pt x="710783" y="2751006"/>
                  </a:lnTo>
                  <a:lnTo>
                    <a:pt x="703755" y="2716243"/>
                  </a:lnTo>
                  <a:lnTo>
                    <a:pt x="684594" y="2687866"/>
                  </a:lnTo>
                  <a:lnTo>
                    <a:pt x="656185" y="2668739"/>
                  </a:lnTo>
                  <a:lnTo>
                    <a:pt x="621415" y="2661727"/>
                  </a:lnTo>
                  <a:close/>
                </a:path>
                <a:path w="4418330" h="6044565">
                  <a:moveTo>
                    <a:pt x="1153582" y="1597036"/>
                  </a:moveTo>
                  <a:lnTo>
                    <a:pt x="1118831" y="1604048"/>
                  </a:lnTo>
                  <a:lnTo>
                    <a:pt x="1090463" y="1623175"/>
                  </a:lnTo>
                  <a:lnTo>
                    <a:pt x="1071343" y="1651552"/>
                  </a:lnTo>
                  <a:lnTo>
                    <a:pt x="1064333" y="1686315"/>
                  </a:lnTo>
                  <a:lnTo>
                    <a:pt x="1071343" y="1721078"/>
                  </a:lnTo>
                  <a:lnTo>
                    <a:pt x="1090463" y="1749455"/>
                  </a:lnTo>
                  <a:lnTo>
                    <a:pt x="1118831" y="1768582"/>
                  </a:lnTo>
                  <a:lnTo>
                    <a:pt x="1153582" y="1775594"/>
                  </a:lnTo>
                  <a:lnTo>
                    <a:pt x="1188334" y="1768582"/>
                  </a:lnTo>
                  <a:lnTo>
                    <a:pt x="1216701" y="1749455"/>
                  </a:lnTo>
                  <a:lnTo>
                    <a:pt x="1235821" y="1721078"/>
                  </a:lnTo>
                  <a:lnTo>
                    <a:pt x="1242831" y="1686315"/>
                  </a:lnTo>
                  <a:lnTo>
                    <a:pt x="1235821" y="1651552"/>
                  </a:lnTo>
                  <a:lnTo>
                    <a:pt x="1216701" y="1623175"/>
                  </a:lnTo>
                  <a:lnTo>
                    <a:pt x="1188334" y="1604048"/>
                  </a:lnTo>
                  <a:lnTo>
                    <a:pt x="1153582" y="1597036"/>
                  </a:lnTo>
                  <a:close/>
                </a:path>
                <a:path w="4418330" h="6044565">
                  <a:moveTo>
                    <a:pt x="89249" y="2129381"/>
                  </a:moveTo>
                  <a:lnTo>
                    <a:pt x="54497" y="2136393"/>
                  </a:lnTo>
                  <a:lnTo>
                    <a:pt x="26130" y="2155520"/>
                  </a:lnTo>
                  <a:lnTo>
                    <a:pt x="7009" y="2183897"/>
                  </a:lnTo>
                  <a:lnTo>
                    <a:pt x="0" y="2218660"/>
                  </a:lnTo>
                  <a:lnTo>
                    <a:pt x="7009" y="2253424"/>
                  </a:lnTo>
                  <a:lnTo>
                    <a:pt x="26130" y="2281801"/>
                  </a:lnTo>
                  <a:lnTo>
                    <a:pt x="54497" y="2300927"/>
                  </a:lnTo>
                  <a:lnTo>
                    <a:pt x="89249" y="2307939"/>
                  </a:lnTo>
                  <a:lnTo>
                    <a:pt x="124019" y="2300927"/>
                  </a:lnTo>
                  <a:lnTo>
                    <a:pt x="152427" y="2281801"/>
                  </a:lnTo>
                  <a:lnTo>
                    <a:pt x="171588" y="2253424"/>
                  </a:lnTo>
                  <a:lnTo>
                    <a:pt x="178616" y="2218660"/>
                  </a:lnTo>
                  <a:lnTo>
                    <a:pt x="171588" y="2183897"/>
                  </a:lnTo>
                  <a:lnTo>
                    <a:pt x="152427" y="2155520"/>
                  </a:lnTo>
                  <a:lnTo>
                    <a:pt x="124019" y="2136393"/>
                  </a:lnTo>
                  <a:lnTo>
                    <a:pt x="89249" y="2129381"/>
                  </a:lnTo>
                  <a:close/>
                </a:path>
                <a:path w="4418330" h="6044565">
                  <a:moveTo>
                    <a:pt x="89249" y="2661727"/>
                  </a:moveTo>
                  <a:lnTo>
                    <a:pt x="54497" y="2668739"/>
                  </a:lnTo>
                  <a:lnTo>
                    <a:pt x="26130" y="2687866"/>
                  </a:lnTo>
                  <a:lnTo>
                    <a:pt x="7009" y="2716243"/>
                  </a:lnTo>
                  <a:lnTo>
                    <a:pt x="0" y="2751006"/>
                  </a:lnTo>
                  <a:lnTo>
                    <a:pt x="7009" y="2785769"/>
                  </a:lnTo>
                  <a:lnTo>
                    <a:pt x="26130" y="2814146"/>
                  </a:lnTo>
                  <a:lnTo>
                    <a:pt x="54497" y="2833273"/>
                  </a:lnTo>
                  <a:lnTo>
                    <a:pt x="89249" y="2840285"/>
                  </a:lnTo>
                  <a:lnTo>
                    <a:pt x="124019" y="2833273"/>
                  </a:lnTo>
                  <a:lnTo>
                    <a:pt x="152427" y="2814146"/>
                  </a:lnTo>
                  <a:lnTo>
                    <a:pt x="171588" y="2785769"/>
                  </a:lnTo>
                  <a:lnTo>
                    <a:pt x="178616" y="2751006"/>
                  </a:lnTo>
                  <a:lnTo>
                    <a:pt x="171588" y="2716243"/>
                  </a:lnTo>
                  <a:lnTo>
                    <a:pt x="152427" y="2687866"/>
                  </a:lnTo>
                  <a:lnTo>
                    <a:pt x="124019" y="2668739"/>
                  </a:lnTo>
                  <a:lnTo>
                    <a:pt x="89249" y="2661727"/>
                  </a:lnTo>
                  <a:close/>
                </a:path>
                <a:path w="4418330" h="6044565">
                  <a:moveTo>
                    <a:pt x="1153582" y="2129381"/>
                  </a:moveTo>
                  <a:lnTo>
                    <a:pt x="1118831" y="2136393"/>
                  </a:lnTo>
                  <a:lnTo>
                    <a:pt x="1090463" y="2155520"/>
                  </a:lnTo>
                  <a:lnTo>
                    <a:pt x="1071343" y="2183897"/>
                  </a:lnTo>
                  <a:lnTo>
                    <a:pt x="1064333" y="2218660"/>
                  </a:lnTo>
                  <a:lnTo>
                    <a:pt x="1071343" y="2253424"/>
                  </a:lnTo>
                  <a:lnTo>
                    <a:pt x="1090463" y="2281801"/>
                  </a:lnTo>
                  <a:lnTo>
                    <a:pt x="1118831" y="2300927"/>
                  </a:lnTo>
                  <a:lnTo>
                    <a:pt x="1153582" y="2307939"/>
                  </a:lnTo>
                  <a:lnTo>
                    <a:pt x="1188334" y="2300927"/>
                  </a:lnTo>
                  <a:lnTo>
                    <a:pt x="1216701" y="2281801"/>
                  </a:lnTo>
                  <a:lnTo>
                    <a:pt x="1235821" y="2253424"/>
                  </a:lnTo>
                  <a:lnTo>
                    <a:pt x="1242831" y="2218660"/>
                  </a:lnTo>
                  <a:lnTo>
                    <a:pt x="1235821" y="2183897"/>
                  </a:lnTo>
                  <a:lnTo>
                    <a:pt x="1216701" y="2155520"/>
                  </a:lnTo>
                  <a:lnTo>
                    <a:pt x="1188334" y="2136393"/>
                  </a:lnTo>
                  <a:lnTo>
                    <a:pt x="1153582" y="2129381"/>
                  </a:lnTo>
                  <a:close/>
                </a:path>
                <a:path w="4418330" h="6044565">
                  <a:moveTo>
                    <a:pt x="89249" y="1064690"/>
                  </a:moveTo>
                  <a:lnTo>
                    <a:pt x="54497" y="1071703"/>
                  </a:lnTo>
                  <a:lnTo>
                    <a:pt x="26130" y="1090829"/>
                  </a:lnTo>
                  <a:lnTo>
                    <a:pt x="7009" y="1119206"/>
                  </a:lnTo>
                  <a:lnTo>
                    <a:pt x="0" y="1153969"/>
                  </a:lnTo>
                  <a:lnTo>
                    <a:pt x="7009" y="1188733"/>
                  </a:lnTo>
                  <a:lnTo>
                    <a:pt x="26130" y="1217110"/>
                  </a:lnTo>
                  <a:lnTo>
                    <a:pt x="54497" y="1236236"/>
                  </a:lnTo>
                  <a:lnTo>
                    <a:pt x="89249" y="1243248"/>
                  </a:lnTo>
                  <a:lnTo>
                    <a:pt x="124019" y="1236236"/>
                  </a:lnTo>
                  <a:lnTo>
                    <a:pt x="152427" y="1217110"/>
                  </a:lnTo>
                  <a:lnTo>
                    <a:pt x="171588" y="1188733"/>
                  </a:lnTo>
                  <a:lnTo>
                    <a:pt x="178616" y="1153969"/>
                  </a:lnTo>
                  <a:lnTo>
                    <a:pt x="171588" y="1119206"/>
                  </a:lnTo>
                  <a:lnTo>
                    <a:pt x="152427" y="1090829"/>
                  </a:lnTo>
                  <a:lnTo>
                    <a:pt x="124019" y="1071703"/>
                  </a:lnTo>
                  <a:lnTo>
                    <a:pt x="89249" y="1064690"/>
                  </a:lnTo>
                  <a:close/>
                </a:path>
                <a:path w="4418330" h="6044565">
                  <a:moveTo>
                    <a:pt x="89249" y="1597036"/>
                  </a:moveTo>
                  <a:lnTo>
                    <a:pt x="54497" y="1604048"/>
                  </a:lnTo>
                  <a:lnTo>
                    <a:pt x="26130" y="1623175"/>
                  </a:lnTo>
                  <a:lnTo>
                    <a:pt x="7009" y="1651552"/>
                  </a:lnTo>
                  <a:lnTo>
                    <a:pt x="0" y="1686315"/>
                  </a:lnTo>
                  <a:lnTo>
                    <a:pt x="7009" y="1721078"/>
                  </a:lnTo>
                  <a:lnTo>
                    <a:pt x="26130" y="1749455"/>
                  </a:lnTo>
                  <a:lnTo>
                    <a:pt x="54497" y="1768582"/>
                  </a:lnTo>
                  <a:lnTo>
                    <a:pt x="89249" y="1775594"/>
                  </a:lnTo>
                  <a:lnTo>
                    <a:pt x="124019" y="1768582"/>
                  </a:lnTo>
                  <a:lnTo>
                    <a:pt x="152427" y="1749455"/>
                  </a:lnTo>
                  <a:lnTo>
                    <a:pt x="171588" y="1721078"/>
                  </a:lnTo>
                  <a:lnTo>
                    <a:pt x="178616" y="1686315"/>
                  </a:lnTo>
                  <a:lnTo>
                    <a:pt x="171588" y="1651552"/>
                  </a:lnTo>
                  <a:lnTo>
                    <a:pt x="152427" y="1623175"/>
                  </a:lnTo>
                  <a:lnTo>
                    <a:pt x="124019" y="1604048"/>
                  </a:lnTo>
                  <a:lnTo>
                    <a:pt x="89249" y="1597036"/>
                  </a:lnTo>
                  <a:close/>
                </a:path>
                <a:path w="4418330" h="6044565">
                  <a:moveTo>
                    <a:pt x="1153582" y="1064690"/>
                  </a:moveTo>
                  <a:lnTo>
                    <a:pt x="1118831" y="1071703"/>
                  </a:lnTo>
                  <a:lnTo>
                    <a:pt x="1090463" y="1090829"/>
                  </a:lnTo>
                  <a:lnTo>
                    <a:pt x="1071343" y="1119206"/>
                  </a:lnTo>
                  <a:lnTo>
                    <a:pt x="1064333" y="1153969"/>
                  </a:lnTo>
                  <a:lnTo>
                    <a:pt x="1071343" y="1188733"/>
                  </a:lnTo>
                  <a:lnTo>
                    <a:pt x="1090463" y="1217110"/>
                  </a:lnTo>
                  <a:lnTo>
                    <a:pt x="1118831" y="1236236"/>
                  </a:lnTo>
                  <a:lnTo>
                    <a:pt x="1153582" y="1243248"/>
                  </a:lnTo>
                  <a:lnTo>
                    <a:pt x="1188334" y="1236236"/>
                  </a:lnTo>
                  <a:lnTo>
                    <a:pt x="1216701" y="1217110"/>
                  </a:lnTo>
                  <a:lnTo>
                    <a:pt x="1235821" y="1188733"/>
                  </a:lnTo>
                  <a:lnTo>
                    <a:pt x="1242831" y="1153969"/>
                  </a:lnTo>
                  <a:lnTo>
                    <a:pt x="1235821" y="1119206"/>
                  </a:lnTo>
                  <a:lnTo>
                    <a:pt x="1216701" y="1090829"/>
                  </a:lnTo>
                  <a:lnTo>
                    <a:pt x="1188334" y="1071703"/>
                  </a:lnTo>
                  <a:lnTo>
                    <a:pt x="1153582" y="1064690"/>
                  </a:lnTo>
                  <a:close/>
                </a:path>
                <a:path w="4418330" h="6044565">
                  <a:moveTo>
                    <a:pt x="621415" y="1064690"/>
                  </a:moveTo>
                  <a:lnTo>
                    <a:pt x="586664" y="1071703"/>
                  </a:lnTo>
                  <a:lnTo>
                    <a:pt x="558296" y="1090829"/>
                  </a:lnTo>
                  <a:lnTo>
                    <a:pt x="539176" y="1119206"/>
                  </a:lnTo>
                  <a:lnTo>
                    <a:pt x="532166" y="1153969"/>
                  </a:lnTo>
                  <a:lnTo>
                    <a:pt x="539176" y="1188733"/>
                  </a:lnTo>
                  <a:lnTo>
                    <a:pt x="558296" y="1217110"/>
                  </a:lnTo>
                  <a:lnTo>
                    <a:pt x="586664" y="1236236"/>
                  </a:lnTo>
                  <a:lnTo>
                    <a:pt x="621415" y="1243248"/>
                  </a:lnTo>
                  <a:lnTo>
                    <a:pt x="656185" y="1236236"/>
                  </a:lnTo>
                  <a:lnTo>
                    <a:pt x="684594" y="1217110"/>
                  </a:lnTo>
                  <a:lnTo>
                    <a:pt x="703755" y="1188733"/>
                  </a:lnTo>
                  <a:lnTo>
                    <a:pt x="710783" y="1153969"/>
                  </a:lnTo>
                  <a:lnTo>
                    <a:pt x="703755" y="1119206"/>
                  </a:lnTo>
                  <a:lnTo>
                    <a:pt x="684594" y="1090829"/>
                  </a:lnTo>
                  <a:lnTo>
                    <a:pt x="656185" y="1071703"/>
                  </a:lnTo>
                  <a:lnTo>
                    <a:pt x="621415" y="1064690"/>
                  </a:lnTo>
                  <a:close/>
                </a:path>
                <a:path w="4418330" h="6044565">
                  <a:moveTo>
                    <a:pt x="1153582" y="2661727"/>
                  </a:moveTo>
                  <a:lnTo>
                    <a:pt x="1118831" y="2668739"/>
                  </a:lnTo>
                  <a:lnTo>
                    <a:pt x="1090463" y="2687866"/>
                  </a:lnTo>
                  <a:lnTo>
                    <a:pt x="1071343" y="2716243"/>
                  </a:lnTo>
                  <a:lnTo>
                    <a:pt x="1064333" y="2751006"/>
                  </a:lnTo>
                  <a:lnTo>
                    <a:pt x="1071343" y="2785769"/>
                  </a:lnTo>
                  <a:lnTo>
                    <a:pt x="1090463" y="2814146"/>
                  </a:lnTo>
                  <a:lnTo>
                    <a:pt x="1118831" y="2833273"/>
                  </a:lnTo>
                  <a:lnTo>
                    <a:pt x="1153582" y="2840285"/>
                  </a:lnTo>
                  <a:lnTo>
                    <a:pt x="1188334" y="2833273"/>
                  </a:lnTo>
                  <a:lnTo>
                    <a:pt x="1216701" y="2814146"/>
                  </a:lnTo>
                  <a:lnTo>
                    <a:pt x="1235821" y="2785769"/>
                  </a:lnTo>
                  <a:lnTo>
                    <a:pt x="1242831" y="2751006"/>
                  </a:lnTo>
                  <a:lnTo>
                    <a:pt x="1235821" y="2716243"/>
                  </a:lnTo>
                  <a:lnTo>
                    <a:pt x="1216701" y="2687866"/>
                  </a:lnTo>
                  <a:lnTo>
                    <a:pt x="1188334" y="2668739"/>
                  </a:lnTo>
                  <a:lnTo>
                    <a:pt x="1153582" y="2661727"/>
                  </a:lnTo>
                  <a:close/>
                </a:path>
                <a:path w="4418330" h="6044565">
                  <a:moveTo>
                    <a:pt x="1153582" y="532345"/>
                  </a:moveTo>
                  <a:lnTo>
                    <a:pt x="1118831" y="539357"/>
                  </a:lnTo>
                  <a:lnTo>
                    <a:pt x="1090463" y="558484"/>
                  </a:lnTo>
                  <a:lnTo>
                    <a:pt x="1071343" y="586861"/>
                  </a:lnTo>
                  <a:lnTo>
                    <a:pt x="1064333" y="621624"/>
                  </a:lnTo>
                  <a:lnTo>
                    <a:pt x="1071343" y="656406"/>
                  </a:lnTo>
                  <a:lnTo>
                    <a:pt x="1090463" y="684824"/>
                  </a:lnTo>
                  <a:lnTo>
                    <a:pt x="1118831" y="703991"/>
                  </a:lnTo>
                  <a:lnTo>
                    <a:pt x="1153582" y="711022"/>
                  </a:lnTo>
                  <a:lnTo>
                    <a:pt x="1188334" y="703991"/>
                  </a:lnTo>
                  <a:lnTo>
                    <a:pt x="1216701" y="684824"/>
                  </a:lnTo>
                  <a:lnTo>
                    <a:pt x="1235821" y="656406"/>
                  </a:lnTo>
                  <a:lnTo>
                    <a:pt x="1242831" y="621624"/>
                  </a:lnTo>
                  <a:lnTo>
                    <a:pt x="1235821" y="586861"/>
                  </a:lnTo>
                  <a:lnTo>
                    <a:pt x="1216701" y="558484"/>
                  </a:lnTo>
                  <a:lnTo>
                    <a:pt x="1188334" y="539357"/>
                  </a:lnTo>
                  <a:lnTo>
                    <a:pt x="1153582" y="532345"/>
                  </a:lnTo>
                  <a:close/>
                </a:path>
                <a:path w="4418330" h="6044565">
                  <a:moveTo>
                    <a:pt x="621415" y="3193953"/>
                  </a:moveTo>
                  <a:lnTo>
                    <a:pt x="586664" y="3200984"/>
                  </a:lnTo>
                  <a:lnTo>
                    <a:pt x="558296" y="3220152"/>
                  </a:lnTo>
                  <a:lnTo>
                    <a:pt x="539176" y="3248570"/>
                  </a:lnTo>
                  <a:lnTo>
                    <a:pt x="532166" y="3283351"/>
                  </a:lnTo>
                  <a:lnTo>
                    <a:pt x="539176" y="3318114"/>
                  </a:lnTo>
                  <a:lnTo>
                    <a:pt x="558296" y="3346492"/>
                  </a:lnTo>
                  <a:lnTo>
                    <a:pt x="586664" y="3365618"/>
                  </a:lnTo>
                  <a:lnTo>
                    <a:pt x="621415" y="3372630"/>
                  </a:lnTo>
                  <a:lnTo>
                    <a:pt x="656185" y="3365618"/>
                  </a:lnTo>
                  <a:lnTo>
                    <a:pt x="684594" y="3346492"/>
                  </a:lnTo>
                  <a:lnTo>
                    <a:pt x="703755" y="3318114"/>
                  </a:lnTo>
                  <a:lnTo>
                    <a:pt x="710783" y="3283351"/>
                  </a:lnTo>
                  <a:lnTo>
                    <a:pt x="703755" y="3248570"/>
                  </a:lnTo>
                  <a:lnTo>
                    <a:pt x="684594" y="3220152"/>
                  </a:lnTo>
                  <a:lnTo>
                    <a:pt x="656185" y="3200984"/>
                  </a:lnTo>
                  <a:lnTo>
                    <a:pt x="621415" y="3193953"/>
                  </a:lnTo>
                  <a:close/>
                </a:path>
                <a:path w="4418330" h="6044565">
                  <a:moveTo>
                    <a:pt x="89249" y="3193953"/>
                  </a:moveTo>
                  <a:lnTo>
                    <a:pt x="54497" y="3200984"/>
                  </a:lnTo>
                  <a:lnTo>
                    <a:pt x="26130" y="3220152"/>
                  </a:lnTo>
                  <a:lnTo>
                    <a:pt x="7009" y="3248570"/>
                  </a:lnTo>
                  <a:lnTo>
                    <a:pt x="0" y="3283351"/>
                  </a:lnTo>
                  <a:lnTo>
                    <a:pt x="7009" y="3318114"/>
                  </a:lnTo>
                  <a:lnTo>
                    <a:pt x="26130" y="3346492"/>
                  </a:lnTo>
                  <a:lnTo>
                    <a:pt x="54497" y="3365618"/>
                  </a:lnTo>
                  <a:lnTo>
                    <a:pt x="89249" y="3372630"/>
                  </a:lnTo>
                  <a:lnTo>
                    <a:pt x="124019" y="3365618"/>
                  </a:lnTo>
                  <a:lnTo>
                    <a:pt x="152427" y="3346492"/>
                  </a:lnTo>
                  <a:lnTo>
                    <a:pt x="171588" y="3318114"/>
                  </a:lnTo>
                  <a:lnTo>
                    <a:pt x="178616" y="3283351"/>
                  </a:lnTo>
                  <a:lnTo>
                    <a:pt x="171588" y="3248570"/>
                  </a:lnTo>
                  <a:lnTo>
                    <a:pt x="152427" y="3220152"/>
                  </a:lnTo>
                  <a:lnTo>
                    <a:pt x="124019" y="3200984"/>
                  </a:lnTo>
                  <a:lnTo>
                    <a:pt x="89249" y="3193953"/>
                  </a:lnTo>
                  <a:close/>
                </a:path>
                <a:path w="4418330" h="6044565">
                  <a:moveTo>
                    <a:pt x="1153582" y="3193953"/>
                  </a:moveTo>
                  <a:lnTo>
                    <a:pt x="1118831" y="3200984"/>
                  </a:lnTo>
                  <a:lnTo>
                    <a:pt x="1090463" y="3220152"/>
                  </a:lnTo>
                  <a:lnTo>
                    <a:pt x="1071343" y="3248570"/>
                  </a:lnTo>
                  <a:lnTo>
                    <a:pt x="1064333" y="3283351"/>
                  </a:lnTo>
                  <a:lnTo>
                    <a:pt x="1071343" y="3318114"/>
                  </a:lnTo>
                  <a:lnTo>
                    <a:pt x="1090463" y="3346492"/>
                  </a:lnTo>
                  <a:lnTo>
                    <a:pt x="1118831" y="3365618"/>
                  </a:lnTo>
                  <a:lnTo>
                    <a:pt x="1153582" y="3372630"/>
                  </a:lnTo>
                  <a:lnTo>
                    <a:pt x="1188334" y="3365618"/>
                  </a:lnTo>
                  <a:lnTo>
                    <a:pt x="1216701" y="3346492"/>
                  </a:lnTo>
                  <a:lnTo>
                    <a:pt x="1235821" y="3318114"/>
                  </a:lnTo>
                  <a:lnTo>
                    <a:pt x="1242831" y="3283351"/>
                  </a:lnTo>
                  <a:lnTo>
                    <a:pt x="1235821" y="3248570"/>
                  </a:lnTo>
                  <a:lnTo>
                    <a:pt x="1216701" y="3220152"/>
                  </a:lnTo>
                  <a:lnTo>
                    <a:pt x="1188334" y="3200984"/>
                  </a:lnTo>
                  <a:lnTo>
                    <a:pt x="1153582" y="3193953"/>
                  </a:lnTo>
                  <a:close/>
                </a:path>
                <a:path w="4418330" h="6044565">
                  <a:moveTo>
                    <a:pt x="89249" y="0"/>
                  </a:moveTo>
                  <a:lnTo>
                    <a:pt x="54497" y="7012"/>
                  </a:lnTo>
                  <a:lnTo>
                    <a:pt x="26130" y="26138"/>
                  </a:lnTo>
                  <a:lnTo>
                    <a:pt x="7009" y="54515"/>
                  </a:lnTo>
                  <a:lnTo>
                    <a:pt x="0" y="89279"/>
                  </a:lnTo>
                  <a:lnTo>
                    <a:pt x="7009" y="124060"/>
                  </a:lnTo>
                  <a:lnTo>
                    <a:pt x="26130" y="152478"/>
                  </a:lnTo>
                  <a:lnTo>
                    <a:pt x="54497" y="171646"/>
                  </a:lnTo>
                  <a:lnTo>
                    <a:pt x="89249" y="178676"/>
                  </a:lnTo>
                  <a:lnTo>
                    <a:pt x="124019" y="171646"/>
                  </a:lnTo>
                  <a:lnTo>
                    <a:pt x="152427" y="152478"/>
                  </a:lnTo>
                  <a:lnTo>
                    <a:pt x="171588" y="124060"/>
                  </a:lnTo>
                  <a:lnTo>
                    <a:pt x="178616" y="89279"/>
                  </a:lnTo>
                  <a:lnTo>
                    <a:pt x="171588" y="54515"/>
                  </a:lnTo>
                  <a:lnTo>
                    <a:pt x="152427" y="26138"/>
                  </a:lnTo>
                  <a:lnTo>
                    <a:pt x="124019" y="7012"/>
                  </a:lnTo>
                  <a:lnTo>
                    <a:pt x="89249" y="0"/>
                  </a:lnTo>
                  <a:close/>
                </a:path>
                <a:path w="4418330" h="6044565">
                  <a:moveTo>
                    <a:pt x="621415" y="0"/>
                  </a:moveTo>
                  <a:lnTo>
                    <a:pt x="586664" y="7012"/>
                  </a:lnTo>
                  <a:lnTo>
                    <a:pt x="558296" y="26138"/>
                  </a:lnTo>
                  <a:lnTo>
                    <a:pt x="539176" y="54515"/>
                  </a:lnTo>
                  <a:lnTo>
                    <a:pt x="532166" y="89279"/>
                  </a:lnTo>
                  <a:lnTo>
                    <a:pt x="539176" y="124060"/>
                  </a:lnTo>
                  <a:lnTo>
                    <a:pt x="558296" y="152478"/>
                  </a:lnTo>
                  <a:lnTo>
                    <a:pt x="586664" y="171646"/>
                  </a:lnTo>
                  <a:lnTo>
                    <a:pt x="621415" y="178676"/>
                  </a:lnTo>
                  <a:lnTo>
                    <a:pt x="656185" y="171646"/>
                  </a:lnTo>
                  <a:lnTo>
                    <a:pt x="684594" y="152478"/>
                  </a:lnTo>
                  <a:lnTo>
                    <a:pt x="703755" y="124060"/>
                  </a:lnTo>
                  <a:lnTo>
                    <a:pt x="710783" y="89279"/>
                  </a:lnTo>
                  <a:lnTo>
                    <a:pt x="703755" y="54515"/>
                  </a:lnTo>
                  <a:lnTo>
                    <a:pt x="684594" y="26138"/>
                  </a:lnTo>
                  <a:lnTo>
                    <a:pt x="656185" y="7012"/>
                  </a:lnTo>
                  <a:lnTo>
                    <a:pt x="621415" y="0"/>
                  </a:lnTo>
                  <a:close/>
                </a:path>
                <a:path w="4418330" h="6044565">
                  <a:moveTo>
                    <a:pt x="1153582" y="0"/>
                  </a:moveTo>
                  <a:lnTo>
                    <a:pt x="1118831" y="7012"/>
                  </a:lnTo>
                  <a:lnTo>
                    <a:pt x="1090463" y="26138"/>
                  </a:lnTo>
                  <a:lnTo>
                    <a:pt x="1071343" y="54515"/>
                  </a:lnTo>
                  <a:lnTo>
                    <a:pt x="1064333" y="89279"/>
                  </a:lnTo>
                  <a:lnTo>
                    <a:pt x="1071343" y="124060"/>
                  </a:lnTo>
                  <a:lnTo>
                    <a:pt x="1090463" y="152478"/>
                  </a:lnTo>
                  <a:lnTo>
                    <a:pt x="1118831" y="171646"/>
                  </a:lnTo>
                  <a:lnTo>
                    <a:pt x="1153582" y="178676"/>
                  </a:lnTo>
                  <a:lnTo>
                    <a:pt x="1188334" y="171646"/>
                  </a:lnTo>
                  <a:lnTo>
                    <a:pt x="1216701" y="152478"/>
                  </a:lnTo>
                  <a:lnTo>
                    <a:pt x="1235821" y="124060"/>
                  </a:lnTo>
                  <a:lnTo>
                    <a:pt x="1242831" y="89279"/>
                  </a:lnTo>
                  <a:lnTo>
                    <a:pt x="1235821" y="54515"/>
                  </a:lnTo>
                  <a:lnTo>
                    <a:pt x="1216701" y="26138"/>
                  </a:lnTo>
                  <a:lnTo>
                    <a:pt x="1188334" y="7012"/>
                  </a:lnTo>
                  <a:lnTo>
                    <a:pt x="1153582" y="0"/>
                  </a:lnTo>
                  <a:close/>
                </a:path>
                <a:path w="4418330" h="6044565">
                  <a:moveTo>
                    <a:pt x="89249" y="532345"/>
                  </a:moveTo>
                  <a:lnTo>
                    <a:pt x="54497" y="539357"/>
                  </a:lnTo>
                  <a:lnTo>
                    <a:pt x="26130" y="558484"/>
                  </a:lnTo>
                  <a:lnTo>
                    <a:pt x="7009" y="586861"/>
                  </a:lnTo>
                  <a:lnTo>
                    <a:pt x="0" y="621624"/>
                  </a:lnTo>
                  <a:lnTo>
                    <a:pt x="7009" y="656406"/>
                  </a:lnTo>
                  <a:lnTo>
                    <a:pt x="26130" y="684824"/>
                  </a:lnTo>
                  <a:lnTo>
                    <a:pt x="54497" y="703991"/>
                  </a:lnTo>
                  <a:lnTo>
                    <a:pt x="89249" y="711022"/>
                  </a:lnTo>
                  <a:lnTo>
                    <a:pt x="124019" y="703991"/>
                  </a:lnTo>
                  <a:lnTo>
                    <a:pt x="152427" y="684824"/>
                  </a:lnTo>
                  <a:lnTo>
                    <a:pt x="171588" y="656406"/>
                  </a:lnTo>
                  <a:lnTo>
                    <a:pt x="178616" y="621624"/>
                  </a:lnTo>
                  <a:lnTo>
                    <a:pt x="171588" y="586861"/>
                  </a:lnTo>
                  <a:lnTo>
                    <a:pt x="152427" y="558484"/>
                  </a:lnTo>
                  <a:lnTo>
                    <a:pt x="124019" y="539357"/>
                  </a:lnTo>
                  <a:lnTo>
                    <a:pt x="89249" y="532345"/>
                  </a:lnTo>
                  <a:close/>
                </a:path>
                <a:path w="4418330" h="6044565">
                  <a:moveTo>
                    <a:pt x="621415" y="532345"/>
                  </a:moveTo>
                  <a:lnTo>
                    <a:pt x="586664" y="539357"/>
                  </a:lnTo>
                  <a:lnTo>
                    <a:pt x="558296" y="558484"/>
                  </a:lnTo>
                  <a:lnTo>
                    <a:pt x="539176" y="586861"/>
                  </a:lnTo>
                  <a:lnTo>
                    <a:pt x="532166" y="621624"/>
                  </a:lnTo>
                  <a:lnTo>
                    <a:pt x="539176" y="656406"/>
                  </a:lnTo>
                  <a:lnTo>
                    <a:pt x="558296" y="684824"/>
                  </a:lnTo>
                  <a:lnTo>
                    <a:pt x="586664" y="703991"/>
                  </a:lnTo>
                  <a:lnTo>
                    <a:pt x="621415" y="711022"/>
                  </a:lnTo>
                  <a:lnTo>
                    <a:pt x="656185" y="703991"/>
                  </a:lnTo>
                  <a:lnTo>
                    <a:pt x="684594" y="684824"/>
                  </a:lnTo>
                  <a:lnTo>
                    <a:pt x="703755" y="656406"/>
                  </a:lnTo>
                  <a:lnTo>
                    <a:pt x="710783" y="621624"/>
                  </a:lnTo>
                  <a:lnTo>
                    <a:pt x="703755" y="586861"/>
                  </a:lnTo>
                  <a:lnTo>
                    <a:pt x="684594" y="558484"/>
                  </a:lnTo>
                  <a:lnTo>
                    <a:pt x="656185" y="539357"/>
                  </a:lnTo>
                  <a:lnTo>
                    <a:pt x="621415" y="532345"/>
                  </a:lnTo>
                  <a:close/>
                </a:path>
                <a:path w="4418330" h="6044565">
                  <a:moveTo>
                    <a:pt x="2211498" y="2129381"/>
                  </a:moveTo>
                  <a:lnTo>
                    <a:pt x="2176747" y="2136393"/>
                  </a:lnTo>
                  <a:lnTo>
                    <a:pt x="2148379" y="2155520"/>
                  </a:lnTo>
                  <a:lnTo>
                    <a:pt x="2129259" y="2183897"/>
                  </a:lnTo>
                  <a:lnTo>
                    <a:pt x="2122249" y="2218660"/>
                  </a:lnTo>
                  <a:lnTo>
                    <a:pt x="2129259" y="2253424"/>
                  </a:lnTo>
                  <a:lnTo>
                    <a:pt x="2148379" y="2281801"/>
                  </a:lnTo>
                  <a:lnTo>
                    <a:pt x="2176747" y="2300927"/>
                  </a:lnTo>
                  <a:lnTo>
                    <a:pt x="2211498" y="2307939"/>
                  </a:lnTo>
                  <a:lnTo>
                    <a:pt x="2246250" y="2300927"/>
                  </a:lnTo>
                  <a:lnTo>
                    <a:pt x="2274617" y="2281801"/>
                  </a:lnTo>
                  <a:lnTo>
                    <a:pt x="2293738" y="2253424"/>
                  </a:lnTo>
                  <a:lnTo>
                    <a:pt x="2300747" y="2218660"/>
                  </a:lnTo>
                  <a:lnTo>
                    <a:pt x="2293738" y="2183897"/>
                  </a:lnTo>
                  <a:lnTo>
                    <a:pt x="2274617" y="2155520"/>
                  </a:lnTo>
                  <a:lnTo>
                    <a:pt x="2246250" y="2136393"/>
                  </a:lnTo>
                  <a:lnTo>
                    <a:pt x="2211498" y="2129381"/>
                  </a:lnTo>
                  <a:close/>
                </a:path>
                <a:path w="4418330" h="6044565">
                  <a:moveTo>
                    <a:pt x="2211498" y="1597036"/>
                  </a:moveTo>
                  <a:lnTo>
                    <a:pt x="2176747" y="1604048"/>
                  </a:lnTo>
                  <a:lnTo>
                    <a:pt x="2148379" y="1623175"/>
                  </a:lnTo>
                  <a:lnTo>
                    <a:pt x="2129259" y="1651552"/>
                  </a:lnTo>
                  <a:lnTo>
                    <a:pt x="2122249" y="1686315"/>
                  </a:lnTo>
                  <a:lnTo>
                    <a:pt x="2129259" y="1721078"/>
                  </a:lnTo>
                  <a:lnTo>
                    <a:pt x="2148379" y="1749455"/>
                  </a:lnTo>
                  <a:lnTo>
                    <a:pt x="2176747" y="1768582"/>
                  </a:lnTo>
                  <a:lnTo>
                    <a:pt x="2211498" y="1775594"/>
                  </a:lnTo>
                  <a:lnTo>
                    <a:pt x="2246250" y="1768582"/>
                  </a:lnTo>
                  <a:lnTo>
                    <a:pt x="2274617" y="1749455"/>
                  </a:lnTo>
                  <a:lnTo>
                    <a:pt x="2293738" y="1721078"/>
                  </a:lnTo>
                  <a:lnTo>
                    <a:pt x="2300747" y="1686315"/>
                  </a:lnTo>
                  <a:lnTo>
                    <a:pt x="2293738" y="1651552"/>
                  </a:lnTo>
                  <a:lnTo>
                    <a:pt x="2274617" y="1623175"/>
                  </a:lnTo>
                  <a:lnTo>
                    <a:pt x="2246250" y="1604048"/>
                  </a:lnTo>
                  <a:lnTo>
                    <a:pt x="2211498" y="1597036"/>
                  </a:lnTo>
                  <a:close/>
                </a:path>
                <a:path w="4418330" h="6044565">
                  <a:moveTo>
                    <a:pt x="2211498" y="2661727"/>
                  </a:moveTo>
                  <a:lnTo>
                    <a:pt x="2176747" y="2668739"/>
                  </a:lnTo>
                  <a:lnTo>
                    <a:pt x="2148379" y="2687866"/>
                  </a:lnTo>
                  <a:lnTo>
                    <a:pt x="2129259" y="2716243"/>
                  </a:lnTo>
                  <a:lnTo>
                    <a:pt x="2122249" y="2751006"/>
                  </a:lnTo>
                  <a:lnTo>
                    <a:pt x="2129259" y="2785769"/>
                  </a:lnTo>
                  <a:lnTo>
                    <a:pt x="2148379" y="2814146"/>
                  </a:lnTo>
                  <a:lnTo>
                    <a:pt x="2176747" y="2833273"/>
                  </a:lnTo>
                  <a:lnTo>
                    <a:pt x="2211498" y="2840285"/>
                  </a:lnTo>
                  <a:lnTo>
                    <a:pt x="2246250" y="2833273"/>
                  </a:lnTo>
                  <a:lnTo>
                    <a:pt x="2274617" y="2814146"/>
                  </a:lnTo>
                  <a:lnTo>
                    <a:pt x="2293738" y="2785769"/>
                  </a:lnTo>
                  <a:lnTo>
                    <a:pt x="2300747" y="2751006"/>
                  </a:lnTo>
                  <a:lnTo>
                    <a:pt x="2293738" y="2716243"/>
                  </a:lnTo>
                  <a:lnTo>
                    <a:pt x="2274617" y="2687866"/>
                  </a:lnTo>
                  <a:lnTo>
                    <a:pt x="2246250" y="2668739"/>
                  </a:lnTo>
                  <a:lnTo>
                    <a:pt x="2211498" y="2661727"/>
                  </a:lnTo>
                  <a:close/>
                </a:path>
                <a:path w="4418330" h="6044565">
                  <a:moveTo>
                    <a:pt x="2743665" y="1597036"/>
                  </a:moveTo>
                  <a:lnTo>
                    <a:pt x="2708913" y="1604048"/>
                  </a:lnTo>
                  <a:lnTo>
                    <a:pt x="2680546" y="1623175"/>
                  </a:lnTo>
                  <a:lnTo>
                    <a:pt x="2661426" y="1651552"/>
                  </a:lnTo>
                  <a:lnTo>
                    <a:pt x="2654416" y="1686315"/>
                  </a:lnTo>
                  <a:lnTo>
                    <a:pt x="2661426" y="1721078"/>
                  </a:lnTo>
                  <a:lnTo>
                    <a:pt x="2680546" y="1749455"/>
                  </a:lnTo>
                  <a:lnTo>
                    <a:pt x="2708913" y="1768582"/>
                  </a:lnTo>
                  <a:lnTo>
                    <a:pt x="2743665" y="1775594"/>
                  </a:lnTo>
                  <a:lnTo>
                    <a:pt x="2778416" y="1768582"/>
                  </a:lnTo>
                  <a:lnTo>
                    <a:pt x="2806784" y="1749455"/>
                  </a:lnTo>
                  <a:lnTo>
                    <a:pt x="2825904" y="1721078"/>
                  </a:lnTo>
                  <a:lnTo>
                    <a:pt x="2832914" y="1686315"/>
                  </a:lnTo>
                  <a:lnTo>
                    <a:pt x="2825904" y="1651552"/>
                  </a:lnTo>
                  <a:lnTo>
                    <a:pt x="2806784" y="1623175"/>
                  </a:lnTo>
                  <a:lnTo>
                    <a:pt x="2778416" y="1604048"/>
                  </a:lnTo>
                  <a:lnTo>
                    <a:pt x="2743665" y="1597036"/>
                  </a:lnTo>
                  <a:close/>
                </a:path>
                <a:path w="4418330" h="6044565">
                  <a:moveTo>
                    <a:pt x="1679331" y="2129381"/>
                  </a:moveTo>
                  <a:lnTo>
                    <a:pt x="1644580" y="2136393"/>
                  </a:lnTo>
                  <a:lnTo>
                    <a:pt x="1616212" y="2155520"/>
                  </a:lnTo>
                  <a:lnTo>
                    <a:pt x="1597092" y="2183897"/>
                  </a:lnTo>
                  <a:lnTo>
                    <a:pt x="1590082" y="2218660"/>
                  </a:lnTo>
                  <a:lnTo>
                    <a:pt x="1597092" y="2253424"/>
                  </a:lnTo>
                  <a:lnTo>
                    <a:pt x="1616212" y="2281801"/>
                  </a:lnTo>
                  <a:lnTo>
                    <a:pt x="1644580" y="2300927"/>
                  </a:lnTo>
                  <a:lnTo>
                    <a:pt x="1679331" y="2307939"/>
                  </a:lnTo>
                  <a:lnTo>
                    <a:pt x="1714083" y="2300927"/>
                  </a:lnTo>
                  <a:lnTo>
                    <a:pt x="1742450" y="2281801"/>
                  </a:lnTo>
                  <a:lnTo>
                    <a:pt x="1761571" y="2253424"/>
                  </a:lnTo>
                  <a:lnTo>
                    <a:pt x="1768580" y="2218660"/>
                  </a:lnTo>
                  <a:lnTo>
                    <a:pt x="1761571" y="2183897"/>
                  </a:lnTo>
                  <a:lnTo>
                    <a:pt x="1742450" y="2155520"/>
                  </a:lnTo>
                  <a:lnTo>
                    <a:pt x="1714083" y="2136393"/>
                  </a:lnTo>
                  <a:lnTo>
                    <a:pt x="1679331" y="2129381"/>
                  </a:lnTo>
                  <a:close/>
                </a:path>
                <a:path w="4418330" h="6044565">
                  <a:moveTo>
                    <a:pt x="1679331" y="2661727"/>
                  </a:moveTo>
                  <a:lnTo>
                    <a:pt x="1644580" y="2668739"/>
                  </a:lnTo>
                  <a:lnTo>
                    <a:pt x="1616212" y="2687866"/>
                  </a:lnTo>
                  <a:lnTo>
                    <a:pt x="1597092" y="2716243"/>
                  </a:lnTo>
                  <a:lnTo>
                    <a:pt x="1590082" y="2751006"/>
                  </a:lnTo>
                  <a:lnTo>
                    <a:pt x="1597092" y="2785769"/>
                  </a:lnTo>
                  <a:lnTo>
                    <a:pt x="1616212" y="2814146"/>
                  </a:lnTo>
                  <a:lnTo>
                    <a:pt x="1644580" y="2833273"/>
                  </a:lnTo>
                  <a:lnTo>
                    <a:pt x="1679331" y="2840285"/>
                  </a:lnTo>
                  <a:lnTo>
                    <a:pt x="1714083" y="2833273"/>
                  </a:lnTo>
                  <a:lnTo>
                    <a:pt x="1742450" y="2814146"/>
                  </a:lnTo>
                  <a:lnTo>
                    <a:pt x="1761571" y="2785769"/>
                  </a:lnTo>
                  <a:lnTo>
                    <a:pt x="1768580" y="2751006"/>
                  </a:lnTo>
                  <a:lnTo>
                    <a:pt x="1761571" y="2716243"/>
                  </a:lnTo>
                  <a:lnTo>
                    <a:pt x="1742450" y="2687866"/>
                  </a:lnTo>
                  <a:lnTo>
                    <a:pt x="1714083" y="2668739"/>
                  </a:lnTo>
                  <a:lnTo>
                    <a:pt x="1679331" y="2661727"/>
                  </a:lnTo>
                  <a:close/>
                </a:path>
                <a:path w="4418330" h="6044565">
                  <a:moveTo>
                    <a:pt x="2743665" y="2129381"/>
                  </a:moveTo>
                  <a:lnTo>
                    <a:pt x="2708913" y="2136393"/>
                  </a:lnTo>
                  <a:lnTo>
                    <a:pt x="2680546" y="2155520"/>
                  </a:lnTo>
                  <a:lnTo>
                    <a:pt x="2661426" y="2183897"/>
                  </a:lnTo>
                  <a:lnTo>
                    <a:pt x="2654416" y="2218660"/>
                  </a:lnTo>
                  <a:lnTo>
                    <a:pt x="2661426" y="2253424"/>
                  </a:lnTo>
                  <a:lnTo>
                    <a:pt x="2680546" y="2281801"/>
                  </a:lnTo>
                  <a:lnTo>
                    <a:pt x="2708913" y="2300927"/>
                  </a:lnTo>
                  <a:lnTo>
                    <a:pt x="2743665" y="2307939"/>
                  </a:lnTo>
                  <a:lnTo>
                    <a:pt x="2778416" y="2300927"/>
                  </a:lnTo>
                  <a:lnTo>
                    <a:pt x="2806784" y="2281801"/>
                  </a:lnTo>
                  <a:lnTo>
                    <a:pt x="2825904" y="2253424"/>
                  </a:lnTo>
                  <a:lnTo>
                    <a:pt x="2832914" y="2218660"/>
                  </a:lnTo>
                  <a:lnTo>
                    <a:pt x="2825904" y="2183897"/>
                  </a:lnTo>
                  <a:lnTo>
                    <a:pt x="2806784" y="2155520"/>
                  </a:lnTo>
                  <a:lnTo>
                    <a:pt x="2778416" y="2136393"/>
                  </a:lnTo>
                  <a:lnTo>
                    <a:pt x="2743665" y="2129381"/>
                  </a:lnTo>
                  <a:close/>
                </a:path>
                <a:path w="4418330" h="6044565">
                  <a:moveTo>
                    <a:pt x="1679331" y="1064690"/>
                  </a:moveTo>
                  <a:lnTo>
                    <a:pt x="1644580" y="1071703"/>
                  </a:lnTo>
                  <a:lnTo>
                    <a:pt x="1616212" y="1090829"/>
                  </a:lnTo>
                  <a:lnTo>
                    <a:pt x="1597092" y="1119206"/>
                  </a:lnTo>
                  <a:lnTo>
                    <a:pt x="1590082" y="1153969"/>
                  </a:lnTo>
                  <a:lnTo>
                    <a:pt x="1597092" y="1188733"/>
                  </a:lnTo>
                  <a:lnTo>
                    <a:pt x="1616212" y="1217110"/>
                  </a:lnTo>
                  <a:lnTo>
                    <a:pt x="1644580" y="1236236"/>
                  </a:lnTo>
                  <a:lnTo>
                    <a:pt x="1679331" y="1243248"/>
                  </a:lnTo>
                  <a:lnTo>
                    <a:pt x="1714083" y="1236236"/>
                  </a:lnTo>
                  <a:lnTo>
                    <a:pt x="1742450" y="1217110"/>
                  </a:lnTo>
                  <a:lnTo>
                    <a:pt x="1761571" y="1188733"/>
                  </a:lnTo>
                  <a:lnTo>
                    <a:pt x="1768580" y="1153969"/>
                  </a:lnTo>
                  <a:lnTo>
                    <a:pt x="1761571" y="1119206"/>
                  </a:lnTo>
                  <a:lnTo>
                    <a:pt x="1742450" y="1090829"/>
                  </a:lnTo>
                  <a:lnTo>
                    <a:pt x="1714083" y="1071703"/>
                  </a:lnTo>
                  <a:lnTo>
                    <a:pt x="1679331" y="1064690"/>
                  </a:lnTo>
                  <a:close/>
                </a:path>
                <a:path w="4418330" h="6044565">
                  <a:moveTo>
                    <a:pt x="1679331" y="1597036"/>
                  </a:moveTo>
                  <a:lnTo>
                    <a:pt x="1644580" y="1604048"/>
                  </a:lnTo>
                  <a:lnTo>
                    <a:pt x="1616212" y="1623175"/>
                  </a:lnTo>
                  <a:lnTo>
                    <a:pt x="1597092" y="1651552"/>
                  </a:lnTo>
                  <a:lnTo>
                    <a:pt x="1590082" y="1686315"/>
                  </a:lnTo>
                  <a:lnTo>
                    <a:pt x="1597092" y="1721078"/>
                  </a:lnTo>
                  <a:lnTo>
                    <a:pt x="1616212" y="1749455"/>
                  </a:lnTo>
                  <a:lnTo>
                    <a:pt x="1644580" y="1768582"/>
                  </a:lnTo>
                  <a:lnTo>
                    <a:pt x="1679331" y="1775594"/>
                  </a:lnTo>
                  <a:lnTo>
                    <a:pt x="1714083" y="1768582"/>
                  </a:lnTo>
                  <a:lnTo>
                    <a:pt x="1742450" y="1749455"/>
                  </a:lnTo>
                  <a:lnTo>
                    <a:pt x="1761571" y="1721078"/>
                  </a:lnTo>
                  <a:lnTo>
                    <a:pt x="1768580" y="1686315"/>
                  </a:lnTo>
                  <a:lnTo>
                    <a:pt x="1761571" y="1651552"/>
                  </a:lnTo>
                  <a:lnTo>
                    <a:pt x="1742450" y="1623175"/>
                  </a:lnTo>
                  <a:lnTo>
                    <a:pt x="1714083" y="1604048"/>
                  </a:lnTo>
                  <a:lnTo>
                    <a:pt x="1679331" y="1597036"/>
                  </a:lnTo>
                  <a:close/>
                </a:path>
                <a:path w="4418330" h="6044565">
                  <a:moveTo>
                    <a:pt x="2743665" y="1064690"/>
                  </a:moveTo>
                  <a:lnTo>
                    <a:pt x="2708913" y="1071703"/>
                  </a:lnTo>
                  <a:lnTo>
                    <a:pt x="2680546" y="1090829"/>
                  </a:lnTo>
                  <a:lnTo>
                    <a:pt x="2661426" y="1119206"/>
                  </a:lnTo>
                  <a:lnTo>
                    <a:pt x="2654416" y="1153969"/>
                  </a:lnTo>
                  <a:lnTo>
                    <a:pt x="2661426" y="1188733"/>
                  </a:lnTo>
                  <a:lnTo>
                    <a:pt x="2680546" y="1217110"/>
                  </a:lnTo>
                  <a:lnTo>
                    <a:pt x="2708913" y="1236236"/>
                  </a:lnTo>
                  <a:lnTo>
                    <a:pt x="2743665" y="1243248"/>
                  </a:lnTo>
                  <a:lnTo>
                    <a:pt x="2778416" y="1236236"/>
                  </a:lnTo>
                  <a:lnTo>
                    <a:pt x="2806784" y="1217110"/>
                  </a:lnTo>
                  <a:lnTo>
                    <a:pt x="2825904" y="1188733"/>
                  </a:lnTo>
                  <a:lnTo>
                    <a:pt x="2832914" y="1153969"/>
                  </a:lnTo>
                  <a:lnTo>
                    <a:pt x="2825904" y="1119206"/>
                  </a:lnTo>
                  <a:lnTo>
                    <a:pt x="2806784" y="1090829"/>
                  </a:lnTo>
                  <a:lnTo>
                    <a:pt x="2778416" y="1071703"/>
                  </a:lnTo>
                  <a:lnTo>
                    <a:pt x="2743665" y="1064690"/>
                  </a:lnTo>
                  <a:close/>
                </a:path>
                <a:path w="4418330" h="6044565">
                  <a:moveTo>
                    <a:pt x="2211498" y="1064690"/>
                  </a:moveTo>
                  <a:lnTo>
                    <a:pt x="2176747" y="1071703"/>
                  </a:lnTo>
                  <a:lnTo>
                    <a:pt x="2148379" y="1090829"/>
                  </a:lnTo>
                  <a:lnTo>
                    <a:pt x="2129259" y="1119206"/>
                  </a:lnTo>
                  <a:lnTo>
                    <a:pt x="2122249" y="1153969"/>
                  </a:lnTo>
                  <a:lnTo>
                    <a:pt x="2129259" y="1188733"/>
                  </a:lnTo>
                  <a:lnTo>
                    <a:pt x="2148379" y="1217110"/>
                  </a:lnTo>
                  <a:lnTo>
                    <a:pt x="2176747" y="1236236"/>
                  </a:lnTo>
                  <a:lnTo>
                    <a:pt x="2211498" y="1243248"/>
                  </a:lnTo>
                  <a:lnTo>
                    <a:pt x="2246250" y="1236236"/>
                  </a:lnTo>
                  <a:lnTo>
                    <a:pt x="2274617" y="1217110"/>
                  </a:lnTo>
                  <a:lnTo>
                    <a:pt x="2293738" y="1188733"/>
                  </a:lnTo>
                  <a:lnTo>
                    <a:pt x="2300747" y="1153969"/>
                  </a:lnTo>
                  <a:lnTo>
                    <a:pt x="2293738" y="1119206"/>
                  </a:lnTo>
                  <a:lnTo>
                    <a:pt x="2274617" y="1090829"/>
                  </a:lnTo>
                  <a:lnTo>
                    <a:pt x="2246250" y="1071703"/>
                  </a:lnTo>
                  <a:lnTo>
                    <a:pt x="2211498" y="1064690"/>
                  </a:lnTo>
                  <a:close/>
                </a:path>
                <a:path w="4418330" h="6044565">
                  <a:moveTo>
                    <a:pt x="2743665" y="2661727"/>
                  </a:moveTo>
                  <a:lnTo>
                    <a:pt x="2708913" y="2668739"/>
                  </a:lnTo>
                  <a:lnTo>
                    <a:pt x="2680546" y="2687866"/>
                  </a:lnTo>
                  <a:lnTo>
                    <a:pt x="2661426" y="2716243"/>
                  </a:lnTo>
                  <a:lnTo>
                    <a:pt x="2654416" y="2751006"/>
                  </a:lnTo>
                  <a:lnTo>
                    <a:pt x="2661426" y="2785769"/>
                  </a:lnTo>
                  <a:lnTo>
                    <a:pt x="2680546" y="2814146"/>
                  </a:lnTo>
                  <a:lnTo>
                    <a:pt x="2708913" y="2833273"/>
                  </a:lnTo>
                  <a:lnTo>
                    <a:pt x="2743665" y="2840285"/>
                  </a:lnTo>
                  <a:lnTo>
                    <a:pt x="2778416" y="2833273"/>
                  </a:lnTo>
                  <a:lnTo>
                    <a:pt x="2806784" y="2814146"/>
                  </a:lnTo>
                  <a:lnTo>
                    <a:pt x="2825904" y="2785769"/>
                  </a:lnTo>
                  <a:lnTo>
                    <a:pt x="2832914" y="2751006"/>
                  </a:lnTo>
                  <a:lnTo>
                    <a:pt x="2825904" y="2716243"/>
                  </a:lnTo>
                  <a:lnTo>
                    <a:pt x="2806784" y="2687866"/>
                  </a:lnTo>
                  <a:lnTo>
                    <a:pt x="2778416" y="2668739"/>
                  </a:lnTo>
                  <a:lnTo>
                    <a:pt x="2743665" y="2661727"/>
                  </a:lnTo>
                  <a:close/>
                </a:path>
                <a:path w="4418330" h="6044565">
                  <a:moveTo>
                    <a:pt x="2743665" y="532345"/>
                  </a:moveTo>
                  <a:lnTo>
                    <a:pt x="2708913" y="539357"/>
                  </a:lnTo>
                  <a:lnTo>
                    <a:pt x="2680546" y="558484"/>
                  </a:lnTo>
                  <a:lnTo>
                    <a:pt x="2661426" y="586861"/>
                  </a:lnTo>
                  <a:lnTo>
                    <a:pt x="2654416" y="621624"/>
                  </a:lnTo>
                  <a:lnTo>
                    <a:pt x="2661426" y="656406"/>
                  </a:lnTo>
                  <a:lnTo>
                    <a:pt x="2680546" y="684824"/>
                  </a:lnTo>
                  <a:lnTo>
                    <a:pt x="2708913" y="703991"/>
                  </a:lnTo>
                  <a:lnTo>
                    <a:pt x="2743665" y="711022"/>
                  </a:lnTo>
                  <a:lnTo>
                    <a:pt x="2778416" y="703991"/>
                  </a:lnTo>
                  <a:lnTo>
                    <a:pt x="2806784" y="684824"/>
                  </a:lnTo>
                  <a:lnTo>
                    <a:pt x="2825904" y="656406"/>
                  </a:lnTo>
                  <a:lnTo>
                    <a:pt x="2832914" y="621624"/>
                  </a:lnTo>
                  <a:lnTo>
                    <a:pt x="2825904" y="586861"/>
                  </a:lnTo>
                  <a:lnTo>
                    <a:pt x="2806784" y="558484"/>
                  </a:lnTo>
                  <a:lnTo>
                    <a:pt x="2778416" y="539357"/>
                  </a:lnTo>
                  <a:lnTo>
                    <a:pt x="2743665" y="532345"/>
                  </a:lnTo>
                  <a:close/>
                </a:path>
                <a:path w="4418330" h="6044565">
                  <a:moveTo>
                    <a:pt x="2211498" y="3193953"/>
                  </a:moveTo>
                  <a:lnTo>
                    <a:pt x="2176747" y="3200984"/>
                  </a:lnTo>
                  <a:lnTo>
                    <a:pt x="2148379" y="3220152"/>
                  </a:lnTo>
                  <a:lnTo>
                    <a:pt x="2129259" y="3248570"/>
                  </a:lnTo>
                  <a:lnTo>
                    <a:pt x="2122249" y="3283351"/>
                  </a:lnTo>
                  <a:lnTo>
                    <a:pt x="2129259" y="3318114"/>
                  </a:lnTo>
                  <a:lnTo>
                    <a:pt x="2148379" y="3346492"/>
                  </a:lnTo>
                  <a:lnTo>
                    <a:pt x="2176747" y="3365618"/>
                  </a:lnTo>
                  <a:lnTo>
                    <a:pt x="2211498" y="3372630"/>
                  </a:lnTo>
                  <a:lnTo>
                    <a:pt x="2246250" y="3365618"/>
                  </a:lnTo>
                  <a:lnTo>
                    <a:pt x="2274617" y="3346492"/>
                  </a:lnTo>
                  <a:lnTo>
                    <a:pt x="2293738" y="3318114"/>
                  </a:lnTo>
                  <a:lnTo>
                    <a:pt x="2300747" y="3283351"/>
                  </a:lnTo>
                  <a:lnTo>
                    <a:pt x="2293738" y="3248570"/>
                  </a:lnTo>
                  <a:lnTo>
                    <a:pt x="2274617" y="3220152"/>
                  </a:lnTo>
                  <a:lnTo>
                    <a:pt x="2246250" y="3200984"/>
                  </a:lnTo>
                  <a:lnTo>
                    <a:pt x="2211498" y="3193953"/>
                  </a:lnTo>
                  <a:close/>
                </a:path>
                <a:path w="4418330" h="6044565">
                  <a:moveTo>
                    <a:pt x="1679331" y="3193953"/>
                  </a:moveTo>
                  <a:lnTo>
                    <a:pt x="1644580" y="3200984"/>
                  </a:lnTo>
                  <a:lnTo>
                    <a:pt x="1616212" y="3220152"/>
                  </a:lnTo>
                  <a:lnTo>
                    <a:pt x="1597092" y="3248570"/>
                  </a:lnTo>
                  <a:lnTo>
                    <a:pt x="1590082" y="3283351"/>
                  </a:lnTo>
                  <a:lnTo>
                    <a:pt x="1597092" y="3318114"/>
                  </a:lnTo>
                  <a:lnTo>
                    <a:pt x="1616212" y="3346492"/>
                  </a:lnTo>
                  <a:lnTo>
                    <a:pt x="1644580" y="3365618"/>
                  </a:lnTo>
                  <a:lnTo>
                    <a:pt x="1679331" y="3372630"/>
                  </a:lnTo>
                  <a:lnTo>
                    <a:pt x="1714083" y="3365618"/>
                  </a:lnTo>
                  <a:lnTo>
                    <a:pt x="1742450" y="3346492"/>
                  </a:lnTo>
                  <a:lnTo>
                    <a:pt x="1761571" y="3318114"/>
                  </a:lnTo>
                  <a:lnTo>
                    <a:pt x="1768580" y="3283351"/>
                  </a:lnTo>
                  <a:lnTo>
                    <a:pt x="1761571" y="3248570"/>
                  </a:lnTo>
                  <a:lnTo>
                    <a:pt x="1742450" y="3220152"/>
                  </a:lnTo>
                  <a:lnTo>
                    <a:pt x="1714083" y="3200984"/>
                  </a:lnTo>
                  <a:lnTo>
                    <a:pt x="1679331" y="3193953"/>
                  </a:lnTo>
                  <a:close/>
                </a:path>
                <a:path w="4418330" h="6044565">
                  <a:moveTo>
                    <a:pt x="2743665" y="3193953"/>
                  </a:moveTo>
                  <a:lnTo>
                    <a:pt x="2708913" y="3200984"/>
                  </a:lnTo>
                  <a:lnTo>
                    <a:pt x="2680546" y="3220152"/>
                  </a:lnTo>
                  <a:lnTo>
                    <a:pt x="2661426" y="3248570"/>
                  </a:lnTo>
                  <a:lnTo>
                    <a:pt x="2654416" y="3283351"/>
                  </a:lnTo>
                  <a:lnTo>
                    <a:pt x="2661426" y="3318114"/>
                  </a:lnTo>
                  <a:lnTo>
                    <a:pt x="2680546" y="3346492"/>
                  </a:lnTo>
                  <a:lnTo>
                    <a:pt x="2708913" y="3365618"/>
                  </a:lnTo>
                  <a:lnTo>
                    <a:pt x="2743665" y="3372630"/>
                  </a:lnTo>
                  <a:lnTo>
                    <a:pt x="2778416" y="3365618"/>
                  </a:lnTo>
                  <a:lnTo>
                    <a:pt x="2806784" y="3346492"/>
                  </a:lnTo>
                  <a:lnTo>
                    <a:pt x="2825904" y="3318114"/>
                  </a:lnTo>
                  <a:lnTo>
                    <a:pt x="2832914" y="3283351"/>
                  </a:lnTo>
                  <a:lnTo>
                    <a:pt x="2825904" y="3248570"/>
                  </a:lnTo>
                  <a:lnTo>
                    <a:pt x="2806784" y="3220152"/>
                  </a:lnTo>
                  <a:lnTo>
                    <a:pt x="2778416" y="3200984"/>
                  </a:lnTo>
                  <a:lnTo>
                    <a:pt x="2743665" y="3193953"/>
                  </a:lnTo>
                  <a:close/>
                </a:path>
                <a:path w="4418330" h="6044565">
                  <a:moveTo>
                    <a:pt x="1679331" y="0"/>
                  </a:moveTo>
                  <a:lnTo>
                    <a:pt x="1644580" y="7012"/>
                  </a:lnTo>
                  <a:lnTo>
                    <a:pt x="1616212" y="26138"/>
                  </a:lnTo>
                  <a:lnTo>
                    <a:pt x="1597092" y="54515"/>
                  </a:lnTo>
                  <a:lnTo>
                    <a:pt x="1590082" y="89279"/>
                  </a:lnTo>
                  <a:lnTo>
                    <a:pt x="1597092" y="124060"/>
                  </a:lnTo>
                  <a:lnTo>
                    <a:pt x="1616212" y="152478"/>
                  </a:lnTo>
                  <a:lnTo>
                    <a:pt x="1644580" y="171646"/>
                  </a:lnTo>
                  <a:lnTo>
                    <a:pt x="1679331" y="178676"/>
                  </a:lnTo>
                  <a:lnTo>
                    <a:pt x="1714083" y="171646"/>
                  </a:lnTo>
                  <a:lnTo>
                    <a:pt x="1742450" y="152478"/>
                  </a:lnTo>
                  <a:lnTo>
                    <a:pt x="1761571" y="124060"/>
                  </a:lnTo>
                  <a:lnTo>
                    <a:pt x="1768580" y="89279"/>
                  </a:lnTo>
                  <a:lnTo>
                    <a:pt x="1761571" y="54515"/>
                  </a:lnTo>
                  <a:lnTo>
                    <a:pt x="1742450" y="26138"/>
                  </a:lnTo>
                  <a:lnTo>
                    <a:pt x="1714083" y="7012"/>
                  </a:lnTo>
                  <a:lnTo>
                    <a:pt x="1679331" y="0"/>
                  </a:lnTo>
                  <a:close/>
                </a:path>
                <a:path w="4418330" h="6044565">
                  <a:moveTo>
                    <a:pt x="2211498" y="0"/>
                  </a:moveTo>
                  <a:lnTo>
                    <a:pt x="2176747" y="7012"/>
                  </a:lnTo>
                  <a:lnTo>
                    <a:pt x="2148379" y="26138"/>
                  </a:lnTo>
                  <a:lnTo>
                    <a:pt x="2129259" y="54515"/>
                  </a:lnTo>
                  <a:lnTo>
                    <a:pt x="2122249" y="89279"/>
                  </a:lnTo>
                  <a:lnTo>
                    <a:pt x="2129259" y="124060"/>
                  </a:lnTo>
                  <a:lnTo>
                    <a:pt x="2148379" y="152478"/>
                  </a:lnTo>
                  <a:lnTo>
                    <a:pt x="2176747" y="171646"/>
                  </a:lnTo>
                  <a:lnTo>
                    <a:pt x="2211498" y="178676"/>
                  </a:lnTo>
                  <a:lnTo>
                    <a:pt x="2246250" y="171646"/>
                  </a:lnTo>
                  <a:lnTo>
                    <a:pt x="2274617" y="152478"/>
                  </a:lnTo>
                  <a:lnTo>
                    <a:pt x="2293738" y="124060"/>
                  </a:lnTo>
                  <a:lnTo>
                    <a:pt x="2300747" y="89279"/>
                  </a:lnTo>
                  <a:lnTo>
                    <a:pt x="2293738" y="54515"/>
                  </a:lnTo>
                  <a:lnTo>
                    <a:pt x="2274617" y="26138"/>
                  </a:lnTo>
                  <a:lnTo>
                    <a:pt x="2246250" y="7012"/>
                  </a:lnTo>
                  <a:lnTo>
                    <a:pt x="2211498" y="0"/>
                  </a:lnTo>
                  <a:close/>
                </a:path>
                <a:path w="4418330" h="6044565">
                  <a:moveTo>
                    <a:pt x="2743665" y="0"/>
                  </a:moveTo>
                  <a:lnTo>
                    <a:pt x="2708913" y="7012"/>
                  </a:lnTo>
                  <a:lnTo>
                    <a:pt x="2680546" y="26138"/>
                  </a:lnTo>
                  <a:lnTo>
                    <a:pt x="2661426" y="54515"/>
                  </a:lnTo>
                  <a:lnTo>
                    <a:pt x="2654416" y="89279"/>
                  </a:lnTo>
                  <a:lnTo>
                    <a:pt x="2661426" y="124060"/>
                  </a:lnTo>
                  <a:lnTo>
                    <a:pt x="2680546" y="152478"/>
                  </a:lnTo>
                  <a:lnTo>
                    <a:pt x="2708913" y="171646"/>
                  </a:lnTo>
                  <a:lnTo>
                    <a:pt x="2743665" y="178676"/>
                  </a:lnTo>
                  <a:lnTo>
                    <a:pt x="2778416" y="171646"/>
                  </a:lnTo>
                  <a:lnTo>
                    <a:pt x="2806784" y="152478"/>
                  </a:lnTo>
                  <a:lnTo>
                    <a:pt x="2825904" y="124060"/>
                  </a:lnTo>
                  <a:lnTo>
                    <a:pt x="2832914" y="89279"/>
                  </a:lnTo>
                  <a:lnTo>
                    <a:pt x="2825904" y="54515"/>
                  </a:lnTo>
                  <a:lnTo>
                    <a:pt x="2806784" y="26138"/>
                  </a:lnTo>
                  <a:lnTo>
                    <a:pt x="2778416" y="7012"/>
                  </a:lnTo>
                  <a:lnTo>
                    <a:pt x="2743665" y="0"/>
                  </a:lnTo>
                  <a:close/>
                </a:path>
                <a:path w="4418330" h="6044565">
                  <a:moveTo>
                    <a:pt x="1679331" y="532345"/>
                  </a:moveTo>
                  <a:lnTo>
                    <a:pt x="1644580" y="539357"/>
                  </a:lnTo>
                  <a:lnTo>
                    <a:pt x="1616212" y="558484"/>
                  </a:lnTo>
                  <a:lnTo>
                    <a:pt x="1597092" y="586861"/>
                  </a:lnTo>
                  <a:lnTo>
                    <a:pt x="1590082" y="621624"/>
                  </a:lnTo>
                  <a:lnTo>
                    <a:pt x="1597092" y="656406"/>
                  </a:lnTo>
                  <a:lnTo>
                    <a:pt x="1616212" y="684824"/>
                  </a:lnTo>
                  <a:lnTo>
                    <a:pt x="1644580" y="703991"/>
                  </a:lnTo>
                  <a:lnTo>
                    <a:pt x="1679331" y="711022"/>
                  </a:lnTo>
                  <a:lnTo>
                    <a:pt x="1714083" y="703991"/>
                  </a:lnTo>
                  <a:lnTo>
                    <a:pt x="1742450" y="684824"/>
                  </a:lnTo>
                  <a:lnTo>
                    <a:pt x="1761571" y="656406"/>
                  </a:lnTo>
                  <a:lnTo>
                    <a:pt x="1768580" y="621624"/>
                  </a:lnTo>
                  <a:lnTo>
                    <a:pt x="1761571" y="586861"/>
                  </a:lnTo>
                  <a:lnTo>
                    <a:pt x="1742450" y="558484"/>
                  </a:lnTo>
                  <a:lnTo>
                    <a:pt x="1714083" y="539357"/>
                  </a:lnTo>
                  <a:lnTo>
                    <a:pt x="1679331" y="532345"/>
                  </a:lnTo>
                  <a:close/>
                </a:path>
                <a:path w="4418330" h="6044565">
                  <a:moveTo>
                    <a:pt x="2211498" y="532345"/>
                  </a:moveTo>
                  <a:lnTo>
                    <a:pt x="2176747" y="539357"/>
                  </a:lnTo>
                  <a:lnTo>
                    <a:pt x="2148379" y="558484"/>
                  </a:lnTo>
                  <a:lnTo>
                    <a:pt x="2129259" y="586861"/>
                  </a:lnTo>
                  <a:lnTo>
                    <a:pt x="2122249" y="621624"/>
                  </a:lnTo>
                  <a:lnTo>
                    <a:pt x="2129259" y="656406"/>
                  </a:lnTo>
                  <a:lnTo>
                    <a:pt x="2148379" y="684824"/>
                  </a:lnTo>
                  <a:lnTo>
                    <a:pt x="2176747" y="703991"/>
                  </a:lnTo>
                  <a:lnTo>
                    <a:pt x="2211498" y="711022"/>
                  </a:lnTo>
                  <a:lnTo>
                    <a:pt x="2246250" y="703991"/>
                  </a:lnTo>
                  <a:lnTo>
                    <a:pt x="2274617" y="684824"/>
                  </a:lnTo>
                  <a:lnTo>
                    <a:pt x="2293738" y="656406"/>
                  </a:lnTo>
                  <a:lnTo>
                    <a:pt x="2300747" y="621624"/>
                  </a:lnTo>
                  <a:lnTo>
                    <a:pt x="2293738" y="586861"/>
                  </a:lnTo>
                  <a:lnTo>
                    <a:pt x="2274617" y="558484"/>
                  </a:lnTo>
                  <a:lnTo>
                    <a:pt x="2246250" y="539357"/>
                  </a:lnTo>
                  <a:lnTo>
                    <a:pt x="2211498" y="532345"/>
                  </a:lnTo>
                  <a:close/>
                </a:path>
                <a:path w="4418330" h="6044565">
                  <a:moveTo>
                    <a:pt x="3796827" y="2129381"/>
                  </a:moveTo>
                  <a:lnTo>
                    <a:pt x="3762076" y="2136393"/>
                  </a:lnTo>
                  <a:lnTo>
                    <a:pt x="3733708" y="2155520"/>
                  </a:lnTo>
                  <a:lnTo>
                    <a:pt x="3714588" y="2183897"/>
                  </a:lnTo>
                  <a:lnTo>
                    <a:pt x="3707578" y="2218660"/>
                  </a:lnTo>
                  <a:lnTo>
                    <a:pt x="3714588" y="2253424"/>
                  </a:lnTo>
                  <a:lnTo>
                    <a:pt x="3733708" y="2281801"/>
                  </a:lnTo>
                  <a:lnTo>
                    <a:pt x="3762076" y="2300927"/>
                  </a:lnTo>
                  <a:lnTo>
                    <a:pt x="3796827" y="2307939"/>
                  </a:lnTo>
                  <a:lnTo>
                    <a:pt x="3831579" y="2300927"/>
                  </a:lnTo>
                  <a:lnTo>
                    <a:pt x="3859947" y="2281801"/>
                  </a:lnTo>
                  <a:lnTo>
                    <a:pt x="3879067" y="2253424"/>
                  </a:lnTo>
                  <a:lnTo>
                    <a:pt x="3886077" y="2218660"/>
                  </a:lnTo>
                  <a:lnTo>
                    <a:pt x="3879067" y="2183897"/>
                  </a:lnTo>
                  <a:lnTo>
                    <a:pt x="3859947" y="2155520"/>
                  </a:lnTo>
                  <a:lnTo>
                    <a:pt x="3831579" y="2136393"/>
                  </a:lnTo>
                  <a:lnTo>
                    <a:pt x="3796827" y="2129381"/>
                  </a:lnTo>
                  <a:close/>
                </a:path>
                <a:path w="4418330" h="6044565">
                  <a:moveTo>
                    <a:pt x="3796827" y="1597036"/>
                  </a:moveTo>
                  <a:lnTo>
                    <a:pt x="3762076" y="1604048"/>
                  </a:lnTo>
                  <a:lnTo>
                    <a:pt x="3733708" y="1623175"/>
                  </a:lnTo>
                  <a:lnTo>
                    <a:pt x="3714588" y="1651552"/>
                  </a:lnTo>
                  <a:lnTo>
                    <a:pt x="3707578" y="1686315"/>
                  </a:lnTo>
                  <a:lnTo>
                    <a:pt x="3714588" y="1721078"/>
                  </a:lnTo>
                  <a:lnTo>
                    <a:pt x="3733708" y="1749455"/>
                  </a:lnTo>
                  <a:lnTo>
                    <a:pt x="3762076" y="1768582"/>
                  </a:lnTo>
                  <a:lnTo>
                    <a:pt x="3796827" y="1775594"/>
                  </a:lnTo>
                  <a:lnTo>
                    <a:pt x="3831579" y="1768582"/>
                  </a:lnTo>
                  <a:lnTo>
                    <a:pt x="3859947" y="1749455"/>
                  </a:lnTo>
                  <a:lnTo>
                    <a:pt x="3879067" y="1721078"/>
                  </a:lnTo>
                  <a:lnTo>
                    <a:pt x="3886077" y="1686315"/>
                  </a:lnTo>
                  <a:lnTo>
                    <a:pt x="3879067" y="1651552"/>
                  </a:lnTo>
                  <a:lnTo>
                    <a:pt x="3859947" y="1623175"/>
                  </a:lnTo>
                  <a:lnTo>
                    <a:pt x="3831579" y="1604048"/>
                  </a:lnTo>
                  <a:lnTo>
                    <a:pt x="3796827" y="1597036"/>
                  </a:lnTo>
                  <a:close/>
                </a:path>
                <a:path w="4418330" h="6044565">
                  <a:moveTo>
                    <a:pt x="3796827" y="2661727"/>
                  </a:moveTo>
                  <a:lnTo>
                    <a:pt x="3762076" y="2668739"/>
                  </a:lnTo>
                  <a:lnTo>
                    <a:pt x="3733708" y="2687866"/>
                  </a:lnTo>
                  <a:lnTo>
                    <a:pt x="3714588" y="2716243"/>
                  </a:lnTo>
                  <a:lnTo>
                    <a:pt x="3707578" y="2751006"/>
                  </a:lnTo>
                  <a:lnTo>
                    <a:pt x="3714588" y="2785769"/>
                  </a:lnTo>
                  <a:lnTo>
                    <a:pt x="3733708" y="2814146"/>
                  </a:lnTo>
                  <a:lnTo>
                    <a:pt x="3762076" y="2833273"/>
                  </a:lnTo>
                  <a:lnTo>
                    <a:pt x="3796827" y="2840285"/>
                  </a:lnTo>
                  <a:lnTo>
                    <a:pt x="3831579" y="2833273"/>
                  </a:lnTo>
                  <a:lnTo>
                    <a:pt x="3859947" y="2814146"/>
                  </a:lnTo>
                  <a:lnTo>
                    <a:pt x="3879067" y="2785769"/>
                  </a:lnTo>
                  <a:lnTo>
                    <a:pt x="3886077" y="2751006"/>
                  </a:lnTo>
                  <a:lnTo>
                    <a:pt x="3879067" y="2716243"/>
                  </a:lnTo>
                  <a:lnTo>
                    <a:pt x="3859947" y="2687866"/>
                  </a:lnTo>
                  <a:lnTo>
                    <a:pt x="3831579" y="2668739"/>
                  </a:lnTo>
                  <a:lnTo>
                    <a:pt x="3796827" y="2661727"/>
                  </a:lnTo>
                  <a:close/>
                </a:path>
                <a:path w="4418330" h="6044565">
                  <a:moveTo>
                    <a:pt x="4328994" y="1597036"/>
                  </a:moveTo>
                  <a:lnTo>
                    <a:pt x="4294243" y="1604048"/>
                  </a:lnTo>
                  <a:lnTo>
                    <a:pt x="4265875" y="1623175"/>
                  </a:lnTo>
                  <a:lnTo>
                    <a:pt x="4246755" y="1651552"/>
                  </a:lnTo>
                  <a:lnTo>
                    <a:pt x="4239745" y="1686315"/>
                  </a:lnTo>
                  <a:lnTo>
                    <a:pt x="4246755" y="1721078"/>
                  </a:lnTo>
                  <a:lnTo>
                    <a:pt x="4265875" y="1749455"/>
                  </a:lnTo>
                  <a:lnTo>
                    <a:pt x="4294243" y="1768582"/>
                  </a:lnTo>
                  <a:lnTo>
                    <a:pt x="4328994" y="1775594"/>
                  </a:lnTo>
                  <a:lnTo>
                    <a:pt x="4363746" y="1768582"/>
                  </a:lnTo>
                  <a:lnTo>
                    <a:pt x="4392113" y="1749455"/>
                  </a:lnTo>
                  <a:lnTo>
                    <a:pt x="4411234" y="1721078"/>
                  </a:lnTo>
                  <a:lnTo>
                    <a:pt x="4418243" y="1686315"/>
                  </a:lnTo>
                  <a:lnTo>
                    <a:pt x="4411234" y="1651552"/>
                  </a:lnTo>
                  <a:lnTo>
                    <a:pt x="4392113" y="1623175"/>
                  </a:lnTo>
                  <a:lnTo>
                    <a:pt x="4363746" y="1604048"/>
                  </a:lnTo>
                  <a:lnTo>
                    <a:pt x="4328994" y="1597036"/>
                  </a:lnTo>
                  <a:close/>
                </a:path>
                <a:path w="4418330" h="6044565">
                  <a:moveTo>
                    <a:pt x="3264661" y="2129381"/>
                  </a:moveTo>
                  <a:lnTo>
                    <a:pt x="3229909" y="2136393"/>
                  </a:lnTo>
                  <a:lnTo>
                    <a:pt x="3201542" y="2155520"/>
                  </a:lnTo>
                  <a:lnTo>
                    <a:pt x="3182421" y="2183897"/>
                  </a:lnTo>
                  <a:lnTo>
                    <a:pt x="3175412" y="2218660"/>
                  </a:lnTo>
                  <a:lnTo>
                    <a:pt x="3182421" y="2253424"/>
                  </a:lnTo>
                  <a:lnTo>
                    <a:pt x="3201542" y="2281801"/>
                  </a:lnTo>
                  <a:lnTo>
                    <a:pt x="3229909" y="2300927"/>
                  </a:lnTo>
                  <a:lnTo>
                    <a:pt x="3264661" y="2307939"/>
                  </a:lnTo>
                  <a:lnTo>
                    <a:pt x="3299412" y="2300927"/>
                  </a:lnTo>
                  <a:lnTo>
                    <a:pt x="3327780" y="2281801"/>
                  </a:lnTo>
                  <a:lnTo>
                    <a:pt x="3346900" y="2253424"/>
                  </a:lnTo>
                  <a:lnTo>
                    <a:pt x="3353910" y="2218660"/>
                  </a:lnTo>
                  <a:lnTo>
                    <a:pt x="3346900" y="2183897"/>
                  </a:lnTo>
                  <a:lnTo>
                    <a:pt x="3327780" y="2155520"/>
                  </a:lnTo>
                  <a:lnTo>
                    <a:pt x="3299412" y="2136393"/>
                  </a:lnTo>
                  <a:lnTo>
                    <a:pt x="3264661" y="2129381"/>
                  </a:lnTo>
                  <a:close/>
                </a:path>
                <a:path w="4418330" h="6044565">
                  <a:moveTo>
                    <a:pt x="3264661" y="2661727"/>
                  </a:moveTo>
                  <a:lnTo>
                    <a:pt x="3229909" y="2668739"/>
                  </a:lnTo>
                  <a:lnTo>
                    <a:pt x="3201542" y="2687866"/>
                  </a:lnTo>
                  <a:lnTo>
                    <a:pt x="3182421" y="2716243"/>
                  </a:lnTo>
                  <a:lnTo>
                    <a:pt x="3175412" y="2751006"/>
                  </a:lnTo>
                  <a:lnTo>
                    <a:pt x="3182421" y="2785769"/>
                  </a:lnTo>
                  <a:lnTo>
                    <a:pt x="3201542" y="2814146"/>
                  </a:lnTo>
                  <a:lnTo>
                    <a:pt x="3229909" y="2833273"/>
                  </a:lnTo>
                  <a:lnTo>
                    <a:pt x="3264661" y="2840285"/>
                  </a:lnTo>
                  <a:lnTo>
                    <a:pt x="3299412" y="2833273"/>
                  </a:lnTo>
                  <a:lnTo>
                    <a:pt x="3327780" y="2814146"/>
                  </a:lnTo>
                  <a:lnTo>
                    <a:pt x="3346900" y="2785769"/>
                  </a:lnTo>
                  <a:lnTo>
                    <a:pt x="3353910" y="2751006"/>
                  </a:lnTo>
                  <a:lnTo>
                    <a:pt x="3346900" y="2716243"/>
                  </a:lnTo>
                  <a:lnTo>
                    <a:pt x="3327780" y="2687866"/>
                  </a:lnTo>
                  <a:lnTo>
                    <a:pt x="3299412" y="2668739"/>
                  </a:lnTo>
                  <a:lnTo>
                    <a:pt x="3264661" y="2661727"/>
                  </a:lnTo>
                  <a:close/>
                </a:path>
                <a:path w="4418330" h="6044565">
                  <a:moveTo>
                    <a:pt x="4328994" y="2129381"/>
                  </a:moveTo>
                  <a:lnTo>
                    <a:pt x="4294243" y="2136393"/>
                  </a:lnTo>
                  <a:lnTo>
                    <a:pt x="4265875" y="2155520"/>
                  </a:lnTo>
                  <a:lnTo>
                    <a:pt x="4246755" y="2183897"/>
                  </a:lnTo>
                  <a:lnTo>
                    <a:pt x="4239745" y="2218660"/>
                  </a:lnTo>
                  <a:lnTo>
                    <a:pt x="4246755" y="2253424"/>
                  </a:lnTo>
                  <a:lnTo>
                    <a:pt x="4265875" y="2281801"/>
                  </a:lnTo>
                  <a:lnTo>
                    <a:pt x="4294243" y="2300927"/>
                  </a:lnTo>
                  <a:lnTo>
                    <a:pt x="4328994" y="2307939"/>
                  </a:lnTo>
                  <a:lnTo>
                    <a:pt x="4363746" y="2300927"/>
                  </a:lnTo>
                  <a:lnTo>
                    <a:pt x="4392113" y="2281801"/>
                  </a:lnTo>
                  <a:lnTo>
                    <a:pt x="4411234" y="2253424"/>
                  </a:lnTo>
                  <a:lnTo>
                    <a:pt x="4418243" y="2218660"/>
                  </a:lnTo>
                  <a:lnTo>
                    <a:pt x="4411234" y="2183897"/>
                  </a:lnTo>
                  <a:lnTo>
                    <a:pt x="4392113" y="2155520"/>
                  </a:lnTo>
                  <a:lnTo>
                    <a:pt x="4363746" y="2136393"/>
                  </a:lnTo>
                  <a:lnTo>
                    <a:pt x="4328994" y="2129381"/>
                  </a:lnTo>
                  <a:close/>
                </a:path>
                <a:path w="4418330" h="6044565">
                  <a:moveTo>
                    <a:pt x="3264661" y="1064690"/>
                  </a:moveTo>
                  <a:lnTo>
                    <a:pt x="3229909" y="1071703"/>
                  </a:lnTo>
                  <a:lnTo>
                    <a:pt x="3201542" y="1090829"/>
                  </a:lnTo>
                  <a:lnTo>
                    <a:pt x="3182421" y="1119206"/>
                  </a:lnTo>
                  <a:lnTo>
                    <a:pt x="3175412" y="1153969"/>
                  </a:lnTo>
                  <a:lnTo>
                    <a:pt x="3182421" y="1188733"/>
                  </a:lnTo>
                  <a:lnTo>
                    <a:pt x="3201542" y="1217110"/>
                  </a:lnTo>
                  <a:lnTo>
                    <a:pt x="3229909" y="1236236"/>
                  </a:lnTo>
                  <a:lnTo>
                    <a:pt x="3264661" y="1243248"/>
                  </a:lnTo>
                  <a:lnTo>
                    <a:pt x="3299412" y="1236236"/>
                  </a:lnTo>
                  <a:lnTo>
                    <a:pt x="3327780" y="1217110"/>
                  </a:lnTo>
                  <a:lnTo>
                    <a:pt x="3346900" y="1188733"/>
                  </a:lnTo>
                  <a:lnTo>
                    <a:pt x="3353910" y="1153969"/>
                  </a:lnTo>
                  <a:lnTo>
                    <a:pt x="3346900" y="1119206"/>
                  </a:lnTo>
                  <a:lnTo>
                    <a:pt x="3327780" y="1090829"/>
                  </a:lnTo>
                  <a:lnTo>
                    <a:pt x="3299412" y="1071703"/>
                  </a:lnTo>
                  <a:lnTo>
                    <a:pt x="3264661" y="1064690"/>
                  </a:lnTo>
                  <a:close/>
                </a:path>
                <a:path w="4418330" h="6044565">
                  <a:moveTo>
                    <a:pt x="3264661" y="1597036"/>
                  </a:moveTo>
                  <a:lnTo>
                    <a:pt x="3229909" y="1604048"/>
                  </a:lnTo>
                  <a:lnTo>
                    <a:pt x="3201542" y="1623175"/>
                  </a:lnTo>
                  <a:lnTo>
                    <a:pt x="3182421" y="1651552"/>
                  </a:lnTo>
                  <a:lnTo>
                    <a:pt x="3175412" y="1686315"/>
                  </a:lnTo>
                  <a:lnTo>
                    <a:pt x="3182421" y="1721078"/>
                  </a:lnTo>
                  <a:lnTo>
                    <a:pt x="3201542" y="1749455"/>
                  </a:lnTo>
                  <a:lnTo>
                    <a:pt x="3229909" y="1768582"/>
                  </a:lnTo>
                  <a:lnTo>
                    <a:pt x="3264661" y="1775594"/>
                  </a:lnTo>
                  <a:lnTo>
                    <a:pt x="3299412" y="1768582"/>
                  </a:lnTo>
                  <a:lnTo>
                    <a:pt x="3327780" y="1749455"/>
                  </a:lnTo>
                  <a:lnTo>
                    <a:pt x="3346900" y="1721078"/>
                  </a:lnTo>
                  <a:lnTo>
                    <a:pt x="3353910" y="1686315"/>
                  </a:lnTo>
                  <a:lnTo>
                    <a:pt x="3346900" y="1651552"/>
                  </a:lnTo>
                  <a:lnTo>
                    <a:pt x="3327780" y="1623175"/>
                  </a:lnTo>
                  <a:lnTo>
                    <a:pt x="3299412" y="1604048"/>
                  </a:lnTo>
                  <a:lnTo>
                    <a:pt x="3264661" y="1597036"/>
                  </a:lnTo>
                  <a:close/>
                </a:path>
                <a:path w="4418330" h="6044565">
                  <a:moveTo>
                    <a:pt x="4328994" y="1064690"/>
                  </a:moveTo>
                  <a:lnTo>
                    <a:pt x="4294243" y="1071703"/>
                  </a:lnTo>
                  <a:lnTo>
                    <a:pt x="4265875" y="1090829"/>
                  </a:lnTo>
                  <a:lnTo>
                    <a:pt x="4246755" y="1119206"/>
                  </a:lnTo>
                  <a:lnTo>
                    <a:pt x="4239745" y="1153969"/>
                  </a:lnTo>
                  <a:lnTo>
                    <a:pt x="4246755" y="1188733"/>
                  </a:lnTo>
                  <a:lnTo>
                    <a:pt x="4265875" y="1217110"/>
                  </a:lnTo>
                  <a:lnTo>
                    <a:pt x="4294243" y="1236236"/>
                  </a:lnTo>
                  <a:lnTo>
                    <a:pt x="4328994" y="1243248"/>
                  </a:lnTo>
                  <a:lnTo>
                    <a:pt x="4363746" y="1236236"/>
                  </a:lnTo>
                  <a:lnTo>
                    <a:pt x="4392113" y="1217110"/>
                  </a:lnTo>
                  <a:lnTo>
                    <a:pt x="4411234" y="1188733"/>
                  </a:lnTo>
                  <a:lnTo>
                    <a:pt x="4418243" y="1153969"/>
                  </a:lnTo>
                  <a:lnTo>
                    <a:pt x="4411234" y="1119206"/>
                  </a:lnTo>
                  <a:lnTo>
                    <a:pt x="4392113" y="1090829"/>
                  </a:lnTo>
                  <a:lnTo>
                    <a:pt x="4363746" y="1071703"/>
                  </a:lnTo>
                  <a:lnTo>
                    <a:pt x="4328994" y="1064690"/>
                  </a:lnTo>
                  <a:close/>
                </a:path>
                <a:path w="4418330" h="6044565">
                  <a:moveTo>
                    <a:pt x="3796827" y="1064690"/>
                  </a:moveTo>
                  <a:lnTo>
                    <a:pt x="3762076" y="1071703"/>
                  </a:lnTo>
                  <a:lnTo>
                    <a:pt x="3733708" y="1090829"/>
                  </a:lnTo>
                  <a:lnTo>
                    <a:pt x="3714588" y="1119206"/>
                  </a:lnTo>
                  <a:lnTo>
                    <a:pt x="3707578" y="1153969"/>
                  </a:lnTo>
                  <a:lnTo>
                    <a:pt x="3714588" y="1188733"/>
                  </a:lnTo>
                  <a:lnTo>
                    <a:pt x="3733708" y="1217110"/>
                  </a:lnTo>
                  <a:lnTo>
                    <a:pt x="3762076" y="1236236"/>
                  </a:lnTo>
                  <a:lnTo>
                    <a:pt x="3796827" y="1243248"/>
                  </a:lnTo>
                  <a:lnTo>
                    <a:pt x="3831579" y="1236236"/>
                  </a:lnTo>
                  <a:lnTo>
                    <a:pt x="3859947" y="1217110"/>
                  </a:lnTo>
                  <a:lnTo>
                    <a:pt x="3879067" y="1188733"/>
                  </a:lnTo>
                  <a:lnTo>
                    <a:pt x="3886077" y="1153969"/>
                  </a:lnTo>
                  <a:lnTo>
                    <a:pt x="3879067" y="1119206"/>
                  </a:lnTo>
                  <a:lnTo>
                    <a:pt x="3859947" y="1090829"/>
                  </a:lnTo>
                  <a:lnTo>
                    <a:pt x="3831579" y="1071703"/>
                  </a:lnTo>
                  <a:lnTo>
                    <a:pt x="3796827" y="1064690"/>
                  </a:lnTo>
                  <a:close/>
                </a:path>
                <a:path w="4418330" h="6044565">
                  <a:moveTo>
                    <a:pt x="4328994" y="2661727"/>
                  </a:moveTo>
                  <a:lnTo>
                    <a:pt x="4294243" y="2668739"/>
                  </a:lnTo>
                  <a:lnTo>
                    <a:pt x="4265875" y="2687866"/>
                  </a:lnTo>
                  <a:lnTo>
                    <a:pt x="4246755" y="2716243"/>
                  </a:lnTo>
                  <a:lnTo>
                    <a:pt x="4239745" y="2751006"/>
                  </a:lnTo>
                  <a:lnTo>
                    <a:pt x="4246755" y="2785769"/>
                  </a:lnTo>
                  <a:lnTo>
                    <a:pt x="4265875" y="2814146"/>
                  </a:lnTo>
                  <a:lnTo>
                    <a:pt x="4294243" y="2833273"/>
                  </a:lnTo>
                  <a:lnTo>
                    <a:pt x="4328994" y="2840285"/>
                  </a:lnTo>
                  <a:lnTo>
                    <a:pt x="4363746" y="2833273"/>
                  </a:lnTo>
                  <a:lnTo>
                    <a:pt x="4392113" y="2814146"/>
                  </a:lnTo>
                  <a:lnTo>
                    <a:pt x="4411234" y="2785769"/>
                  </a:lnTo>
                  <a:lnTo>
                    <a:pt x="4418243" y="2751006"/>
                  </a:lnTo>
                  <a:lnTo>
                    <a:pt x="4411234" y="2716243"/>
                  </a:lnTo>
                  <a:lnTo>
                    <a:pt x="4392113" y="2687866"/>
                  </a:lnTo>
                  <a:lnTo>
                    <a:pt x="4363746" y="2668739"/>
                  </a:lnTo>
                  <a:lnTo>
                    <a:pt x="4328994" y="2661727"/>
                  </a:lnTo>
                  <a:close/>
                </a:path>
                <a:path w="4418330" h="6044565">
                  <a:moveTo>
                    <a:pt x="4328994" y="532345"/>
                  </a:moveTo>
                  <a:lnTo>
                    <a:pt x="4294243" y="539357"/>
                  </a:lnTo>
                  <a:lnTo>
                    <a:pt x="4265875" y="558484"/>
                  </a:lnTo>
                  <a:lnTo>
                    <a:pt x="4246755" y="586861"/>
                  </a:lnTo>
                  <a:lnTo>
                    <a:pt x="4239745" y="621624"/>
                  </a:lnTo>
                  <a:lnTo>
                    <a:pt x="4246755" y="656406"/>
                  </a:lnTo>
                  <a:lnTo>
                    <a:pt x="4265875" y="684824"/>
                  </a:lnTo>
                  <a:lnTo>
                    <a:pt x="4294243" y="703991"/>
                  </a:lnTo>
                  <a:lnTo>
                    <a:pt x="4328994" y="711022"/>
                  </a:lnTo>
                  <a:lnTo>
                    <a:pt x="4363746" y="703991"/>
                  </a:lnTo>
                  <a:lnTo>
                    <a:pt x="4392113" y="684824"/>
                  </a:lnTo>
                  <a:lnTo>
                    <a:pt x="4411234" y="656406"/>
                  </a:lnTo>
                  <a:lnTo>
                    <a:pt x="4418243" y="621624"/>
                  </a:lnTo>
                  <a:lnTo>
                    <a:pt x="4411234" y="586861"/>
                  </a:lnTo>
                  <a:lnTo>
                    <a:pt x="4392113" y="558484"/>
                  </a:lnTo>
                  <a:lnTo>
                    <a:pt x="4363746" y="539357"/>
                  </a:lnTo>
                  <a:lnTo>
                    <a:pt x="4328994" y="532345"/>
                  </a:lnTo>
                  <a:close/>
                </a:path>
                <a:path w="4418330" h="6044565">
                  <a:moveTo>
                    <a:pt x="3796827" y="3193953"/>
                  </a:moveTo>
                  <a:lnTo>
                    <a:pt x="3762076" y="3200984"/>
                  </a:lnTo>
                  <a:lnTo>
                    <a:pt x="3733708" y="3220152"/>
                  </a:lnTo>
                  <a:lnTo>
                    <a:pt x="3714588" y="3248570"/>
                  </a:lnTo>
                  <a:lnTo>
                    <a:pt x="3707578" y="3283351"/>
                  </a:lnTo>
                  <a:lnTo>
                    <a:pt x="3714588" y="3318114"/>
                  </a:lnTo>
                  <a:lnTo>
                    <a:pt x="3733708" y="3346492"/>
                  </a:lnTo>
                  <a:lnTo>
                    <a:pt x="3762076" y="3365618"/>
                  </a:lnTo>
                  <a:lnTo>
                    <a:pt x="3796827" y="3372630"/>
                  </a:lnTo>
                  <a:lnTo>
                    <a:pt x="3831579" y="3365618"/>
                  </a:lnTo>
                  <a:lnTo>
                    <a:pt x="3859947" y="3346492"/>
                  </a:lnTo>
                  <a:lnTo>
                    <a:pt x="3879067" y="3318114"/>
                  </a:lnTo>
                  <a:lnTo>
                    <a:pt x="3886077" y="3283351"/>
                  </a:lnTo>
                  <a:lnTo>
                    <a:pt x="3879067" y="3248570"/>
                  </a:lnTo>
                  <a:lnTo>
                    <a:pt x="3859947" y="3220152"/>
                  </a:lnTo>
                  <a:lnTo>
                    <a:pt x="3831579" y="3200984"/>
                  </a:lnTo>
                  <a:lnTo>
                    <a:pt x="3796827" y="3193953"/>
                  </a:lnTo>
                  <a:close/>
                </a:path>
                <a:path w="4418330" h="6044565">
                  <a:moveTo>
                    <a:pt x="3264661" y="3193953"/>
                  </a:moveTo>
                  <a:lnTo>
                    <a:pt x="3229909" y="3200984"/>
                  </a:lnTo>
                  <a:lnTo>
                    <a:pt x="3201542" y="3220152"/>
                  </a:lnTo>
                  <a:lnTo>
                    <a:pt x="3182421" y="3248570"/>
                  </a:lnTo>
                  <a:lnTo>
                    <a:pt x="3175412" y="3283351"/>
                  </a:lnTo>
                  <a:lnTo>
                    <a:pt x="3182421" y="3318114"/>
                  </a:lnTo>
                  <a:lnTo>
                    <a:pt x="3201542" y="3346492"/>
                  </a:lnTo>
                  <a:lnTo>
                    <a:pt x="3229909" y="3365618"/>
                  </a:lnTo>
                  <a:lnTo>
                    <a:pt x="3264661" y="3372630"/>
                  </a:lnTo>
                  <a:lnTo>
                    <a:pt x="3299412" y="3365618"/>
                  </a:lnTo>
                  <a:lnTo>
                    <a:pt x="3327780" y="3346492"/>
                  </a:lnTo>
                  <a:lnTo>
                    <a:pt x="3346900" y="3318114"/>
                  </a:lnTo>
                  <a:lnTo>
                    <a:pt x="3353910" y="3283351"/>
                  </a:lnTo>
                  <a:lnTo>
                    <a:pt x="3346900" y="3248570"/>
                  </a:lnTo>
                  <a:lnTo>
                    <a:pt x="3327780" y="3220152"/>
                  </a:lnTo>
                  <a:lnTo>
                    <a:pt x="3299412" y="3200984"/>
                  </a:lnTo>
                  <a:lnTo>
                    <a:pt x="3264661" y="3193953"/>
                  </a:lnTo>
                  <a:close/>
                </a:path>
                <a:path w="4418330" h="6044565">
                  <a:moveTo>
                    <a:pt x="4328994" y="3193953"/>
                  </a:moveTo>
                  <a:lnTo>
                    <a:pt x="4294243" y="3200984"/>
                  </a:lnTo>
                  <a:lnTo>
                    <a:pt x="4265875" y="3220152"/>
                  </a:lnTo>
                  <a:lnTo>
                    <a:pt x="4246755" y="3248570"/>
                  </a:lnTo>
                  <a:lnTo>
                    <a:pt x="4239745" y="3283351"/>
                  </a:lnTo>
                  <a:lnTo>
                    <a:pt x="4246755" y="3318114"/>
                  </a:lnTo>
                  <a:lnTo>
                    <a:pt x="4265875" y="3346492"/>
                  </a:lnTo>
                  <a:lnTo>
                    <a:pt x="4294243" y="3365618"/>
                  </a:lnTo>
                  <a:lnTo>
                    <a:pt x="4328994" y="3372630"/>
                  </a:lnTo>
                  <a:lnTo>
                    <a:pt x="4363746" y="3365618"/>
                  </a:lnTo>
                  <a:lnTo>
                    <a:pt x="4392113" y="3346492"/>
                  </a:lnTo>
                  <a:lnTo>
                    <a:pt x="4411234" y="3318114"/>
                  </a:lnTo>
                  <a:lnTo>
                    <a:pt x="4418243" y="3283351"/>
                  </a:lnTo>
                  <a:lnTo>
                    <a:pt x="4411234" y="3248570"/>
                  </a:lnTo>
                  <a:lnTo>
                    <a:pt x="4392113" y="3220152"/>
                  </a:lnTo>
                  <a:lnTo>
                    <a:pt x="4363746" y="3200984"/>
                  </a:lnTo>
                  <a:lnTo>
                    <a:pt x="4328994" y="3193953"/>
                  </a:lnTo>
                  <a:close/>
                </a:path>
                <a:path w="4418330" h="6044565">
                  <a:moveTo>
                    <a:pt x="3264661" y="0"/>
                  </a:moveTo>
                  <a:lnTo>
                    <a:pt x="3229909" y="7012"/>
                  </a:lnTo>
                  <a:lnTo>
                    <a:pt x="3201542" y="26138"/>
                  </a:lnTo>
                  <a:lnTo>
                    <a:pt x="3182421" y="54515"/>
                  </a:lnTo>
                  <a:lnTo>
                    <a:pt x="3175412" y="89279"/>
                  </a:lnTo>
                  <a:lnTo>
                    <a:pt x="3182421" y="124060"/>
                  </a:lnTo>
                  <a:lnTo>
                    <a:pt x="3201542" y="152478"/>
                  </a:lnTo>
                  <a:lnTo>
                    <a:pt x="3229909" y="171646"/>
                  </a:lnTo>
                  <a:lnTo>
                    <a:pt x="3264661" y="178676"/>
                  </a:lnTo>
                  <a:lnTo>
                    <a:pt x="3299412" y="171646"/>
                  </a:lnTo>
                  <a:lnTo>
                    <a:pt x="3327780" y="152478"/>
                  </a:lnTo>
                  <a:lnTo>
                    <a:pt x="3346900" y="124060"/>
                  </a:lnTo>
                  <a:lnTo>
                    <a:pt x="3353910" y="89279"/>
                  </a:lnTo>
                  <a:lnTo>
                    <a:pt x="3346900" y="54515"/>
                  </a:lnTo>
                  <a:lnTo>
                    <a:pt x="3327780" y="26138"/>
                  </a:lnTo>
                  <a:lnTo>
                    <a:pt x="3299412" y="7012"/>
                  </a:lnTo>
                  <a:lnTo>
                    <a:pt x="3264661" y="0"/>
                  </a:lnTo>
                  <a:close/>
                </a:path>
                <a:path w="4418330" h="6044565">
                  <a:moveTo>
                    <a:pt x="3796827" y="0"/>
                  </a:moveTo>
                  <a:lnTo>
                    <a:pt x="3762076" y="7012"/>
                  </a:lnTo>
                  <a:lnTo>
                    <a:pt x="3733708" y="26138"/>
                  </a:lnTo>
                  <a:lnTo>
                    <a:pt x="3714588" y="54515"/>
                  </a:lnTo>
                  <a:lnTo>
                    <a:pt x="3707578" y="89279"/>
                  </a:lnTo>
                  <a:lnTo>
                    <a:pt x="3714588" y="124060"/>
                  </a:lnTo>
                  <a:lnTo>
                    <a:pt x="3733708" y="152478"/>
                  </a:lnTo>
                  <a:lnTo>
                    <a:pt x="3762076" y="171646"/>
                  </a:lnTo>
                  <a:lnTo>
                    <a:pt x="3796827" y="178676"/>
                  </a:lnTo>
                  <a:lnTo>
                    <a:pt x="3831579" y="171646"/>
                  </a:lnTo>
                  <a:lnTo>
                    <a:pt x="3859947" y="152478"/>
                  </a:lnTo>
                  <a:lnTo>
                    <a:pt x="3879067" y="124060"/>
                  </a:lnTo>
                  <a:lnTo>
                    <a:pt x="3886077" y="89279"/>
                  </a:lnTo>
                  <a:lnTo>
                    <a:pt x="3879067" y="54515"/>
                  </a:lnTo>
                  <a:lnTo>
                    <a:pt x="3859947" y="26138"/>
                  </a:lnTo>
                  <a:lnTo>
                    <a:pt x="3831579" y="7012"/>
                  </a:lnTo>
                  <a:lnTo>
                    <a:pt x="3796827" y="0"/>
                  </a:lnTo>
                  <a:close/>
                </a:path>
                <a:path w="4418330" h="6044565">
                  <a:moveTo>
                    <a:pt x="4328994" y="0"/>
                  </a:moveTo>
                  <a:lnTo>
                    <a:pt x="4294243" y="7012"/>
                  </a:lnTo>
                  <a:lnTo>
                    <a:pt x="4265875" y="26138"/>
                  </a:lnTo>
                  <a:lnTo>
                    <a:pt x="4246755" y="54515"/>
                  </a:lnTo>
                  <a:lnTo>
                    <a:pt x="4239745" y="89279"/>
                  </a:lnTo>
                  <a:lnTo>
                    <a:pt x="4246755" y="124060"/>
                  </a:lnTo>
                  <a:lnTo>
                    <a:pt x="4265875" y="152478"/>
                  </a:lnTo>
                  <a:lnTo>
                    <a:pt x="4294243" y="171646"/>
                  </a:lnTo>
                  <a:lnTo>
                    <a:pt x="4328994" y="178676"/>
                  </a:lnTo>
                  <a:lnTo>
                    <a:pt x="4363746" y="171646"/>
                  </a:lnTo>
                  <a:lnTo>
                    <a:pt x="4392113" y="152478"/>
                  </a:lnTo>
                  <a:lnTo>
                    <a:pt x="4411234" y="124060"/>
                  </a:lnTo>
                  <a:lnTo>
                    <a:pt x="4418243" y="89279"/>
                  </a:lnTo>
                  <a:lnTo>
                    <a:pt x="4411234" y="54515"/>
                  </a:lnTo>
                  <a:lnTo>
                    <a:pt x="4392113" y="26138"/>
                  </a:lnTo>
                  <a:lnTo>
                    <a:pt x="4363746" y="7012"/>
                  </a:lnTo>
                  <a:lnTo>
                    <a:pt x="4328994" y="0"/>
                  </a:lnTo>
                  <a:close/>
                </a:path>
                <a:path w="4418330" h="6044565">
                  <a:moveTo>
                    <a:pt x="3264661" y="532345"/>
                  </a:moveTo>
                  <a:lnTo>
                    <a:pt x="3229909" y="539357"/>
                  </a:lnTo>
                  <a:lnTo>
                    <a:pt x="3201542" y="558484"/>
                  </a:lnTo>
                  <a:lnTo>
                    <a:pt x="3182421" y="586861"/>
                  </a:lnTo>
                  <a:lnTo>
                    <a:pt x="3175412" y="621624"/>
                  </a:lnTo>
                  <a:lnTo>
                    <a:pt x="3182421" y="656406"/>
                  </a:lnTo>
                  <a:lnTo>
                    <a:pt x="3201542" y="684824"/>
                  </a:lnTo>
                  <a:lnTo>
                    <a:pt x="3229909" y="703991"/>
                  </a:lnTo>
                  <a:lnTo>
                    <a:pt x="3264661" y="711022"/>
                  </a:lnTo>
                  <a:lnTo>
                    <a:pt x="3299412" y="703991"/>
                  </a:lnTo>
                  <a:lnTo>
                    <a:pt x="3327780" y="684824"/>
                  </a:lnTo>
                  <a:lnTo>
                    <a:pt x="3346900" y="656406"/>
                  </a:lnTo>
                  <a:lnTo>
                    <a:pt x="3353910" y="621624"/>
                  </a:lnTo>
                  <a:lnTo>
                    <a:pt x="3346900" y="586861"/>
                  </a:lnTo>
                  <a:lnTo>
                    <a:pt x="3327780" y="558484"/>
                  </a:lnTo>
                  <a:lnTo>
                    <a:pt x="3299412" y="539357"/>
                  </a:lnTo>
                  <a:lnTo>
                    <a:pt x="3264661" y="532345"/>
                  </a:lnTo>
                  <a:close/>
                </a:path>
                <a:path w="4418330" h="6044565">
                  <a:moveTo>
                    <a:pt x="3796827" y="532345"/>
                  </a:moveTo>
                  <a:lnTo>
                    <a:pt x="3762076" y="539357"/>
                  </a:lnTo>
                  <a:lnTo>
                    <a:pt x="3733708" y="558484"/>
                  </a:lnTo>
                  <a:lnTo>
                    <a:pt x="3714588" y="586861"/>
                  </a:lnTo>
                  <a:lnTo>
                    <a:pt x="3707578" y="621624"/>
                  </a:lnTo>
                  <a:lnTo>
                    <a:pt x="3714588" y="656406"/>
                  </a:lnTo>
                  <a:lnTo>
                    <a:pt x="3733708" y="684824"/>
                  </a:lnTo>
                  <a:lnTo>
                    <a:pt x="3762076" y="703991"/>
                  </a:lnTo>
                  <a:lnTo>
                    <a:pt x="3796827" y="711022"/>
                  </a:lnTo>
                  <a:lnTo>
                    <a:pt x="3831579" y="703991"/>
                  </a:lnTo>
                  <a:lnTo>
                    <a:pt x="3859947" y="684824"/>
                  </a:lnTo>
                  <a:lnTo>
                    <a:pt x="3879067" y="656406"/>
                  </a:lnTo>
                  <a:lnTo>
                    <a:pt x="3886077" y="621624"/>
                  </a:lnTo>
                  <a:lnTo>
                    <a:pt x="3879067" y="586861"/>
                  </a:lnTo>
                  <a:lnTo>
                    <a:pt x="3859947" y="558484"/>
                  </a:lnTo>
                  <a:lnTo>
                    <a:pt x="3831579" y="539357"/>
                  </a:lnTo>
                  <a:lnTo>
                    <a:pt x="3796827" y="532345"/>
                  </a:lnTo>
                  <a:close/>
                </a:path>
                <a:path w="4418330" h="6044565">
                  <a:moveTo>
                    <a:pt x="621415" y="5865738"/>
                  </a:moveTo>
                  <a:lnTo>
                    <a:pt x="586664" y="5872757"/>
                  </a:lnTo>
                  <a:lnTo>
                    <a:pt x="558296" y="5891899"/>
                  </a:lnTo>
                  <a:lnTo>
                    <a:pt x="539176" y="5920287"/>
                  </a:lnTo>
                  <a:lnTo>
                    <a:pt x="532166" y="5955048"/>
                  </a:lnTo>
                  <a:lnTo>
                    <a:pt x="539176" y="5989813"/>
                  </a:lnTo>
                  <a:lnTo>
                    <a:pt x="558296" y="6018203"/>
                  </a:lnTo>
                  <a:lnTo>
                    <a:pt x="586664" y="6037343"/>
                  </a:lnTo>
                  <a:lnTo>
                    <a:pt x="621415" y="6044361"/>
                  </a:lnTo>
                  <a:lnTo>
                    <a:pt x="656185" y="6037343"/>
                  </a:lnTo>
                  <a:lnTo>
                    <a:pt x="684594" y="6018203"/>
                  </a:lnTo>
                  <a:lnTo>
                    <a:pt x="703755" y="5989813"/>
                  </a:lnTo>
                  <a:lnTo>
                    <a:pt x="710783" y="5955048"/>
                  </a:lnTo>
                  <a:lnTo>
                    <a:pt x="703755" y="5920287"/>
                  </a:lnTo>
                  <a:lnTo>
                    <a:pt x="684594" y="5891899"/>
                  </a:lnTo>
                  <a:lnTo>
                    <a:pt x="656185" y="5872757"/>
                  </a:lnTo>
                  <a:lnTo>
                    <a:pt x="621415" y="5865738"/>
                  </a:lnTo>
                  <a:close/>
                </a:path>
                <a:path w="4418330" h="6044565">
                  <a:moveTo>
                    <a:pt x="621415" y="5333404"/>
                  </a:moveTo>
                  <a:lnTo>
                    <a:pt x="586664" y="5340424"/>
                  </a:lnTo>
                  <a:lnTo>
                    <a:pt x="558296" y="5359566"/>
                  </a:lnTo>
                  <a:lnTo>
                    <a:pt x="539176" y="5387955"/>
                  </a:lnTo>
                  <a:lnTo>
                    <a:pt x="532166" y="5422719"/>
                  </a:lnTo>
                  <a:lnTo>
                    <a:pt x="539176" y="5457483"/>
                  </a:lnTo>
                  <a:lnTo>
                    <a:pt x="558296" y="5485873"/>
                  </a:lnTo>
                  <a:lnTo>
                    <a:pt x="586664" y="5505014"/>
                  </a:lnTo>
                  <a:lnTo>
                    <a:pt x="621415" y="5512034"/>
                  </a:lnTo>
                  <a:lnTo>
                    <a:pt x="656185" y="5505014"/>
                  </a:lnTo>
                  <a:lnTo>
                    <a:pt x="684594" y="5485873"/>
                  </a:lnTo>
                  <a:lnTo>
                    <a:pt x="703755" y="5457483"/>
                  </a:lnTo>
                  <a:lnTo>
                    <a:pt x="710783" y="5422719"/>
                  </a:lnTo>
                  <a:lnTo>
                    <a:pt x="703755" y="5387955"/>
                  </a:lnTo>
                  <a:lnTo>
                    <a:pt x="684594" y="5359566"/>
                  </a:lnTo>
                  <a:lnTo>
                    <a:pt x="656185" y="5340424"/>
                  </a:lnTo>
                  <a:lnTo>
                    <a:pt x="621415" y="5333404"/>
                  </a:lnTo>
                  <a:close/>
                </a:path>
                <a:path w="4418330" h="6044565">
                  <a:moveTo>
                    <a:pt x="1153582" y="5333404"/>
                  </a:moveTo>
                  <a:lnTo>
                    <a:pt x="1118831" y="5340424"/>
                  </a:lnTo>
                  <a:lnTo>
                    <a:pt x="1090463" y="5359566"/>
                  </a:lnTo>
                  <a:lnTo>
                    <a:pt x="1071343" y="5387955"/>
                  </a:lnTo>
                  <a:lnTo>
                    <a:pt x="1064333" y="5422719"/>
                  </a:lnTo>
                  <a:lnTo>
                    <a:pt x="1071343" y="5457483"/>
                  </a:lnTo>
                  <a:lnTo>
                    <a:pt x="1090463" y="5485873"/>
                  </a:lnTo>
                  <a:lnTo>
                    <a:pt x="1118831" y="5505014"/>
                  </a:lnTo>
                  <a:lnTo>
                    <a:pt x="1153582" y="5512034"/>
                  </a:lnTo>
                  <a:lnTo>
                    <a:pt x="1188334" y="5505014"/>
                  </a:lnTo>
                  <a:lnTo>
                    <a:pt x="1216701" y="5485873"/>
                  </a:lnTo>
                  <a:lnTo>
                    <a:pt x="1235821" y="5457483"/>
                  </a:lnTo>
                  <a:lnTo>
                    <a:pt x="1242831" y="5422719"/>
                  </a:lnTo>
                  <a:lnTo>
                    <a:pt x="1235821" y="5387955"/>
                  </a:lnTo>
                  <a:lnTo>
                    <a:pt x="1216701" y="5359566"/>
                  </a:lnTo>
                  <a:lnTo>
                    <a:pt x="1188334" y="5340424"/>
                  </a:lnTo>
                  <a:lnTo>
                    <a:pt x="1153582" y="5333404"/>
                  </a:lnTo>
                  <a:close/>
                </a:path>
                <a:path w="4418330" h="6044565">
                  <a:moveTo>
                    <a:pt x="89249" y="5865738"/>
                  </a:moveTo>
                  <a:lnTo>
                    <a:pt x="54497" y="5872757"/>
                  </a:lnTo>
                  <a:lnTo>
                    <a:pt x="26130" y="5891899"/>
                  </a:lnTo>
                  <a:lnTo>
                    <a:pt x="7009" y="5920287"/>
                  </a:lnTo>
                  <a:lnTo>
                    <a:pt x="0" y="5955048"/>
                  </a:lnTo>
                  <a:lnTo>
                    <a:pt x="7009" y="5989813"/>
                  </a:lnTo>
                  <a:lnTo>
                    <a:pt x="26130" y="6018203"/>
                  </a:lnTo>
                  <a:lnTo>
                    <a:pt x="54497" y="6037343"/>
                  </a:lnTo>
                  <a:lnTo>
                    <a:pt x="89249" y="6044361"/>
                  </a:lnTo>
                  <a:lnTo>
                    <a:pt x="124019" y="6037343"/>
                  </a:lnTo>
                  <a:lnTo>
                    <a:pt x="152427" y="6018203"/>
                  </a:lnTo>
                  <a:lnTo>
                    <a:pt x="171588" y="5989813"/>
                  </a:lnTo>
                  <a:lnTo>
                    <a:pt x="178616" y="5955048"/>
                  </a:lnTo>
                  <a:lnTo>
                    <a:pt x="171588" y="5920287"/>
                  </a:lnTo>
                  <a:lnTo>
                    <a:pt x="152427" y="5891899"/>
                  </a:lnTo>
                  <a:lnTo>
                    <a:pt x="124019" y="5872757"/>
                  </a:lnTo>
                  <a:lnTo>
                    <a:pt x="89249" y="5865738"/>
                  </a:lnTo>
                  <a:close/>
                </a:path>
                <a:path w="4418330" h="6044565">
                  <a:moveTo>
                    <a:pt x="1153582" y="5865738"/>
                  </a:moveTo>
                  <a:lnTo>
                    <a:pt x="1118831" y="5872757"/>
                  </a:lnTo>
                  <a:lnTo>
                    <a:pt x="1090463" y="5891899"/>
                  </a:lnTo>
                  <a:lnTo>
                    <a:pt x="1071343" y="5920287"/>
                  </a:lnTo>
                  <a:lnTo>
                    <a:pt x="1064333" y="5955048"/>
                  </a:lnTo>
                  <a:lnTo>
                    <a:pt x="1071343" y="5989813"/>
                  </a:lnTo>
                  <a:lnTo>
                    <a:pt x="1090463" y="6018203"/>
                  </a:lnTo>
                  <a:lnTo>
                    <a:pt x="1118831" y="6037343"/>
                  </a:lnTo>
                  <a:lnTo>
                    <a:pt x="1153582" y="6044361"/>
                  </a:lnTo>
                  <a:lnTo>
                    <a:pt x="1188334" y="6037343"/>
                  </a:lnTo>
                  <a:lnTo>
                    <a:pt x="1216701" y="6018203"/>
                  </a:lnTo>
                  <a:lnTo>
                    <a:pt x="1235821" y="5989813"/>
                  </a:lnTo>
                  <a:lnTo>
                    <a:pt x="1242831" y="5955048"/>
                  </a:lnTo>
                  <a:lnTo>
                    <a:pt x="1235821" y="5920287"/>
                  </a:lnTo>
                  <a:lnTo>
                    <a:pt x="1216701" y="5891899"/>
                  </a:lnTo>
                  <a:lnTo>
                    <a:pt x="1188334" y="5872757"/>
                  </a:lnTo>
                  <a:lnTo>
                    <a:pt x="1153582" y="5865738"/>
                  </a:lnTo>
                  <a:close/>
                </a:path>
                <a:path w="4418330" h="6044565">
                  <a:moveTo>
                    <a:pt x="89249" y="4801095"/>
                  </a:moveTo>
                  <a:lnTo>
                    <a:pt x="54497" y="4808107"/>
                  </a:lnTo>
                  <a:lnTo>
                    <a:pt x="26130" y="4827235"/>
                  </a:lnTo>
                  <a:lnTo>
                    <a:pt x="7009" y="4855616"/>
                  </a:lnTo>
                  <a:lnTo>
                    <a:pt x="0" y="4890386"/>
                  </a:lnTo>
                  <a:lnTo>
                    <a:pt x="7009" y="4925149"/>
                  </a:lnTo>
                  <a:lnTo>
                    <a:pt x="26130" y="4953539"/>
                  </a:lnTo>
                  <a:lnTo>
                    <a:pt x="54497" y="4972681"/>
                  </a:lnTo>
                  <a:lnTo>
                    <a:pt x="89249" y="4979700"/>
                  </a:lnTo>
                  <a:lnTo>
                    <a:pt x="124019" y="4972681"/>
                  </a:lnTo>
                  <a:lnTo>
                    <a:pt x="152427" y="4953539"/>
                  </a:lnTo>
                  <a:lnTo>
                    <a:pt x="171588" y="4925149"/>
                  </a:lnTo>
                  <a:lnTo>
                    <a:pt x="178616" y="4890386"/>
                  </a:lnTo>
                  <a:lnTo>
                    <a:pt x="171588" y="4855616"/>
                  </a:lnTo>
                  <a:lnTo>
                    <a:pt x="152427" y="4827235"/>
                  </a:lnTo>
                  <a:lnTo>
                    <a:pt x="124019" y="4808107"/>
                  </a:lnTo>
                  <a:lnTo>
                    <a:pt x="89249" y="4801095"/>
                  </a:lnTo>
                  <a:close/>
                </a:path>
                <a:path w="4418330" h="6044565">
                  <a:moveTo>
                    <a:pt x="89249" y="5333404"/>
                  </a:moveTo>
                  <a:lnTo>
                    <a:pt x="54497" y="5340424"/>
                  </a:lnTo>
                  <a:lnTo>
                    <a:pt x="26130" y="5359566"/>
                  </a:lnTo>
                  <a:lnTo>
                    <a:pt x="7009" y="5387955"/>
                  </a:lnTo>
                  <a:lnTo>
                    <a:pt x="0" y="5422719"/>
                  </a:lnTo>
                  <a:lnTo>
                    <a:pt x="7009" y="5457483"/>
                  </a:lnTo>
                  <a:lnTo>
                    <a:pt x="26130" y="5485873"/>
                  </a:lnTo>
                  <a:lnTo>
                    <a:pt x="54497" y="5505014"/>
                  </a:lnTo>
                  <a:lnTo>
                    <a:pt x="89249" y="5512034"/>
                  </a:lnTo>
                  <a:lnTo>
                    <a:pt x="124019" y="5505014"/>
                  </a:lnTo>
                  <a:lnTo>
                    <a:pt x="152427" y="5485873"/>
                  </a:lnTo>
                  <a:lnTo>
                    <a:pt x="171588" y="5457483"/>
                  </a:lnTo>
                  <a:lnTo>
                    <a:pt x="178616" y="5422719"/>
                  </a:lnTo>
                  <a:lnTo>
                    <a:pt x="171588" y="5387955"/>
                  </a:lnTo>
                  <a:lnTo>
                    <a:pt x="152427" y="5359566"/>
                  </a:lnTo>
                  <a:lnTo>
                    <a:pt x="124019" y="5340424"/>
                  </a:lnTo>
                  <a:lnTo>
                    <a:pt x="89249" y="5333404"/>
                  </a:lnTo>
                  <a:close/>
                </a:path>
                <a:path w="4418330" h="6044565">
                  <a:moveTo>
                    <a:pt x="1153582" y="4801095"/>
                  </a:moveTo>
                  <a:lnTo>
                    <a:pt x="1118831" y="4808107"/>
                  </a:lnTo>
                  <a:lnTo>
                    <a:pt x="1090463" y="4827235"/>
                  </a:lnTo>
                  <a:lnTo>
                    <a:pt x="1071343" y="4855616"/>
                  </a:lnTo>
                  <a:lnTo>
                    <a:pt x="1064333" y="4890386"/>
                  </a:lnTo>
                  <a:lnTo>
                    <a:pt x="1071343" y="4925149"/>
                  </a:lnTo>
                  <a:lnTo>
                    <a:pt x="1090463" y="4953539"/>
                  </a:lnTo>
                  <a:lnTo>
                    <a:pt x="1118831" y="4972681"/>
                  </a:lnTo>
                  <a:lnTo>
                    <a:pt x="1153582" y="4979700"/>
                  </a:lnTo>
                  <a:lnTo>
                    <a:pt x="1188334" y="4972681"/>
                  </a:lnTo>
                  <a:lnTo>
                    <a:pt x="1216701" y="4953539"/>
                  </a:lnTo>
                  <a:lnTo>
                    <a:pt x="1235821" y="4925149"/>
                  </a:lnTo>
                  <a:lnTo>
                    <a:pt x="1242831" y="4890386"/>
                  </a:lnTo>
                  <a:lnTo>
                    <a:pt x="1235821" y="4855616"/>
                  </a:lnTo>
                  <a:lnTo>
                    <a:pt x="1216701" y="4827235"/>
                  </a:lnTo>
                  <a:lnTo>
                    <a:pt x="1188334" y="4808107"/>
                  </a:lnTo>
                  <a:lnTo>
                    <a:pt x="1153582" y="4801095"/>
                  </a:lnTo>
                  <a:close/>
                </a:path>
                <a:path w="4418330" h="6044565">
                  <a:moveTo>
                    <a:pt x="621415" y="4801095"/>
                  </a:moveTo>
                  <a:lnTo>
                    <a:pt x="586664" y="4808107"/>
                  </a:lnTo>
                  <a:lnTo>
                    <a:pt x="558296" y="4827235"/>
                  </a:lnTo>
                  <a:lnTo>
                    <a:pt x="539176" y="4855616"/>
                  </a:lnTo>
                  <a:lnTo>
                    <a:pt x="532166" y="4890386"/>
                  </a:lnTo>
                  <a:lnTo>
                    <a:pt x="539176" y="4925149"/>
                  </a:lnTo>
                  <a:lnTo>
                    <a:pt x="558296" y="4953539"/>
                  </a:lnTo>
                  <a:lnTo>
                    <a:pt x="586664" y="4972681"/>
                  </a:lnTo>
                  <a:lnTo>
                    <a:pt x="621415" y="4979700"/>
                  </a:lnTo>
                  <a:lnTo>
                    <a:pt x="656185" y="4972681"/>
                  </a:lnTo>
                  <a:lnTo>
                    <a:pt x="684594" y="4953539"/>
                  </a:lnTo>
                  <a:lnTo>
                    <a:pt x="703755" y="4925149"/>
                  </a:lnTo>
                  <a:lnTo>
                    <a:pt x="710783" y="4890386"/>
                  </a:lnTo>
                  <a:lnTo>
                    <a:pt x="703755" y="4855616"/>
                  </a:lnTo>
                  <a:lnTo>
                    <a:pt x="684594" y="4827235"/>
                  </a:lnTo>
                  <a:lnTo>
                    <a:pt x="656185" y="4808107"/>
                  </a:lnTo>
                  <a:lnTo>
                    <a:pt x="621415" y="4801095"/>
                  </a:lnTo>
                  <a:close/>
                </a:path>
                <a:path w="4418330" h="6044565">
                  <a:moveTo>
                    <a:pt x="1153582" y="4268749"/>
                  </a:moveTo>
                  <a:lnTo>
                    <a:pt x="1118831" y="4275761"/>
                  </a:lnTo>
                  <a:lnTo>
                    <a:pt x="1090463" y="4294888"/>
                  </a:lnTo>
                  <a:lnTo>
                    <a:pt x="1071343" y="4323265"/>
                  </a:lnTo>
                  <a:lnTo>
                    <a:pt x="1064333" y="4358028"/>
                  </a:lnTo>
                  <a:lnTo>
                    <a:pt x="1071343" y="4392791"/>
                  </a:lnTo>
                  <a:lnTo>
                    <a:pt x="1090463" y="4421168"/>
                  </a:lnTo>
                  <a:lnTo>
                    <a:pt x="1118831" y="4440295"/>
                  </a:lnTo>
                  <a:lnTo>
                    <a:pt x="1153582" y="4447307"/>
                  </a:lnTo>
                  <a:lnTo>
                    <a:pt x="1188334" y="4440295"/>
                  </a:lnTo>
                  <a:lnTo>
                    <a:pt x="1216701" y="4421168"/>
                  </a:lnTo>
                  <a:lnTo>
                    <a:pt x="1235821" y="4392791"/>
                  </a:lnTo>
                  <a:lnTo>
                    <a:pt x="1242831" y="4358028"/>
                  </a:lnTo>
                  <a:lnTo>
                    <a:pt x="1235821" y="4323265"/>
                  </a:lnTo>
                  <a:lnTo>
                    <a:pt x="1216701" y="4294888"/>
                  </a:lnTo>
                  <a:lnTo>
                    <a:pt x="1188334" y="4275761"/>
                  </a:lnTo>
                  <a:lnTo>
                    <a:pt x="1153582" y="4268749"/>
                  </a:lnTo>
                  <a:close/>
                </a:path>
                <a:path w="4418330" h="6044565">
                  <a:moveTo>
                    <a:pt x="89249" y="3736404"/>
                  </a:moveTo>
                  <a:lnTo>
                    <a:pt x="54497" y="3743416"/>
                  </a:lnTo>
                  <a:lnTo>
                    <a:pt x="26130" y="3762542"/>
                  </a:lnTo>
                  <a:lnTo>
                    <a:pt x="7009" y="3790920"/>
                  </a:lnTo>
                  <a:lnTo>
                    <a:pt x="0" y="3825683"/>
                  </a:lnTo>
                  <a:lnTo>
                    <a:pt x="7009" y="3860464"/>
                  </a:lnTo>
                  <a:lnTo>
                    <a:pt x="26130" y="3888882"/>
                  </a:lnTo>
                  <a:lnTo>
                    <a:pt x="54497" y="3908050"/>
                  </a:lnTo>
                  <a:lnTo>
                    <a:pt x="89249" y="3915081"/>
                  </a:lnTo>
                  <a:lnTo>
                    <a:pt x="124019" y="3908050"/>
                  </a:lnTo>
                  <a:lnTo>
                    <a:pt x="152427" y="3888882"/>
                  </a:lnTo>
                  <a:lnTo>
                    <a:pt x="171588" y="3860464"/>
                  </a:lnTo>
                  <a:lnTo>
                    <a:pt x="178616" y="3825683"/>
                  </a:lnTo>
                  <a:lnTo>
                    <a:pt x="171588" y="3790920"/>
                  </a:lnTo>
                  <a:lnTo>
                    <a:pt x="152427" y="3762542"/>
                  </a:lnTo>
                  <a:lnTo>
                    <a:pt x="124019" y="3743416"/>
                  </a:lnTo>
                  <a:lnTo>
                    <a:pt x="89249" y="3736404"/>
                  </a:lnTo>
                  <a:close/>
                </a:path>
                <a:path w="4418330" h="6044565">
                  <a:moveTo>
                    <a:pt x="621415" y="3736404"/>
                  </a:moveTo>
                  <a:lnTo>
                    <a:pt x="586664" y="3743416"/>
                  </a:lnTo>
                  <a:lnTo>
                    <a:pt x="558296" y="3762542"/>
                  </a:lnTo>
                  <a:lnTo>
                    <a:pt x="539176" y="3790920"/>
                  </a:lnTo>
                  <a:lnTo>
                    <a:pt x="532166" y="3825683"/>
                  </a:lnTo>
                  <a:lnTo>
                    <a:pt x="539176" y="3860464"/>
                  </a:lnTo>
                  <a:lnTo>
                    <a:pt x="558296" y="3888882"/>
                  </a:lnTo>
                  <a:lnTo>
                    <a:pt x="586664" y="3908050"/>
                  </a:lnTo>
                  <a:lnTo>
                    <a:pt x="621415" y="3915081"/>
                  </a:lnTo>
                  <a:lnTo>
                    <a:pt x="656185" y="3908050"/>
                  </a:lnTo>
                  <a:lnTo>
                    <a:pt x="684594" y="3888882"/>
                  </a:lnTo>
                  <a:lnTo>
                    <a:pt x="703755" y="3860464"/>
                  </a:lnTo>
                  <a:lnTo>
                    <a:pt x="710783" y="3825683"/>
                  </a:lnTo>
                  <a:lnTo>
                    <a:pt x="703755" y="3790920"/>
                  </a:lnTo>
                  <a:lnTo>
                    <a:pt x="684594" y="3762542"/>
                  </a:lnTo>
                  <a:lnTo>
                    <a:pt x="656185" y="3743416"/>
                  </a:lnTo>
                  <a:lnTo>
                    <a:pt x="621415" y="3736404"/>
                  </a:lnTo>
                  <a:close/>
                </a:path>
                <a:path w="4418330" h="6044565">
                  <a:moveTo>
                    <a:pt x="1153582" y="3736404"/>
                  </a:moveTo>
                  <a:lnTo>
                    <a:pt x="1118831" y="3743416"/>
                  </a:lnTo>
                  <a:lnTo>
                    <a:pt x="1090463" y="3762542"/>
                  </a:lnTo>
                  <a:lnTo>
                    <a:pt x="1071343" y="3790920"/>
                  </a:lnTo>
                  <a:lnTo>
                    <a:pt x="1064333" y="3825683"/>
                  </a:lnTo>
                  <a:lnTo>
                    <a:pt x="1071343" y="3860464"/>
                  </a:lnTo>
                  <a:lnTo>
                    <a:pt x="1090463" y="3888882"/>
                  </a:lnTo>
                  <a:lnTo>
                    <a:pt x="1118831" y="3908050"/>
                  </a:lnTo>
                  <a:lnTo>
                    <a:pt x="1153582" y="3915081"/>
                  </a:lnTo>
                  <a:lnTo>
                    <a:pt x="1188334" y="3908050"/>
                  </a:lnTo>
                  <a:lnTo>
                    <a:pt x="1216701" y="3888882"/>
                  </a:lnTo>
                  <a:lnTo>
                    <a:pt x="1235821" y="3860464"/>
                  </a:lnTo>
                  <a:lnTo>
                    <a:pt x="1242831" y="3825683"/>
                  </a:lnTo>
                  <a:lnTo>
                    <a:pt x="1235821" y="3790920"/>
                  </a:lnTo>
                  <a:lnTo>
                    <a:pt x="1216701" y="3762542"/>
                  </a:lnTo>
                  <a:lnTo>
                    <a:pt x="1188334" y="3743416"/>
                  </a:lnTo>
                  <a:lnTo>
                    <a:pt x="1153582" y="3736404"/>
                  </a:lnTo>
                  <a:close/>
                </a:path>
                <a:path w="4418330" h="6044565">
                  <a:moveTo>
                    <a:pt x="89249" y="4268749"/>
                  </a:moveTo>
                  <a:lnTo>
                    <a:pt x="54497" y="4275761"/>
                  </a:lnTo>
                  <a:lnTo>
                    <a:pt x="26130" y="4294888"/>
                  </a:lnTo>
                  <a:lnTo>
                    <a:pt x="7009" y="4323265"/>
                  </a:lnTo>
                  <a:lnTo>
                    <a:pt x="0" y="4358028"/>
                  </a:lnTo>
                  <a:lnTo>
                    <a:pt x="7009" y="4392791"/>
                  </a:lnTo>
                  <a:lnTo>
                    <a:pt x="26130" y="4421168"/>
                  </a:lnTo>
                  <a:lnTo>
                    <a:pt x="54497" y="4440295"/>
                  </a:lnTo>
                  <a:lnTo>
                    <a:pt x="89249" y="4447307"/>
                  </a:lnTo>
                  <a:lnTo>
                    <a:pt x="124019" y="4440295"/>
                  </a:lnTo>
                  <a:lnTo>
                    <a:pt x="152427" y="4421168"/>
                  </a:lnTo>
                  <a:lnTo>
                    <a:pt x="171588" y="4392791"/>
                  </a:lnTo>
                  <a:lnTo>
                    <a:pt x="178616" y="4358028"/>
                  </a:lnTo>
                  <a:lnTo>
                    <a:pt x="171588" y="4323265"/>
                  </a:lnTo>
                  <a:lnTo>
                    <a:pt x="152427" y="4294888"/>
                  </a:lnTo>
                  <a:lnTo>
                    <a:pt x="124019" y="4275761"/>
                  </a:lnTo>
                  <a:lnTo>
                    <a:pt x="89249" y="4268749"/>
                  </a:lnTo>
                  <a:close/>
                </a:path>
                <a:path w="4418330" h="6044565">
                  <a:moveTo>
                    <a:pt x="621415" y="4268749"/>
                  </a:moveTo>
                  <a:lnTo>
                    <a:pt x="586664" y="4275761"/>
                  </a:lnTo>
                  <a:lnTo>
                    <a:pt x="558296" y="4294888"/>
                  </a:lnTo>
                  <a:lnTo>
                    <a:pt x="539176" y="4323265"/>
                  </a:lnTo>
                  <a:lnTo>
                    <a:pt x="532166" y="4358028"/>
                  </a:lnTo>
                  <a:lnTo>
                    <a:pt x="539176" y="4392791"/>
                  </a:lnTo>
                  <a:lnTo>
                    <a:pt x="558296" y="4421168"/>
                  </a:lnTo>
                  <a:lnTo>
                    <a:pt x="586664" y="4440295"/>
                  </a:lnTo>
                  <a:lnTo>
                    <a:pt x="621415" y="4447307"/>
                  </a:lnTo>
                  <a:lnTo>
                    <a:pt x="656185" y="4440295"/>
                  </a:lnTo>
                  <a:lnTo>
                    <a:pt x="684594" y="4421168"/>
                  </a:lnTo>
                  <a:lnTo>
                    <a:pt x="703755" y="4392791"/>
                  </a:lnTo>
                  <a:lnTo>
                    <a:pt x="710783" y="4358028"/>
                  </a:lnTo>
                  <a:lnTo>
                    <a:pt x="703755" y="4323265"/>
                  </a:lnTo>
                  <a:lnTo>
                    <a:pt x="684594" y="4294888"/>
                  </a:lnTo>
                  <a:lnTo>
                    <a:pt x="656185" y="4275761"/>
                  </a:lnTo>
                  <a:lnTo>
                    <a:pt x="621415" y="4268749"/>
                  </a:lnTo>
                  <a:close/>
                </a:path>
                <a:path w="4418330" h="6044565">
                  <a:moveTo>
                    <a:pt x="2211498" y="5865738"/>
                  </a:moveTo>
                  <a:lnTo>
                    <a:pt x="2176747" y="5872757"/>
                  </a:lnTo>
                  <a:lnTo>
                    <a:pt x="2148379" y="5891899"/>
                  </a:lnTo>
                  <a:lnTo>
                    <a:pt x="2129259" y="5920287"/>
                  </a:lnTo>
                  <a:lnTo>
                    <a:pt x="2122249" y="5955048"/>
                  </a:lnTo>
                  <a:lnTo>
                    <a:pt x="2129259" y="5989813"/>
                  </a:lnTo>
                  <a:lnTo>
                    <a:pt x="2148379" y="6018203"/>
                  </a:lnTo>
                  <a:lnTo>
                    <a:pt x="2176747" y="6037343"/>
                  </a:lnTo>
                  <a:lnTo>
                    <a:pt x="2211498" y="6044361"/>
                  </a:lnTo>
                  <a:lnTo>
                    <a:pt x="2246250" y="6037343"/>
                  </a:lnTo>
                  <a:lnTo>
                    <a:pt x="2274617" y="6018203"/>
                  </a:lnTo>
                  <a:lnTo>
                    <a:pt x="2293738" y="5989813"/>
                  </a:lnTo>
                  <a:lnTo>
                    <a:pt x="2300747" y="5955048"/>
                  </a:lnTo>
                  <a:lnTo>
                    <a:pt x="2293738" y="5920287"/>
                  </a:lnTo>
                  <a:lnTo>
                    <a:pt x="2274617" y="5891899"/>
                  </a:lnTo>
                  <a:lnTo>
                    <a:pt x="2246250" y="5872757"/>
                  </a:lnTo>
                  <a:lnTo>
                    <a:pt x="2211498" y="5865738"/>
                  </a:lnTo>
                  <a:close/>
                </a:path>
                <a:path w="4418330" h="6044565">
                  <a:moveTo>
                    <a:pt x="2211498" y="5333404"/>
                  </a:moveTo>
                  <a:lnTo>
                    <a:pt x="2176747" y="5340424"/>
                  </a:lnTo>
                  <a:lnTo>
                    <a:pt x="2148379" y="5359566"/>
                  </a:lnTo>
                  <a:lnTo>
                    <a:pt x="2129259" y="5387955"/>
                  </a:lnTo>
                  <a:lnTo>
                    <a:pt x="2122249" y="5422719"/>
                  </a:lnTo>
                  <a:lnTo>
                    <a:pt x="2129259" y="5457483"/>
                  </a:lnTo>
                  <a:lnTo>
                    <a:pt x="2148379" y="5485873"/>
                  </a:lnTo>
                  <a:lnTo>
                    <a:pt x="2176747" y="5505014"/>
                  </a:lnTo>
                  <a:lnTo>
                    <a:pt x="2211498" y="5512034"/>
                  </a:lnTo>
                  <a:lnTo>
                    <a:pt x="2246250" y="5505014"/>
                  </a:lnTo>
                  <a:lnTo>
                    <a:pt x="2274617" y="5485873"/>
                  </a:lnTo>
                  <a:lnTo>
                    <a:pt x="2293738" y="5457483"/>
                  </a:lnTo>
                  <a:lnTo>
                    <a:pt x="2300747" y="5422719"/>
                  </a:lnTo>
                  <a:lnTo>
                    <a:pt x="2293738" y="5387955"/>
                  </a:lnTo>
                  <a:lnTo>
                    <a:pt x="2274617" y="5359566"/>
                  </a:lnTo>
                  <a:lnTo>
                    <a:pt x="2246250" y="5340424"/>
                  </a:lnTo>
                  <a:lnTo>
                    <a:pt x="2211498" y="5333404"/>
                  </a:lnTo>
                  <a:close/>
                </a:path>
                <a:path w="4418330" h="6044565">
                  <a:moveTo>
                    <a:pt x="2743665" y="5333404"/>
                  </a:moveTo>
                  <a:lnTo>
                    <a:pt x="2708913" y="5340424"/>
                  </a:lnTo>
                  <a:lnTo>
                    <a:pt x="2680546" y="5359566"/>
                  </a:lnTo>
                  <a:lnTo>
                    <a:pt x="2661426" y="5387955"/>
                  </a:lnTo>
                  <a:lnTo>
                    <a:pt x="2654416" y="5422719"/>
                  </a:lnTo>
                  <a:lnTo>
                    <a:pt x="2661426" y="5457483"/>
                  </a:lnTo>
                  <a:lnTo>
                    <a:pt x="2680546" y="5485873"/>
                  </a:lnTo>
                  <a:lnTo>
                    <a:pt x="2708913" y="5505014"/>
                  </a:lnTo>
                  <a:lnTo>
                    <a:pt x="2743665" y="5512034"/>
                  </a:lnTo>
                  <a:lnTo>
                    <a:pt x="2778416" y="5505014"/>
                  </a:lnTo>
                  <a:lnTo>
                    <a:pt x="2806784" y="5485873"/>
                  </a:lnTo>
                  <a:lnTo>
                    <a:pt x="2825904" y="5457483"/>
                  </a:lnTo>
                  <a:lnTo>
                    <a:pt x="2832914" y="5422719"/>
                  </a:lnTo>
                  <a:lnTo>
                    <a:pt x="2825904" y="5387955"/>
                  </a:lnTo>
                  <a:lnTo>
                    <a:pt x="2806784" y="5359566"/>
                  </a:lnTo>
                  <a:lnTo>
                    <a:pt x="2778416" y="5340424"/>
                  </a:lnTo>
                  <a:lnTo>
                    <a:pt x="2743665" y="5333404"/>
                  </a:lnTo>
                  <a:close/>
                </a:path>
                <a:path w="4418330" h="6044565">
                  <a:moveTo>
                    <a:pt x="1679331" y="5865738"/>
                  </a:moveTo>
                  <a:lnTo>
                    <a:pt x="1644580" y="5872757"/>
                  </a:lnTo>
                  <a:lnTo>
                    <a:pt x="1616212" y="5891899"/>
                  </a:lnTo>
                  <a:lnTo>
                    <a:pt x="1597092" y="5920287"/>
                  </a:lnTo>
                  <a:lnTo>
                    <a:pt x="1590082" y="5955048"/>
                  </a:lnTo>
                  <a:lnTo>
                    <a:pt x="1597092" y="5989813"/>
                  </a:lnTo>
                  <a:lnTo>
                    <a:pt x="1616212" y="6018203"/>
                  </a:lnTo>
                  <a:lnTo>
                    <a:pt x="1644580" y="6037343"/>
                  </a:lnTo>
                  <a:lnTo>
                    <a:pt x="1679331" y="6044361"/>
                  </a:lnTo>
                  <a:lnTo>
                    <a:pt x="1714083" y="6037343"/>
                  </a:lnTo>
                  <a:lnTo>
                    <a:pt x="1742450" y="6018203"/>
                  </a:lnTo>
                  <a:lnTo>
                    <a:pt x="1761571" y="5989813"/>
                  </a:lnTo>
                  <a:lnTo>
                    <a:pt x="1768580" y="5955048"/>
                  </a:lnTo>
                  <a:lnTo>
                    <a:pt x="1761571" y="5920287"/>
                  </a:lnTo>
                  <a:lnTo>
                    <a:pt x="1742450" y="5891899"/>
                  </a:lnTo>
                  <a:lnTo>
                    <a:pt x="1714083" y="5872757"/>
                  </a:lnTo>
                  <a:lnTo>
                    <a:pt x="1679331" y="5865738"/>
                  </a:lnTo>
                  <a:close/>
                </a:path>
                <a:path w="4418330" h="6044565">
                  <a:moveTo>
                    <a:pt x="2743665" y="5865738"/>
                  </a:moveTo>
                  <a:lnTo>
                    <a:pt x="2708913" y="5872757"/>
                  </a:lnTo>
                  <a:lnTo>
                    <a:pt x="2680546" y="5891899"/>
                  </a:lnTo>
                  <a:lnTo>
                    <a:pt x="2661426" y="5920287"/>
                  </a:lnTo>
                  <a:lnTo>
                    <a:pt x="2654416" y="5955048"/>
                  </a:lnTo>
                  <a:lnTo>
                    <a:pt x="2661426" y="5989813"/>
                  </a:lnTo>
                  <a:lnTo>
                    <a:pt x="2680546" y="6018203"/>
                  </a:lnTo>
                  <a:lnTo>
                    <a:pt x="2708913" y="6037343"/>
                  </a:lnTo>
                  <a:lnTo>
                    <a:pt x="2743665" y="6044361"/>
                  </a:lnTo>
                  <a:lnTo>
                    <a:pt x="2778416" y="6037343"/>
                  </a:lnTo>
                  <a:lnTo>
                    <a:pt x="2806784" y="6018203"/>
                  </a:lnTo>
                  <a:lnTo>
                    <a:pt x="2825904" y="5989813"/>
                  </a:lnTo>
                  <a:lnTo>
                    <a:pt x="2832914" y="5955048"/>
                  </a:lnTo>
                  <a:lnTo>
                    <a:pt x="2825904" y="5920287"/>
                  </a:lnTo>
                  <a:lnTo>
                    <a:pt x="2806784" y="5891899"/>
                  </a:lnTo>
                  <a:lnTo>
                    <a:pt x="2778416" y="5872757"/>
                  </a:lnTo>
                  <a:lnTo>
                    <a:pt x="2743665" y="5865738"/>
                  </a:lnTo>
                  <a:close/>
                </a:path>
                <a:path w="4418330" h="6044565">
                  <a:moveTo>
                    <a:pt x="1679331" y="4801095"/>
                  </a:moveTo>
                  <a:lnTo>
                    <a:pt x="1644580" y="4808107"/>
                  </a:lnTo>
                  <a:lnTo>
                    <a:pt x="1616212" y="4827235"/>
                  </a:lnTo>
                  <a:lnTo>
                    <a:pt x="1597092" y="4855616"/>
                  </a:lnTo>
                  <a:lnTo>
                    <a:pt x="1590082" y="4890386"/>
                  </a:lnTo>
                  <a:lnTo>
                    <a:pt x="1597092" y="4925149"/>
                  </a:lnTo>
                  <a:lnTo>
                    <a:pt x="1616212" y="4953539"/>
                  </a:lnTo>
                  <a:lnTo>
                    <a:pt x="1644580" y="4972681"/>
                  </a:lnTo>
                  <a:lnTo>
                    <a:pt x="1679331" y="4979700"/>
                  </a:lnTo>
                  <a:lnTo>
                    <a:pt x="1714083" y="4972681"/>
                  </a:lnTo>
                  <a:lnTo>
                    <a:pt x="1742450" y="4953539"/>
                  </a:lnTo>
                  <a:lnTo>
                    <a:pt x="1761571" y="4925149"/>
                  </a:lnTo>
                  <a:lnTo>
                    <a:pt x="1768580" y="4890386"/>
                  </a:lnTo>
                  <a:lnTo>
                    <a:pt x="1761571" y="4855616"/>
                  </a:lnTo>
                  <a:lnTo>
                    <a:pt x="1742450" y="4827235"/>
                  </a:lnTo>
                  <a:lnTo>
                    <a:pt x="1714083" y="4808107"/>
                  </a:lnTo>
                  <a:lnTo>
                    <a:pt x="1679331" y="4801095"/>
                  </a:lnTo>
                  <a:close/>
                </a:path>
                <a:path w="4418330" h="6044565">
                  <a:moveTo>
                    <a:pt x="1679331" y="5333404"/>
                  </a:moveTo>
                  <a:lnTo>
                    <a:pt x="1644580" y="5340424"/>
                  </a:lnTo>
                  <a:lnTo>
                    <a:pt x="1616212" y="5359566"/>
                  </a:lnTo>
                  <a:lnTo>
                    <a:pt x="1597092" y="5387955"/>
                  </a:lnTo>
                  <a:lnTo>
                    <a:pt x="1590082" y="5422719"/>
                  </a:lnTo>
                  <a:lnTo>
                    <a:pt x="1597092" y="5457483"/>
                  </a:lnTo>
                  <a:lnTo>
                    <a:pt x="1616212" y="5485873"/>
                  </a:lnTo>
                  <a:lnTo>
                    <a:pt x="1644580" y="5505014"/>
                  </a:lnTo>
                  <a:lnTo>
                    <a:pt x="1679331" y="5512034"/>
                  </a:lnTo>
                  <a:lnTo>
                    <a:pt x="1714083" y="5505014"/>
                  </a:lnTo>
                  <a:lnTo>
                    <a:pt x="1742450" y="5485873"/>
                  </a:lnTo>
                  <a:lnTo>
                    <a:pt x="1761571" y="5457483"/>
                  </a:lnTo>
                  <a:lnTo>
                    <a:pt x="1768580" y="5422719"/>
                  </a:lnTo>
                  <a:lnTo>
                    <a:pt x="1761571" y="5387955"/>
                  </a:lnTo>
                  <a:lnTo>
                    <a:pt x="1742450" y="5359566"/>
                  </a:lnTo>
                  <a:lnTo>
                    <a:pt x="1714083" y="5340424"/>
                  </a:lnTo>
                  <a:lnTo>
                    <a:pt x="1679331" y="5333404"/>
                  </a:lnTo>
                  <a:close/>
                </a:path>
                <a:path w="4418330" h="6044565">
                  <a:moveTo>
                    <a:pt x="2743665" y="4801095"/>
                  </a:moveTo>
                  <a:lnTo>
                    <a:pt x="2708913" y="4808107"/>
                  </a:lnTo>
                  <a:lnTo>
                    <a:pt x="2680546" y="4827235"/>
                  </a:lnTo>
                  <a:lnTo>
                    <a:pt x="2661426" y="4855616"/>
                  </a:lnTo>
                  <a:lnTo>
                    <a:pt x="2654416" y="4890386"/>
                  </a:lnTo>
                  <a:lnTo>
                    <a:pt x="2661426" y="4925149"/>
                  </a:lnTo>
                  <a:lnTo>
                    <a:pt x="2680546" y="4953539"/>
                  </a:lnTo>
                  <a:lnTo>
                    <a:pt x="2708913" y="4972681"/>
                  </a:lnTo>
                  <a:lnTo>
                    <a:pt x="2743665" y="4979700"/>
                  </a:lnTo>
                  <a:lnTo>
                    <a:pt x="2778416" y="4972681"/>
                  </a:lnTo>
                  <a:lnTo>
                    <a:pt x="2806784" y="4953539"/>
                  </a:lnTo>
                  <a:lnTo>
                    <a:pt x="2825904" y="4925149"/>
                  </a:lnTo>
                  <a:lnTo>
                    <a:pt x="2832914" y="4890386"/>
                  </a:lnTo>
                  <a:lnTo>
                    <a:pt x="2825904" y="4855616"/>
                  </a:lnTo>
                  <a:lnTo>
                    <a:pt x="2806784" y="4827235"/>
                  </a:lnTo>
                  <a:lnTo>
                    <a:pt x="2778416" y="4808107"/>
                  </a:lnTo>
                  <a:lnTo>
                    <a:pt x="2743665" y="4801095"/>
                  </a:lnTo>
                  <a:close/>
                </a:path>
                <a:path w="4418330" h="6044565">
                  <a:moveTo>
                    <a:pt x="2211498" y="4801095"/>
                  </a:moveTo>
                  <a:lnTo>
                    <a:pt x="2176747" y="4808107"/>
                  </a:lnTo>
                  <a:lnTo>
                    <a:pt x="2148379" y="4827235"/>
                  </a:lnTo>
                  <a:lnTo>
                    <a:pt x="2129259" y="4855616"/>
                  </a:lnTo>
                  <a:lnTo>
                    <a:pt x="2122249" y="4890386"/>
                  </a:lnTo>
                  <a:lnTo>
                    <a:pt x="2129259" y="4925149"/>
                  </a:lnTo>
                  <a:lnTo>
                    <a:pt x="2148379" y="4953539"/>
                  </a:lnTo>
                  <a:lnTo>
                    <a:pt x="2176747" y="4972681"/>
                  </a:lnTo>
                  <a:lnTo>
                    <a:pt x="2211498" y="4979700"/>
                  </a:lnTo>
                  <a:lnTo>
                    <a:pt x="2246250" y="4972681"/>
                  </a:lnTo>
                  <a:lnTo>
                    <a:pt x="2274617" y="4953539"/>
                  </a:lnTo>
                  <a:lnTo>
                    <a:pt x="2293738" y="4925149"/>
                  </a:lnTo>
                  <a:lnTo>
                    <a:pt x="2300747" y="4890386"/>
                  </a:lnTo>
                  <a:lnTo>
                    <a:pt x="2293738" y="4855616"/>
                  </a:lnTo>
                  <a:lnTo>
                    <a:pt x="2274617" y="4827235"/>
                  </a:lnTo>
                  <a:lnTo>
                    <a:pt x="2246250" y="4808107"/>
                  </a:lnTo>
                  <a:lnTo>
                    <a:pt x="2211498" y="4801095"/>
                  </a:lnTo>
                  <a:close/>
                </a:path>
                <a:path w="4418330" h="6044565">
                  <a:moveTo>
                    <a:pt x="2743665" y="4268749"/>
                  </a:moveTo>
                  <a:lnTo>
                    <a:pt x="2708913" y="4275761"/>
                  </a:lnTo>
                  <a:lnTo>
                    <a:pt x="2680546" y="4294888"/>
                  </a:lnTo>
                  <a:lnTo>
                    <a:pt x="2661426" y="4323265"/>
                  </a:lnTo>
                  <a:lnTo>
                    <a:pt x="2654416" y="4358028"/>
                  </a:lnTo>
                  <a:lnTo>
                    <a:pt x="2661426" y="4392791"/>
                  </a:lnTo>
                  <a:lnTo>
                    <a:pt x="2680546" y="4421168"/>
                  </a:lnTo>
                  <a:lnTo>
                    <a:pt x="2708913" y="4440295"/>
                  </a:lnTo>
                  <a:lnTo>
                    <a:pt x="2743665" y="4447307"/>
                  </a:lnTo>
                  <a:lnTo>
                    <a:pt x="2778416" y="4440295"/>
                  </a:lnTo>
                  <a:lnTo>
                    <a:pt x="2806784" y="4421168"/>
                  </a:lnTo>
                  <a:lnTo>
                    <a:pt x="2825904" y="4392791"/>
                  </a:lnTo>
                  <a:lnTo>
                    <a:pt x="2832914" y="4358028"/>
                  </a:lnTo>
                  <a:lnTo>
                    <a:pt x="2825904" y="4323265"/>
                  </a:lnTo>
                  <a:lnTo>
                    <a:pt x="2806784" y="4294888"/>
                  </a:lnTo>
                  <a:lnTo>
                    <a:pt x="2778416" y="4275761"/>
                  </a:lnTo>
                  <a:lnTo>
                    <a:pt x="2743665" y="4268749"/>
                  </a:lnTo>
                  <a:close/>
                </a:path>
                <a:path w="4418330" h="6044565">
                  <a:moveTo>
                    <a:pt x="1679331" y="3736404"/>
                  </a:moveTo>
                  <a:lnTo>
                    <a:pt x="1644580" y="3743416"/>
                  </a:lnTo>
                  <a:lnTo>
                    <a:pt x="1616212" y="3762542"/>
                  </a:lnTo>
                  <a:lnTo>
                    <a:pt x="1597092" y="3790920"/>
                  </a:lnTo>
                  <a:lnTo>
                    <a:pt x="1590082" y="3825683"/>
                  </a:lnTo>
                  <a:lnTo>
                    <a:pt x="1597092" y="3860464"/>
                  </a:lnTo>
                  <a:lnTo>
                    <a:pt x="1616212" y="3888882"/>
                  </a:lnTo>
                  <a:lnTo>
                    <a:pt x="1644580" y="3908050"/>
                  </a:lnTo>
                  <a:lnTo>
                    <a:pt x="1679331" y="3915081"/>
                  </a:lnTo>
                  <a:lnTo>
                    <a:pt x="1714083" y="3908050"/>
                  </a:lnTo>
                  <a:lnTo>
                    <a:pt x="1742450" y="3888882"/>
                  </a:lnTo>
                  <a:lnTo>
                    <a:pt x="1761571" y="3860464"/>
                  </a:lnTo>
                  <a:lnTo>
                    <a:pt x="1768580" y="3825683"/>
                  </a:lnTo>
                  <a:lnTo>
                    <a:pt x="1761571" y="3790920"/>
                  </a:lnTo>
                  <a:lnTo>
                    <a:pt x="1742450" y="3762542"/>
                  </a:lnTo>
                  <a:lnTo>
                    <a:pt x="1714083" y="3743416"/>
                  </a:lnTo>
                  <a:lnTo>
                    <a:pt x="1679331" y="3736404"/>
                  </a:lnTo>
                  <a:close/>
                </a:path>
                <a:path w="4418330" h="6044565">
                  <a:moveTo>
                    <a:pt x="2211498" y="3736404"/>
                  </a:moveTo>
                  <a:lnTo>
                    <a:pt x="2176747" y="3743416"/>
                  </a:lnTo>
                  <a:lnTo>
                    <a:pt x="2148379" y="3762542"/>
                  </a:lnTo>
                  <a:lnTo>
                    <a:pt x="2129259" y="3790920"/>
                  </a:lnTo>
                  <a:lnTo>
                    <a:pt x="2122249" y="3825683"/>
                  </a:lnTo>
                  <a:lnTo>
                    <a:pt x="2129259" y="3860464"/>
                  </a:lnTo>
                  <a:lnTo>
                    <a:pt x="2148379" y="3888882"/>
                  </a:lnTo>
                  <a:lnTo>
                    <a:pt x="2176747" y="3908050"/>
                  </a:lnTo>
                  <a:lnTo>
                    <a:pt x="2211498" y="3915081"/>
                  </a:lnTo>
                  <a:lnTo>
                    <a:pt x="2246250" y="3908050"/>
                  </a:lnTo>
                  <a:lnTo>
                    <a:pt x="2274617" y="3888882"/>
                  </a:lnTo>
                  <a:lnTo>
                    <a:pt x="2293738" y="3860464"/>
                  </a:lnTo>
                  <a:lnTo>
                    <a:pt x="2300747" y="3825683"/>
                  </a:lnTo>
                  <a:lnTo>
                    <a:pt x="2293738" y="3790920"/>
                  </a:lnTo>
                  <a:lnTo>
                    <a:pt x="2274617" y="3762542"/>
                  </a:lnTo>
                  <a:lnTo>
                    <a:pt x="2246250" y="3743416"/>
                  </a:lnTo>
                  <a:lnTo>
                    <a:pt x="2211498" y="3736404"/>
                  </a:lnTo>
                  <a:close/>
                </a:path>
                <a:path w="4418330" h="6044565">
                  <a:moveTo>
                    <a:pt x="2743665" y="3736404"/>
                  </a:moveTo>
                  <a:lnTo>
                    <a:pt x="2708913" y="3743416"/>
                  </a:lnTo>
                  <a:lnTo>
                    <a:pt x="2680546" y="3762542"/>
                  </a:lnTo>
                  <a:lnTo>
                    <a:pt x="2661426" y="3790920"/>
                  </a:lnTo>
                  <a:lnTo>
                    <a:pt x="2654416" y="3825683"/>
                  </a:lnTo>
                  <a:lnTo>
                    <a:pt x="2661426" y="3860464"/>
                  </a:lnTo>
                  <a:lnTo>
                    <a:pt x="2680546" y="3888882"/>
                  </a:lnTo>
                  <a:lnTo>
                    <a:pt x="2708913" y="3908050"/>
                  </a:lnTo>
                  <a:lnTo>
                    <a:pt x="2743665" y="3915081"/>
                  </a:lnTo>
                  <a:lnTo>
                    <a:pt x="2778416" y="3908050"/>
                  </a:lnTo>
                  <a:lnTo>
                    <a:pt x="2806784" y="3888882"/>
                  </a:lnTo>
                  <a:lnTo>
                    <a:pt x="2825904" y="3860464"/>
                  </a:lnTo>
                  <a:lnTo>
                    <a:pt x="2832914" y="3825683"/>
                  </a:lnTo>
                  <a:lnTo>
                    <a:pt x="2825904" y="3790920"/>
                  </a:lnTo>
                  <a:lnTo>
                    <a:pt x="2806784" y="3762542"/>
                  </a:lnTo>
                  <a:lnTo>
                    <a:pt x="2778416" y="3743416"/>
                  </a:lnTo>
                  <a:lnTo>
                    <a:pt x="2743665" y="3736404"/>
                  </a:lnTo>
                  <a:close/>
                </a:path>
                <a:path w="4418330" h="6044565">
                  <a:moveTo>
                    <a:pt x="1679331" y="4268749"/>
                  </a:moveTo>
                  <a:lnTo>
                    <a:pt x="1644580" y="4275761"/>
                  </a:lnTo>
                  <a:lnTo>
                    <a:pt x="1616212" y="4294888"/>
                  </a:lnTo>
                  <a:lnTo>
                    <a:pt x="1597092" y="4323265"/>
                  </a:lnTo>
                  <a:lnTo>
                    <a:pt x="1590082" y="4358028"/>
                  </a:lnTo>
                  <a:lnTo>
                    <a:pt x="1597092" y="4392791"/>
                  </a:lnTo>
                  <a:lnTo>
                    <a:pt x="1616212" y="4421168"/>
                  </a:lnTo>
                  <a:lnTo>
                    <a:pt x="1644580" y="4440295"/>
                  </a:lnTo>
                  <a:lnTo>
                    <a:pt x="1679331" y="4447307"/>
                  </a:lnTo>
                  <a:lnTo>
                    <a:pt x="1714083" y="4440295"/>
                  </a:lnTo>
                  <a:lnTo>
                    <a:pt x="1742450" y="4421168"/>
                  </a:lnTo>
                  <a:lnTo>
                    <a:pt x="1761571" y="4392791"/>
                  </a:lnTo>
                  <a:lnTo>
                    <a:pt x="1768580" y="4358028"/>
                  </a:lnTo>
                  <a:lnTo>
                    <a:pt x="1761571" y="4323265"/>
                  </a:lnTo>
                  <a:lnTo>
                    <a:pt x="1742450" y="4294888"/>
                  </a:lnTo>
                  <a:lnTo>
                    <a:pt x="1714083" y="4275761"/>
                  </a:lnTo>
                  <a:lnTo>
                    <a:pt x="1679331" y="4268749"/>
                  </a:lnTo>
                  <a:close/>
                </a:path>
                <a:path w="4418330" h="6044565">
                  <a:moveTo>
                    <a:pt x="2211498" y="4268749"/>
                  </a:moveTo>
                  <a:lnTo>
                    <a:pt x="2176747" y="4275761"/>
                  </a:lnTo>
                  <a:lnTo>
                    <a:pt x="2148379" y="4294888"/>
                  </a:lnTo>
                  <a:lnTo>
                    <a:pt x="2129259" y="4323265"/>
                  </a:lnTo>
                  <a:lnTo>
                    <a:pt x="2122249" y="4358028"/>
                  </a:lnTo>
                  <a:lnTo>
                    <a:pt x="2129259" y="4392791"/>
                  </a:lnTo>
                  <a:lnTo>
                    <a:pt x="2148379" y="4421168"/>
                  </a:lnTo>
                  <a:lnTo>
                    <a:pt x="2176747" y="4440295"/>
                  </a:lnTo>
                  <a:lnTo>
                    <a:pt x="2211498" y="4447307"/>
                  </a:lnTo>
                  <a:lnTo>
                    <a:pt x="2246250" y="4440295"/>
                  </a:lnTo>
                  <a:lnTo>
                    <a:pt x="2274617" y="4421168"/>
                  </a:lnTo>
                  <a:lnTo>
                    <a:pt x="2293738" y="4392791"/>
                  </a:lnTo>
                  <a:lnTo>
                    <a:pt x="2300747" y="4358028"/>
                  </a:lnTo>
                  <a:lnTo>
                    <a:pt x="2293738" y="4323265"/>
                  </a:lnTo>
                  <a:lnTo>
                    <a:pt x="2274617" y="4294888"/>
                  </a:lnTo>
                  <a:lnTo>
                    <a:pt x="2246250" y="4275761"/>
                  </a:lnTo>
                  <a:lnTo>
                    <a:pt x="2211498" y="4268749"/>
                  </a:lnTo>
                  <a:close/>
                </a:path>
                <a:path w="4418330" h="6044565">
                  <a:moveTo>
                    <a:pt x="3796827" y="5865738"/>
                  </a:moveTo>
                  <a:lnTo>
                    <a:pt x="3762076" y="5872757"/>
                  </a:lnTo>
                  <a:lnTo>
                    <a:pt x="3733708" y="5891899"/>
                  </a:lnTo>
                  <a:lnTo>
                    <a:pt x="3714588" y="5920287"/>
                  </a:lnTo>
                  <a:lnTo>
                    <a:pt x="3707578" y="5955048"/>
                  </a:lnTo>
                  <a:lnTo>
                    <a:pt x="3714588" y="5989813"/>
                  </a:lnTo>
                  <a:lnTo>
                    <a:pt x="3733708" y="6018203"/>
                  </a:lnTo>
                  <a:lnTo>
                    <a:pt x="3762076" y="6037343"/>
                  </a:lnTo>
                  <a:lnTo>
                    <a:pt x="3796827" y="6044361"/>
                  </a:lnTo>
                  <a:lnTo>
                    <a:pt x="3831579" y="6037343"/>
                  </a:lnTo>
                  <a:lnTo>
                    <a:pt x="3859947" y="6018203"/>
                  </a:lnTo>
                  <a:lnTo>
                    <a:pt x="3879067" y="5989813"/>
                  </a:lnTo>
                  <a:lnTo>
                    <a:pt x="3886077" y="5955048"/>
                  </a:lnTo>
                  <a:lnTo>
                    <a:pt x="3879067" y="5920287"/>
                  </a:lnTo>
                  <a:lnTo>
                    <a:pt x="3859947" y="5891899"/>
                  </a:lnTo>
                  <a:lnTo>
                    <a:pt x="3831579" y="5872757"/>
                  </a:lnTo>
                  <a:lnTo>
                    <a:pt x="3796827" y="5865738"/>
                  </a:lnTo>
                  <a:close/>
                </a:path>
                <a:path w="4418330" h="6044565">
                  <a:moveTo>
                    <a:pt x="3796827" y="5333404"/>
                  </a:moveTo>
                  <a:lnTo>
                    <a:pt x="3762076" y="5340424"/>
                  </a:lnTo>
                  <a:lnTo>
                    <a:pt x="3733708" y="5359566"/>
                  </a:lnTo>
                  <a:lnTo>
                    <a:pt x="3714588" y="5387955"/>
                  </a:lnTo>
                  <a:lnTo>
                    <a:pt x="3707578" y="5422719"/>
                  </a:lnTo>
                  <a:lnTo>
                    <a:pt x="3714588" y="5457483"/>
                  </a:lnTo>
                  <a:lnTo>
                    <a:pt x="3733708" y="5485873"/>
                  </a:lnTo>
                  <a:lnTo>
                    <a:pt x="3762076" y="5505014"/>
                  </a:lnTo>
                  <a:lnTo>
                    <a:pt x="3796827" y="5512034"/>
                  </a:lnTo>
                  <a:lnTo>
                    <a:pt x="3831579" y="5505014"/>
                  </a:lnTo>
                  <a:lnTo>
                    <a:pt x="3859947" y="5485873"/>
                  </a:lnTo>
                  <a:lnTo>
                    <a:pt x="3879067" y="5457483"/>
                  </a:lnTo>
                  <a:lnTo>
                    <a:pt x="3886077" y="5422719"/>
                  </a:lnTo>
                  <a:lnTo>
                    <a:pt x="3879067" y="5387955"/>
                  </a:lnTo>
                  <a:lnTo>
                    <a:pt x="3859947" y="5359566"/>
                  </a:lnTo>
                  <a:lnTo>
                    <a:pt x="3831579" y="5340424"/>
                  </a:lnTo>
                  <a:lnTo>
                    <a:pt x="3796827" y="5333404"/>
                  </a:lnTo>
                  <a:close/>
                </a:path>
                <a:path w="4418330" h="6044565">
                  <a:moveTo>
                    <a:pt x="4328994" y="5333404"/>
                  </a:moveTo>
                  <a:lnTo>
                    <a:pt x="4294243" y="5340424"/>
                  </a:lnTo>
                  <a:lnTo>
                    <a:pt x="4265875" y="5359566"/>
                  </a:lnTo>
                  <a:lnTo>
                    <a:pt x="4246755" y="5387955"/>
                  </a:lnTo>
                  <a:lnTo>
                    <a:pt x="4239745" y="5422719"/>
                  </a:lnTo>
                  <a:lnTo>
                    <a:pt x="4246755" y="5457483"/>
                  </a:lnTo>
                  <a:lnTo>
                    <a:pt x="4265875" y="5485873"/>
                  </a:lnTo>
                  <a:lnTo>
                    <a:pt x="4294243" y="5505014"/>
                  </a:lnTo>
                  <a:lnTo>
                    <a:pt x="4328994" y="5512034"/>
                  </a:lnTo>
                  <a:lnTo>
                    <a:pt x="4363746" y="5505014"/>
                  </a:lnTo>
                  <a:lnTo>
                    <a:pt x="4392113" y="5485873"/>
                  </a:lnTo>
                  <a:lnTo>
                    <a:pt x="4411234" y="5457483"/>
                  </a:lnTo>
                  <a:lnTo>
                    <a:pt x="4418243" y="5422719"/>
                  </a:lnTo>
                  <a:lnTo>
                    <a:pt x="4411234" y="5387955"/>
                  </a:lnTo>
                  <a:lnTo>
                    <a:pt x="4392113" y="5359566"/>
                  </a:lnTo>
                  <a:lnTo>
                    <a:pt x="4363746" y="5340424"/>
                  </a:lnTo>
                  <a:lnTo>
                    <a:pt x="4328994" y="5333404"/>
                  </a:lnTo>
                  <a:close/>
                </a:path>
                <a:path w="4418330" h="6044565">
                  <a:moveTo>
                    <a:pt x="3264661" y="5865738"/>
                  </a:moveTo>
                  <a:lnTo>
                    <a:pt x="3229909" y="5872757"/>
                  </a:lnTo>
                  <a:lnTo>
                    <a:pt x="3201542" y="5891899"/>
                  </a:lnTo>
                  <a:lnTo>
                    <a:pt x="3182421" y="5920287"/>
                  </a:lnTo>
                  <a:lnTo>
                    <a:pt x="3175412" y="5955048"/>
                  </a:lnTo>
                  <a:lnTo>
                    <a:pt x="3182421" y="5989813"/>
                  </a:lnTo>
                  <a:lnTo>
                    <a:pt x="3201542" y="6018203"/>
                  </a:lnTo>
                  <a:lnTo>
                    <a:pt x="3229909" y="6037343"/>
                  </a:lnTo>
                  <a:lnTo>
                    <a:pt x="3264661" y="6044361"/>
                  </a:lnTo>
                  <a:lnTo>
                    <a:pt x="3299412" y="6037343"/>
                  </a:lnTo>
                  <a:lnTo>
                    <a:pt x="3327780" y="6018203"/>
                  </a:lnTo>
                  <a:lnTo>
                    <a:pt x="3346900" y="5989813"/>
                  </a:lnTo>
                  <a:lnTo>
                    <a:pt x="3353910" y="5955048"/>
                  </a:lnTo>
                  <a:lnTo>
                    <a:pt x="3346900" y="5920287"/>
                  </a:lnTo>
                  <a:lnTo>
                    <a:pt x="3327780" y="5891899"/>
                  </a:lnTo>
                  <a:lnTo>
                    <a:pt x="3299412" y="5872757"/>
                  </a:lnTo>
                  <a:lnTo>
                    <a:pt x="3264661" y="5865738"/>
                  </a:lnTo>
                  <a:close/>
                </a:path>
                <a:path w="4418330" h="6044565">
                  <a:moveTo>
                    <a:pt x="4328994" y="5865738"/>
                  </a:moveTo>
                  <a:lnTo>
                    <a:pt x="4294243" y="5872757"/>
                  </a:lnTo>
                  <a:lnTo>
                    <a:pt x="4265875" y="5891899"/>
                  </a:lnTo>
                  <a:lnTo>
                    <a:pt x="4246755" y="5920287"/>
                  </a:lnTo>
                  <a:lnTo>
                    <a:pt x="4239745" y="5955048"/>
                  </a:lnTo>
                  <a:lnTo>
                    <a:pt x="4246755" y="5989813"/>
                  </a:lnTo>
                  <a:lnTo>
                    <a:pt x="4265875" y="6018203"/>
                  </a:lnTo>
                  <a:lnTo>
                    <a:pt x="4294243" y="6037343"/>
                  </a:lnTo>
                  <a:lnTo>
                    <a:pt x="4328994" y="6044361"/>
                  </a:lnTo>
                  <a:lnTo>
                    <a:pt x="4363746" y="6037343"/>
                  </a:lnTo>
                  <a:lnTo>
                    <a:pt x="4392113" y="6018203"/>
                  </a:lnTo>
                  <a:lnTo>
                    <a:pt x="4411234" y="5989813"/>
                  </a:lnTo>
                  <a:lnTo>
                    <a:pt x="4418243" y="5955048"/>
                  </a:lnTo>
                  <a:lnTo>
                    <a:pt x="4411234" y="5920287"/>
                  </a:lnTo>
                  <a:lnTo>
                    <a:pt x="4392113" y="5891899"/>
                  </a:lnTo>
                  <a:lnTo>
                    <a:pt x="4363746" y="5872757"/>
                  </a:lnTo>
                  <a:lnTo>
                    <a:pt x="4328994" y="5865738"/>
                  </a:lnTo>
                  <a:close/>
                </a:path>
                <a:path w="4418330" h="6044565">
                  <a:moveTo>
                    <a:pt x="3264661" y="4801095"/>
                  </a:moveTo>
                  <a:lnTo>
                    <a:pt x="3229909" y="4808107"/>
                  </a:lnTo>
                  <a:lnTo>
                    <a:pt x="3201542" y="4827235"/>
                  </a:lnTo>
                  <a:lnTo>
                    <a:pt x="3182421" y="4855616"/>
                  </a:lnTo>
                  <a:lnTo>
                    <a:pt x="3175412" y="4890386"/>
                  </a:lnTo>
                  <a:lnTo>
                    <a:pt x="3182421" y="4925149"/>
                  </a:lnTo>
                  <a:lnTo>
                    <a:pt x="3201542" y="4953539"/>
                  </a:lnTo>
                  <a:lnTo>
                    <a:pt x="3229909" y="4972681"/>
                  </a:lnTo>
                  <a:lnTo>
                    <a:pt x="3264661" y="4979700"/>
                  </a:lnTo>
                  <a:lnTo>
                    <a:pt x="3299412" y="4972681"/>
                  </a:lnTo>
                  <a:lnTo>
                    <a:pt x="3327780" y="4953539"/>
                  </a:lnTo>
                  <a:lnTo>
                    <a:pt x="3346900" y="4925149"/>
                  </a:lnTo>
                  <a:lnTo>
                    <a:pt x="3353910" y="4890386"/>
                  </a:lnTo>
                  <a:lnTo>
                    <a:pt x="3346900" y="4855616"/>
                  </a:lnTo>
                  <a:lnTo>
                    <a:pt x="3327780" y="4827235"/>
                  </a:lnTo>
                  <a:lnTo>
                    <a:pt x="3299412" y="4808107"/>
                  </a:lnTo>
                  <a:lnTo>
                    <a:pt x="3264661" y="4801095"/>
                  </a:lnTo>
                  <a:close/>
                </a:path>
                <a:path w="4418330" h="6044565">
                  <a:moveTo>
                    <a:pt x="3264661" y="5333404"/>
                  </a:moveTo>
                  <a:lnTo>
                    <a:pt x="3229909" y="5340424"/>
                  </a:lnTo>
                  <a:lnTo>
                    <a:pt x="3201542" y="5359566"/>
                  </a:lnTo>
                  <a:lnTo>
                    <a:pt x="3182421" y="5387955"/>
                  </a:lnTo>
                  <a:lnTo>
                    <a:pt x="3175412" y="5422719"/>
                  </a:lnTo>
                  <a:lnTo>
                    <a:pt x="3182421" y="5457483"/>
                  </a:lnTo>
                  <a:lnTo>
                    <a:pt x="3201542" y="5485873"/>
                  </a:lnTo>
                  <a:lnTo>
                    <a:pt x="3229909" y="5505014"/>
                  </a:lnTo>
                  <a:lnTo>
                    <a:pt x="3264661" y="5512034"/>
                  </a:lnTo>
                  <a:lnTo>
                    <a:pt x="3299412" y="5505014"/>
                  </a:lnTo>
                  <a:lnTo>
                    <a:pt x="3327780" y="5485873"/>
                  </a:lnTo>
                  <a:lnTo>
                    <a:pt x="3346900" y="5457483"/>
                  </a:lnTo>
                  <a:lnTo>
                    <a:pt x="3353910" y="5422719"/>
                  </a:lnTo>
                  <a:lnTo>
                    <a:pt x="3346900" y="5387955"/>
                  </a:lnTo>
                  <a:lnTo>
                    <a:pt x="3327780" y="5359566"/>
                  </a:lnTo>
                  <a:lnTo>
                    <a:pt x="3299412" y="5340424"/>
                  </a:lnTo>
                  <a:lnTo>
                    <a:pt x="3264661" y="5333404"/>
                  </a:lnTo>
                  <a:close/>
                </a:path>
                <a:path w="4418330" h="6044565">
                  <a:moveTo>
                    <a:pt x="4328994" y="4801095"/>
                  </a:moveTo>
                  <a:lnTo>
                    <a:pt x="4294243" y="4808107"/>
                  </a:lnTo>
                  <a:lnTo>
                    <a:pt x="4265875" y="4827235"/>
                  </a:lnTo>
                  <a:lnTo>
                    <a:pt x="4246755" y="4855616"/>
                  </a:lnTo>
                  <a:lnTo>
                    <a:pt x="4239745" y="4890386"/>
                  </a:lnTo>
                  <a:lnTo>
                    <a:pt x="4246755" y="4925149"/>
                  </a:lnTo>
                  <a:lnTo>
                    <a:pt x="4265875" y="4953539"/>
                  </a:lnTo>
                  <a:lnTo>
                    <a:pt x="4294243" y="4972681"/>
                  </a:lnTo>
                  <a:lnTo>
                    <a:pt x="4328994" y="4979700"/>
                  </a:lnTo>
                  <a:lnTo>
                    <a:pt x="4363746" y="4972681"/>
                  </a:lnTo>
                  <a:lnTo>
                    <a:pt x="4392113" y="4953539"/>
                  </a:lnTo>
                  <a:lnTo>
                    <a:pt x="4411234" y="4925149"/>
                  </a:lnTo>
                  <a:lnTo>
                    <a:pt x="4418243" y="4890386"/>
                  </a:lnTo>
                  <a:lnTo>
                    <a:pt x="4411234" y="4855616"/>
                  </a:lnTo>
                  <a:lnTo>
                    <a:pt x="4392113" y="4827235"/>
                  </a:lnTo>
                  <a:lnTo>
                    <a:pt x="4363746" y="4808107"/>
                  </a:lnTo>
                  <a:lnTo>
                    <a:pt x="4328994" y="4801095"/>
                  </a:lnTo>
                  <a:close/>
                </a:path>
                <a:path w="4418330" h="6044565">
                  <a:moveTo>
                    <a:pt x="3796827" y="4801095"/>
                  </a:moveTo>
                  <a:lnTo>
                    <a:pt x="3762076" y="4808107"/>
                  </a:lnTo>
                  <a:lnTo>
                    <a:pt x="3733708" y="4827235"/>
                  </a:lnTo>
                  <a:lnTo>
                    <a:pt x="3714588" y="4855616"/>
                  </a:lnTo>
                  <a:lnTo>
                    <a:pt x="3707578" y="4890386"/>
                  </a:lnTo>
                  <a:lnTo>
                    <a:pt x="3714588" y="4925149"/>
                  </a:lnTo>
                  <a:lnTo>
                    <a:pt x="3733708" y="4953539"/>
                  </a:lnTo>
                  <a:lnTo>
                    <a:pt x="3762076" y="4972681"/>
                  </a:lnTo>
                  <a:lnTo>
                    <a:pt x="3796827" y="4979700"/>
                  </a:lnTo>
                  <a:lnTo>
                    <a:pt x="3831579" y="4972681"/>
                  </a:lnTo>
                  <a:lnTo>
                    <a:pt x="3859947" y="4953539"/>
                  </a:lnTo>
                  <a:lnTo>
                    <a:pt x="3879067" y="4925149"/>
                  </a:lnTo>
                  <a:lnTo>
                    <a:pt x="3886077" y="4890386"/>
                  </a:lnTo>
                  <a:lnTo>
                    <a:pt x="3879067" y="4855616"/>
                  </a:lnTo>
                  <a:lnTo>
                    <a:pt x="3859947" y="4827235"/>
                  </a:lnTo>
                  <a:lnTo>
                    <a:pt x="3831579" y="4808107"/>
                  </a:lnTo>
                  <a:lnTo>
                    <a:pt x="3796827" y="4801095"/>
                  </a:lnTo>
                  <a:close/>
                </a:path>
                <a:path w="4418330" h="6044565">
                  <a:moveTo>
                    <a:pt x="4328994" y="4268749"/>
                  </a:moveTo>
                  <a:lnTo>
                    <a:pt x="4294243" y="4275761"/>
                  </a:lnTo>
                  <a:lnTo>
                    <a:pt x="4265875" y="4294888"/>
                  </a:lnTo>
                  <a:lnTo>
                    <a:pt x="4246755" y="4323265"/>
                  </a:lnTo>
                  <a:lnTo>
                    <a:pt x="4239745" y="4358028"/>
                  </a:lnTo>
                  <a:lnTo>
                    <a:pt x="4246755" y="4392791"/>
                  </a:lnTo>
                  <a:lnTo>
                    <a:pt x="4265875" y="4421168"/>
                  </a:lnTo>
                  <a:lnTo>
                    <a:pt x="4294243" y="4440295"/>
                  </a:lnTo>
                  <a:lnTo>
                    <a:pt x="4328994" y="4447307"/>
                  </a:lnTo>
                  <a:lnTo>
                    <a:pt x="4363746" y="4440295"/>
                  </a:lnTo>
                  <a:lnTo>
                    <a:pt x="4392113" y="4421168"/>
                  </a:lnTo>
                  <a:lnTo>
                    <a:pt x="4411234" y="4392791"/>
                  </a:lnTo>
                  <a:lnTo>
                    <a:pt x="4418243" y="4358028"/>
                  </a:lnTo>
                  <a:lnTo>
                    <a:pt x="4411234" y="4323265"/>
                  </a:lnTo>
                  <a:lnTo>
                    <a:pt x="4392113" y="4294888"/>
                  </a:lnTo>
                  <a:lnTo>
                    <a:pt x="4363746" y="4275761"/>
                  </a:lnTo>
                  <a:lnTo>
                    <a:pt x="4328994" y="4268749"/>
                  </a:lnTo>
                  <a:close/>
                </a:path>
                <a:path w="4418330" h="6044565">
                  <a:moveTo>
                    <a:pt x="3264661" y="3736404"/>
                  </a:moveTo>
                  <a:lnTo>
                    <a:pt x="3229909" y="3743416"/>
                  </a:lnTo>
                  <a:lnTo>
                    <a:pt x="3201542" y="3762542"/>
                  </a:lnTo>
                  <a:lnTo>
                    <a:pt x="3182421" y="3790920"/>
                  </a:lnTo>
                  <a:lnTo>
                    <a:pt x="3175412" y="3825683"/>
                  </a:lnTo>
                  <a:lnTo>
                    <a:pt x="3182421" y="3860464"/>
                  </a:lnTo>
                  <a:lnTo>
                    <a:pt x="3201542" y="3888882"/>
                  </a:lnTo>
                  <a:lnTo>
                    <a:pt x="3229909" y="3908050"/>
                  </a:lnTo>
                  <a:lnTo>
                    <a:pt x="3264661" y="3915081"/>
                  </a:lnTo>
                  <a:lnTo>
                    <a:pt x="3299412" y="3908050"/>
                  </a:lnTo>
                  <a:lnTo>
                    <a:pt x="3327780" y="3888882"/>
                  </a:lnTo>
                  <a:lnTo>
                    <a:pt x="3346900" y="3860464"/>
                  </a:lnTo>
                  <a:lnTo>
                    <a:pt x="3353910" y="3825683"/>
                  </a:lnTo>
                  <a:lnTo>
                    <a:pt x="3346900" y="3790920"/>
                  </a:lnTo>
                  <a:lnTo>
                    <a:pt x="3327780" y="3762542"/>
                  </a:lnTo>
                  <a:lnTo>
                    <a:pt x="3299412" y="3743416"/>
                  </a:lnTo>
                  <a:lnTo>
                    <a:pt x="3264661" y="3736404"/>
                  </a:lnTo>
                  <a:close/>
                </a:path>
                <a:path w="4418330" h="6044565">
                  <a:moveTo>
                    <a:pt x="3796827" y="3736404"/>
                  </a:moveTo>
                  <a:lnTo>
                    <a:pt x="3762076" y="3743416"/>
                  </a:lnTo>
                  <a:lnTo>
                    <a:pt x="3733708" y="3762542"/>
                  </a:lnTo>
                  <a:lnTo>
                    <a:pt x="3714588" y="3790920"/>
                  </a:lnTo>
                  <a:lnTo>
                    <a:pt x="3707578" y="3825683"/>
                  </a:lnTo>
                  <a:lnTo>
                    <a:pt x="3714588" y="3860464"/>
                  </a:lnTo>
                  <a:lnTo>
                    <a:pt x="3733708" y="3888882"/>
                  </a:lnTo>
                  <a:lnTo>
                    <a:pt x="3762076" y="3908050"/>
                  </a:lnTo>
                  <a:lnTo>
                    <a:pt x="3796827" y="3915081"/>
                  </a:lnTo>
                  <a:lnTo>
                    <a:pt x="3831579" y="3908050"/>
                  </a:lnTo>
                  <a:lnTo>
                    <a:pt x="3859947" y="3888882"/>
                  </a:lnTo>
                  <a:lnTo>
                    <a:pt x="3879067" y="3860464"/>
                  </a:lnTo>
                  <a:lnTo>
                    <a:pt x="3886077" y="3825683"/>
                  </a:lnTo>
                  <a:lnTo>
                    <a:pt x="3879067" y="3790920"/>
                  </a:lnTo>
                  <a:lnTo>
                    <a:pt x="3859947" y="3762542"/>
                  </a:lnTo>
                  <a:lnTo>
                    <a:pt x="3831579" y="3743416"/>
                  </a:lnTo>
                  <a:lnTo>
                    <a:pt x="3796827" y="3736404"/>
                  </a:lnTo>
                  <a:close/>
                </a:path>
                <a:path w="4418330" h="6044565">
                  <a:moveTo>
                    <a:pt x="4328994" y="3736404"/>
                  </a:moveTo>
                  <a:lnTo>
                    <a:pt x="4294243" y="3743416"/>
                  </a:lnTo>
                  <a:lnTo>
                    <a:pt x="4265875" y="3762542"/>
                  </a:lnTo>
                  <a:lnTo>
                    <a:pt x="4246755" y="3790920"/>
                  </a:lnTo>
                  <a:lnTo>
                    <a:pt x="4239745" y="3825683"/>
                  </a:lnTo>
                  <a:lnTo>
                    <a:pt x="4246755" y="3860464"/>
                  </a:lnTo>
                  <a:lnTo>
                    <a:pt x="4265875" y="3888882"/>
                  </a:lnTo>
                  <a:lnTo>
                    <a:pt x="4294243" y="3908050"/>
                  </a:lnTo>
                  <a:lnTo>
                    <a:pt x="4328994" y="3915081"/>
                  </a:lnTo>
                  <a:lnTo>
                    <a:pt x="4363746" y="3908050"/>
                  </a:lnTo>
                  <a:lnTo>
                    <a:pt x="4392113" y="3888882"/>
                  </a:lnTo>
                  <a:lnTo>
                    <a:pt x="4411234" y="3860464"/>
                  </a:lnTo>
                  <a:lnTo>
                    <a:pt x="4418243" y="3825683"/>
                  </a:lnTo>
                  <a:lnTo>
                    <a:pt x="4411234" y="3790920"/>
                  </a:lnTo>
                  <a:lnTo>
                    <a:pt x="4392113" y="3762542"/>
                  </a:lnTo>
                  <a:lnTo>
                    <a:pt x="4363746" y="3743416"/>
                  </a:lnTo>
                  <a:lnTo>
                    <a:pt x="4328994" y="3736404"/>
                  </a:lnTo>
                  <a:close/>
                </a:path>
                <a:path w="4418330" h="6044565">
                  <a:moveTo>
                    <a:pt x="3264661" y="4268749"/>
                  </a:moveTo>
                  <a:lnTo>
                    <a:pt x="3229909" y="4275761"/>
                  </a:lnTo>
                  <a:lnTo>
                    <a:pt x="3201542" y="4294888"/>
                  </a:lnTo>
                  <a:lnTo>
                    <a:pt x="3182421" y="4323265"/>
                  </a:lnTo>
                  <a:lnTo>
                    <a:pt x="3175412" y="4358028"/>
                  </a:lnTo>
                  <a:lnTo>
                    <a:pt x="3182421" y="4392791"/>
                  </a:lnTo>
                  <a:lnTo>
                    <a:pt x="3201542" y="4421168"/>
                  </a:lnTo>
                  <a:lnTo>
                    <a:pt x="3229909" y="4440295"/>
                  </a:lnTo>
                  <a:lnTo>
                    <a:pt x="3264661" y="4447307"/>
                  </a:lnTo>
                  <a:lnTo>
                    <a:pt x="3299412" y="4440295"/>
                  </a:lnTo>
                  <a:lnTo>
                    <a:pt x="3327780" y="4421168"/>
                  </a:lnTo>
                  <a:lnTo>
                    <a:pt x="3346900" y="4392791"/>
                  </a:lnTo>
                  <a:lnTo>
                    <a:pt x="3353910" y="4358028"/>
                  </a:lnTo>
                  <a:lnTo>
                    <a:pt x="3346900" y="4323265"/>
                  </a:lnTo>
                  <a:lnTo>
                    <a:pt x="3327780" y="4294888"/>
                  </a:lnTo>
                  <a:lnTo>
                    <a:pt x="3299412" y="4275761"/>
                  </a:lnTo>
                  <a:lnTo>
                    <a:pt x="3264661" y="4268749"/>
                  </a:lnTo>
                  <a:close/>
                </a:path>
                <a:path w="4418330" h="6044565">
                  <a:moveTo>
                    <a:pt x="3796827" y="4268749"/>
                  </a:moveTo>
                  <a:lnTo>
                    <a:pt x="3762076" y="4275761"/>
                  </a:lnTo>
                  <a:lnTo>
                    <a:pt x="3733708" y="4294888"/>
                  </a:lnTo>
                  <a:lnTo>
                    <a:pt x="3714588" y="4323265"/>
                  </a:lnTo>
                  <a:lnTo>
                    <a:pt x="3707578" y="4358028"/>
                  </a:lnTo>
                  <a:lnTo>
                    <a:pt x="3714588" y="4392791"/>
                  </a:lnTo>
                  <a:lnTo>
                    <a:pt x="3733708" y="4421168"/>
                  </a:lnTo>
                  <a:lnTo>
                    <a:pt x="3762076" y="4440295"/>
                  </a:lnTo>
                  <a:lnTo>
                    <a:pt x="3796827" y="4447307"/>
                  </a:lnTo>
                  <a:lnTo>
                    <a:pt x="3831579" y="4440295"/>
                  </a:lnTo>
                  <a:lnTo>
                    <a:pt x="3859947" y="4421168"/>
                  </a:lnTo>
                  <a:lnTo>
                    <a:pt x="3879067" y="4392791"/>
                  </a:lnTo>
                  <a:lnTo>
                    <a:pt x="3886077" y="4358028"/>
                  </a:lnTo>
                  <a:lnTo>
                    <a:pt x="3879067" y="4323265"/>
                  </a:lnTo>
                  <a:lnTo>
                    <a:pt x="3859947" y="4294888"/>
                  </a:lnTo>
                  <a:lnTo>
                    <a:pt x="3831579" y="4275761"/>
                  </a:lnTo>
                  <a:lnTo>
                    <a:pt x="3796827" y="42687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31" y="1028699"/>
              <a:ext cx="6775704" cy="822960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9332976" y="8869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1323" y="8869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25100" y="886967"/>
            <a:ext cx="248920" cy="248920"/>
          </a:xfrm>
          <a:custGeom>
            <a:avLst/>
            <a:gdLst/>
            <a:ahLst/>
            <a:cxnLst/>
            <a:rect l="l" t="t" r="r" b="b"/>
            <a:pathLst>
              <a:path w="248920" h="248919">
                <a:moveTo>
                  <a:pt x="248411" y="0"/>
                </a:moveTo>
                <a:lnTo>
                  <a:pt x="0" y="0"/>
                </a:lnTo>
                <a:lnTo>
                  <a:pt x="0" y="248411"/>
                </a:lnTo>
                <a:lnTo>
                  <a:pt x="248411" y="248411"/>
                </a:lnTo>
                <a:lnTo>
                  <a:pt x="24841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2976" y="5355335"/>
            <a:ext cx="1437640" cy="1435735"/>
          </a:xfrm>
          <a:custGeom>
            <a:avLst/>
            <a:gdLst/>
            <a:ahLst/>
            <a:cxnLst/>
            <a:rect l="l" t="t" r="r" b="b"/>
            <a:pathLst>
              <a:path w="1437640" h="1435734">
                <a:moveTo>
                  <a:pt x="1437131" y="0"/>
                </a:moveTo>
                <a:lnTo>
                  <a:pt x="0" y="0"/>
                </a:lnTo>
                <a:lnTo>
                  <a:pt x="0" y="1435608"/>
                </a:lnTo>
                <a:lnTo>
                  <a:pt x="1437131" y="1435608"/>
                </a:lnTo>
                <a:lnTo>
                  <a:pt x="143713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332976" y="6943343"/>
            <a:ext cx="1437640" cy="1435735"/>
            <a:chOff x="9332976" y="6943343"/>
            <a:chExt cx="1437640" cy="1435735"/>
          </a:xfrm>
        </p:grpSpPr>
        <p:sp>
          <p:nvSpPr>
            <p:cNvPr id="10" name="object 10"/>
            <p:cNvSpPr/>
            <p:nvPr/>
          </p:nvSpPr>
          <p:spPr>
            <a:xfrm>
              <a:off x="9332976" y="6943343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40" h="1435734">
                  <a:moveTo>
                    <a:pt x="1437131" y="0"/>
                  </a:moveTo>
                  <a:lnTo>
                    <a:pt x="0" y="0"/>
                  </a:lnTo>
                  <a:lnTo>
                    <a:pt x="0" y="1435607"/>
                  </a:lnTo>
                  <a:lnTo>
                    <a:pt x="1437131" y="1435607"/>
                  </a:lnTo>
                  <a:lnTo>
                    <a:pt x="1437131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39415" y="7286736"/>
              <a:ext cx="631190" cy="755650"/>
            </a:xfrm>
            <a:custGeom>
              <a:avLst/>
              <a:gdLst/>
              <a:ahLst/>
              <a:cxnLst/>
              <a:rect l="l" t="t" r="r" b="b"/>
              <a:pathLst>
                <a:path w="631190" h="755650">
                  <a:moveTo>
                    <a:pt x="594504" y="0"/>
                  </a:moveTo>
                  <a:lnTo>
                    <a:pt x="109823" y="0"/>
                  </a:lnTo>
                  <a:lnTo>
                    <a:pt x="67129" y="8634"/>
                  </a:lnTo>
                  <a:lnTo>
                    <a:pt x="32214" y="32161"/>
                  </a:lnTo>
                  <a:lnTo>
                    <a:pt x="8648" y="67017"/>
                  </a:lnTo>
                  <a:lnTo>
                    <a:pt x="0" y="109640"/>
                  </a:lnTo>
                  <a:lnTo>
                    <a:pt x="183" y="384536"/>
                  </a:lnTo>
                  <a:lnTo>
                    <a:pt x="411" y="574041"/>
                  </a:lnTo>
                  <a:lnTo>
                    <a:pt x="731" y="661261"/>
                  </a:lnTo>
                  <a:lnTo>
                    <a:pt x="10650" y="698054"/>
                  </a:lnTo>
                  <a:lnTo>
                    <a:pt x="63983" y="747979"/>
                  </a:lnTo>
                  <a:lnTo>
                    <a:pt x="101769" y="755307"/>
                  </a:lnTo>
                  <a:lnTo>
                    <a:pt x="594504" y="755307"/>
                  </a:lnTo>
                  <a:lnTo>
                    <a:pt x="608667" y="752440"/>
                  </a:lnTo>
                  <a:lnTo>
                    <a:pt x="620313" y="744617"/>
                  </a:lnTo>
                  <a:lnTo>
                    <a:pt x="628206" y="733002"/>
                  </a:lnTo>
                  <a:lnTo>
                    <a:pt x="631112" y="718761"/>
                  </a:lnTo>
                  <a:lnTo>
                    <a:pt x="628206" y="704518"/>
                  </a:lnTo>
                  <a:lnTo>
                    <a:pt x="620313" y="692904"/>
                  </a:lnTo>
                  <a:lnTo>
                    <a:pt x="608667" y="685081"/>
                  </a:lnTo>
                  <a:lnTo>
                    <a:pt x="594504" y="682214"/>
                  </a:lnTo>
                  <a:lnTo>
                    <a:pt x="101769" y="682214"/>
                  </a:lnTo>
                  <a:lnTo>
                    <a:pt x="90717" y="679987"/>
                  </a:lnTo>
                  <a:lnTo>
                    <a:pt x="81634" y="673899"/>
                  </a:lnTo>
                  <a:lnTo>
                    <a:pt x="75480" y="664842"/>
                  </a:lnTo>
                  <a:lnTo>
                    <a:pt x="73215" y="653706"/>
                  </a:lnTo>
                  <a:lnTo>
                    <a:pt x="75480" y="642713"/>
                  </a:lnTo>
                  <a:lnTo>
                    <a:pt x="81634" y="633729"/>
                  </a:lnTo>
                  <a:lnTo>
                    <a:pt x="90717" y="627668"/>
                  </a:lnTo>
                  <a:lnTo>
                    <a:pt x="101769" y="625445"/>
                  </a:lnTo>
                  <a:lnTo>
                    <a:pt x="552283" y="625445"/>
                  </a:lnTo>
                  <a:lnTo>
                    <a:pt x="594504" y="625443"/>
                  </a:lnTo>
                  <a:lnTo>
                    <a:pt x="608667" y="622543"/>
                  </a:lnTo>
                  <a:lnTo>
                    <a:pt x="620313" y="614663"/>
                  </a:lnTo>
                  <a:lnTo>
                    <a:pt x="628206" y="603036"/>
                  </a:lnTo>
                  <a:lnTo>
                    <a:pt x="631112" y="588897"/>
                  </a:lnTo>
                  <a:lnTo>
                    <a:pt x="631112" y="556727"/>
                  </a:lnTo>
                  <a:lnTo>
                    <a:pt x="73215" y="556727"/>
                  </a:lnTo>
                  <a:lnTo>
                    <a:pt x="73215" y="109640"/>
                  </a:lnTo>
                  <a:lnTo>
                    <a:pt x="95660" y="75959"/>
                  </a:lnTo>
                  <a:lnTo>
                    <a:pt x="631112" y="73093"/>
                  </a:lnTo>
                  <a:lnTo>
                    <a:pt x="631112" y="36546"/>
                  </a:lnTo>
                  <a:lnTo>
                    <a:pt x="628206" y="22304"/>
                  </a:lnTo>
                  <a:lnTo>
                    <a:pt x="620313" y="10689"/>
                  </a:lnTo>
                  <a:lnTo>
                    <a:pt x="608667" y="2866"/>
                  </a:lnTo>
                  <a:lnTo>
                    <a:pt x="594504" y="0"/>
                  </a:lnTo>
                  <a:close/>
                </a:path>
                <a:path w="631190" h="755650">
                  <a:moveTo>
                    <a:pt x="552283" y="625445"/>
                  </a:moveTo>
                  <a:lnTo>
                    <a:pt x="479068" y="625445"/>
                  </a:lnTo>
                  <a:lnTo>
                    <a:pt x="479068" y="682214"/>
                  </a:lnTo>
                  <a:lnTo>
                    <a:pt x="552283" y="682214"/>
                  </a:lnTo>
                  <a:lnTo>
                    <a:pt x="552283" y="625445"/>
                  </a:lnTo>
                  <a:close/>
                </a:path>
                <a:path w="631190" h="755650">
                  <a:moveTo>
                    <a:pt x="631112" y="73093"/>
                  </a:moveTo>
                  <a:lnTo>
                    <a:pt x="112017" y="73093"/>
                  </a:lnTo>
                  <a:lnTo>
                    <a:pt x="112017" y="552342"/>
                  </a:lnTo>
                  <a:lnTo>
                    <a:pt x="101769" y="552342"/>
                  </a:lnTo>
                  <a:lnTo>
                    <a:pt x="94390" y="552650"/>
                  </a:lnTo>
                  <a:lnTo>
                    <a:pt x="87217" y="553529"/>
                  </a:lnTo>
                  <a:lnTo>
                    <a:pt x="80182" y="554911"/>
                  </a:lnTo>
                  <a:lnTo>
                    <a:pt x="73215" y="556727"/>
                  </a:lnTo>
                  <a:lnTo>
                    <a:pt x="631112" y="556727"/>
                  </a:lnTo>
                  <a:lnTo>
                    <a:pt x="631112" y="73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53007" y="8106441"/>
            <a:ext cx="1637664" cy="1354455"/>
            <a:chOff x="6453007" y="8106441"/>
            <a:chExt cx="1637664" cy="1354455"/>
          </a:xfrm>
        </p:grpSpPr>
        <p:sp>
          <p:nvSpPr>
            <p:cNvPr id="13" name="object 13"/>
            <p:cNvSpPr/>
            <p:nvPr/>
          </p:nvSpPr>
          <p:spPr>
            <a:xfrm>
              <a:off x="7408895" y="8122848"/>
              <a:ext cx="662940" cy="1308735"/>
            </a:xfrm>
            <a:custGeom>
              <a:avLst/>
              <a:gdLst/>
              <a:ahLst/>
              <a:cxnLst/>
              <a:rect l="l" t="t" r="r" b="b"/>
              <a:pathLst>
                <a:path w="662940" h="1308734">
                  <a:moveTo>
                    <a:pt x="0" y="269681"/>
                  </a:moveTo>
                  <a:lnTo>
                    <a:pt x="387001" y="269681"/>
                  </a:lnTo>
                  <a:lnTo>
                    <a:pt x="393322" y="1308581"/>
                  </a:lnTo>
                  <a:lnTo>
                    <a:pt x="662711" y="1055772"/>
                  </a:lnTo>
                  <a:lnTo>
                    <a:pt x="662711" y="0"/>
                  </a:lnTo>
                  <a:lnTo>
                    <a:pt x="260517" y="0"/>
                  </a:lnTo>
                  <a:lnTo>
                    <a:pt x="0" y="269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1927" y="8392529"/>
              <a:ext cx="1340485" cy="1054735"/>
            </a:xfrm>
            <a:custGeom>
              <a:avLst/>
              <a:gdLst/>
              <a:ahLst/>
              <a:cxnLst/>
              <a:rect l="l" t="t" r="r" b="b"/>
              <a:pathLst>
                <a:path w="1340484" h="1054734">
                  <a:moveTo>
                    <a:pt x="0" y="663400"/>
                  </a:moveTo>
                  <a:lnTo>
                    <a:pt x="0" y="1053676"/>
                  </a:lnTo>
                  <a:lnTo>
                    <a:pt x="1325484" y="1054624"/>
                  </a:lnTo>
                  <a:lnTo>
                    <a:pt x="1340290" y="16366"/>
                  </a:lnTo>
                  <a:lnTo>
                    <a:pt x="946967" y="0"/>
                  </a:lnTo>
                  <a:lnTo>
                    <a:pt x="940630" y="654249"/>
                  </a:lnTo>
                  <a:lnTo>
                    <a:pt x="0" y="66340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52997" y="8106447"/>
              <a:ext cx="1637664" cy="1354455"/>
            </a:xfrm>
            <a:custGeom>
              <a:avLst/>
              <a:gdLst/>
              <a:ahLst/>
              <a:cxnLst/>
              <a:rect l="l" t="t" r="r" b="b"/>
              <a:pathLst>
                <a:path w="1637665" h="1354454">
                  <a:moveTo>
                    <a:pt x="1637258" y="13589"/>
                  </a:moveTo>
                  <a:lnTo>
                    <a:pt x="1637157" y="12623"/>
                  </a:lnTo>
                  <a:lnTo>
                    <a:pt x="1636877" y="11252"/>
                  </a:lnTo>
                  <a:lnTo>
                    <a:pt x="1636585" y="10401"/>
                  </a:lnTo>
                  <a:lnTo>
                    <a:pt x="1636445" y="9918"/>
                  </a:lnTo>
                  <a:lnTo>
                    <a:pt x="1636344" y="9436"/>
                  </a:lnTo>
                  <a:lnTo>
                    <a:pt x="1635937" y="8470"/>
                  </a:lnTo>
                  <a:lnTo>
                    <a:pt x="1635366" y="7493"/>
                  </a:lnTo>
                  <a:lnTo>
                    <a:pt x="1635036" y="6807"/>
                  </a:lnTo>
                  <a:lnTo>
                    <a:pt x="1633753" y="4876"/>
                  </a:lnTo>
                  <a:lnTo>
                    <a:pt x="1632369" y="3505"/>
                  </a:lnTo>
                  <a:lnTo>
                    <a:pt x="1630768" y="2463"/>
                  </a:lnTo>
                  <a:lnTo>
                    <a:pt x="1630438" y="2222"/>
                  </a:lnTo>
                  <a:lnTo>
                    <a:pt x="1629727" y="1892"/>
                  </a:lnTo>
                  <a:lnTo>
                    <a:pt x="1628787" y="1333"/>
                  </a:lnTo>
                  <a:lnTo>
                    <a:pt x="1627809" y="927"/>
                  </a:lnTo>
                  <a:lnTo>
                    <a:pt x="1627314" y="800"/>
                  </a:lnTo>
                  <a:lnTo>
                    <a:pt x="1626412" y="520"/>
                  </a:lnTo>
                  <a:lnTo>
                    <a:pt x="1626006" y="368"/>
                  </a:lnTo>
                  <a:lnTo>
                    <a:pt x="1624622" y="76"/>
                  </a:lnTo>
                  <a:lnTo>
                    <a:pt x="1608175" y="0"/>
                  </a:lnTo>
                  <a:lnTo>
                    <a:pt x="1608175" y="49580"/>
                  </a:lnTo>
                  <a:lnTo>
                    <a:pt x="1608175" y="144348"/>
                  </a:lnTo>
                  <a:lnTo>
                    <a:pt x="1608175" y="1060107"/>
                  </a:lnTo>
                  <a:lnTo>
                    <a:pt x="1363497" y="1304442"/>
                  </a:lnTo>
                  <a:lnTo>
                    <a:pt x="1363497" y="1249959"/>
                  </a:lnTo>
                  <a:lnTo>
                    <a:pt x="1608175" y="1005611"/>
                  </a:lnTo>
                  <a:lnTo>
                    <a:pt x="1608175" y="964526"/>
                  </a:lnTo>
                  <a:lnTo>
                    <a:pt x="1363497" y="1208874"/>
                  </a:lnTo>
                  <a:lnTo>
                    <a:pt x="1363497" y="1113256"/>
                  </a:lnTo>
                  <a:lnTo>
                    <a:pt x="1608175" y="868908"/>
                  </a:lnTo>
                  <a:lnTo>
                    <a:pt x="1608175" y="827824"/>
                  </a:lnTo>
                  <a:lnTo>
                    <a:pt x="1363497" y="1072184"/>
                  </a:lnTo>
                  <a:lnTo>
                    <a:pt x="1363497" y="976553"/>
                  </a:lnTo>
                  <a:lnTo>
                    <a:pt x="1608175" y="732205"/>
                  </a:lnTo>
                  <a:lnTo>
                    <a:pt x="1608175" y="691134"/>
                  </a:lnTo>
                  <a:lnTo>
                    <a:pt x="1363497" y="935494"/>
                  </a:lnTo>
                  <a:lnTo>
                    <a:pt x="1363497" y="839838"/>
                  </a:lnTo>
                  <a:lnTo>
                    <a:pt x="1608175" y="595515"/>
                  </a:lnTo>
                  <a:lnTo>
                    <a:pt x="1608175" y="554443"/>
                  </a:lnTo>
                  <a:lnTo>
                    <a:pt x="1363497" y="798766"/>
                  </a:lnTo>
                  <a:lnTo>
                    <a:pt x="1363497" y="703148"/>
                  </a:lnTo>
                  <a:lnTo>
                    <a:pt x="1608175" y="458825"/>
                  </a:lnTo>
                  <a:lnTo>
                    <a:pt x="1608175" y="417741"/>
                  </a:lnTo>
                  <a:lnTo>
                    <a:pt x="1363497" y="662076"/>
                  </a:lnTo>
                  <a:lnTo>
                    <a:pt x="1363497" y="566458"/>
                  </a:lnTo>
                  <a:lnTo>
                    <a:pt x="1608175" y="322122"/>
                  </a:lnTo>
                  <a:lnTo>
                    <a:pt x="1608175" y="281051"/>
                  </a:lnTo>
                  <a:lnTo>
                    <a:pt x="1363497" y="525373"/>
                  </a:lnTo>
                  <a:lnTo>
                    <a:pt x="1363497" y="429755"/>
                  </a:lnTo>
                  <a:lnTo>
                    <a:pt x="1608175" y="185432"/>
                  </a:lnTo>
                  <a:lnTo>
                    <a:pt x="1608175" y="144348"/>
                  </a:lnTo>
                  <a:lnTo>
                    <a:pt x="1363497" y="388683"/>
                  </a:lnTo>
                  <a:lnTo>
                    <a:pt x="1363497" y="293954"/>
                  </a:lnTo>
                  <a:lnTo>
                    <a:pt x="1608175" y="49580"/>
                  </a:lnTo>
                  <a:lnTo>
                    <a:pt x="1608175" y="0"/>
                  </a:lnTo>
                  <a:lnTo>
                    <a:pt x="1587601" y="0"/>
                  </a:lnTo>
                  <a:lnTo>
                    <a:pt x="1587601" y="29070"/>
                  </a:lnTo>
                  <a:lnTo>
                    <a:pt x="1363497" y="252857"/>
                  </a:lnTo>
                  <a:lnTo>
                    <a:pt x="1342936" y="273392"/>
                  </a:lnTo>
                  <a:lnTo>
                    <a:pt x="1334414" y="273392"/>
                  </a:lnTo>
                  <a:lnTo>
                    <a:pt x="1334414" y="302450"/>
                  </a:lnTo>
                  <a:lnTo>
                    <a:pt x="1334414" y="1324991"/>
                  </a:lnTo>
                  <a:lnTo>
                    <a:pt x="29108" y="1324991"/>
                  </a:lnTo>
                  <a:lnTo>
                    <a:pt x="29108" y="957465"/>
                  </a:lnTo>
                  <a:lnTo>
                    <a:pt x="959891" y="957465"/>
                  </a:lnTo>
                  <a:lnTo>
                    <a:pt x="966381" y="950976"/>
                  </a:lnTo>
                  <a:lnTo>
                    <a:pt x="966381" y="302450"/>
                  </a:lnTo>
                  <a:lnTo>
                    <a:pt x="1334414" y="302450"/>
                  </a:lnTo>
                  <a:lnTo>
                    <a:pt x="1334414" y="273392"/>
                  </a:lnTo>
                  <a:lnTo>
                    <a:pt x="1256880" y="273392"/>
                  </a:lnTo>
                  <a:lnTo>
                    <a:pt x="1501559" y="29070"/>
                  </a:lnTo>
                  <a:lnTo>
                    <a:pt x="1587601" y="29070"/>
                  </a:lnTo>
                  <a:lnTo>
                    <a:pt x="1587601" y="0"/>
                  </a:lnTo>
                  <a:lnTo>
                    <a:pt x="1460423" y="0"/>
                  </a:lnTo>
                  <a:lnTo>
                    <a:pt x="1460423" y="29070"/>
                  </a:lnTo>
                  <a:lnTo>
                    <a:pt x="1256880" y="232333"/>
                  </a:lnTo>
                  <a:lnTo>
                    <a:pt x="1215758" y="273392"/>
                  </a:lnTo>
                  <a:lnTo>
                    <a:pt x="1110284" y="273392"/>
                  </a:lnTo>
                  <a:lnTo>
                    <a:pt x="1354975" y="29070"/>
                  </a:lnTo>
                  <a:lnTo>
                    <a:pt x="1460423" y="29070"/>
                  </a:lnTo>
                  <a:lnTo>
                    <a:pt x="1460423" y="0"/>
                  </a:lnTo>
                  <a:lnTo>
                    <a:pt x="1313840" y="0"/>
                  </a:lnTo>
                  <a:lnTo>
                    <a:pt x="1313840" y="29070"/>
                  </a:lnTo>
                  <a:lnTo>
                    <a:pt x="1110284" y="232321"/>
                  </a:lnTo>
                  <a:lnTo>
                    <a:pt x="1069162" y="273392"/>
                  </a:lnTo>
                  <a:lnTo>
                    <a:pt x="986002" y="273392"/>
                  </a:lnTo>
                  <a:lnTo>
                    <a:pt x="1221333" y="29070"/>
                  </a:lnTo>
                  <a:lnTo>
                    <a:pt x="1313840" y="29070"/>
                  </a:lnTo>
                  <a:lnTo>
                    <a:pt x="1313840" y="0"/>
                  </a:lnTo>
                  <a:lnTo>
                    <a:pt x="1211199" y="0"/>
                  </a:lnTo>
                  <a:lnTo>
                    <a:pt x="1207401" y="1612"/>
                  </a:lnTo>
                  <a:lnTo>
                    <a:pt x="986002" y="231508"/>
                  </a:lnTo>
                  <a:lnTo>
                    <a:pt x="941120" y="278104"/>
                  </a:lnTo>
                  <a:lnTo>
                    <a:pt x="940955" y="278384"/>
                  </a:lnTo>
                  <a:lnTo>
                    <a:pt x="940396" y="279069"/>
                  </a:lnTo>
                  <a:lnTo>
                    <a:pt x="939990" y="279514"/>
                  </a:lnTo>
                  <a:lnTo>
                    <a:pt x="939419" y="280365"/>
                  </a:lnTo>
                  <a:lnTo>
                    <a:pt x="939266" y="280771"/>
                  </a:lnTo>
                  <a:lnTo>
                    <a:pt x="938822" y="281609"/>
                  </a:lnTo>
                  <a:lnTo>
                    <a:pt x="938580" y="282016"/>
                  </a:lnTo>
                  <a:lnTo>
                    <a:pt x="938212" y="282943"/>
                  </a:lnTo>
                  <a:lnTo>
                    <a:pt x="937971" y="283832"/>
                  </a:lnTo>
                  <a:lnTo>
                    <a:pt x="937641" y="284759"/>
                  </a:lnTo>
                  <a:lnTo>
                    <a:pt x="937488" y="285724"/>
                  </a:lnTo>
                  <a:lnTo>
                    <a:pt x="937399" y="286778"/>
                  </a:lnTo>
                  <a:lnTo>
                    <a:pt x="937399" y="287172"/>
                  </a:lnTo>
                  <a:lnTo>
                    <a:pt x="937285" y="287540"/>
                  </a:lnTo>
                  <a:lnTo>
                    <a:pt x="937285" y="655015"/>
                  </a:lnTo>
                  <a:lnTo>
                    <a:pt x="866762" y="655015"/>
                  </a:lnTo>
                  <a:lnTo>
                    <a:pt x="712089" y="655015"/>
                  </a:lnTo>
                  <a:lnTo>
                    <a:pt x="557085" y="655015"/>
                  </a:lnTo>
                  <a:lnTo>
                    <a:pt x="399618" y="655015"/>
                  </a:lnTo>
                  <a:lnTo>
                    <a:pt x="284454" y="655015"/>
                  </a:lnTo>
                  <a:lnTo>
                    <a:pt x="280746" y="656551"/>
                  </a:lnTo>
                  <a:lnTo>
                    <a:pt x="278041" y="659282"/>
                  </a:lnTo>
                  <a:lnTo>
                    <a:pt x="49657" y="887374"/>
                  </a:lnTo>
                  <a:lnTo>
                    <a:pt x="29108" y="907884"/>
                  </a:lnTo>
                  <a:lnTo>
                    <a:pt x="4279" y="932675"/>
                  </a:lnTo>
                  <a:lnTo>
                    <a:pt x="3594" y="933323"/>
                  </a:lnTo>
                  <a:lnTo>
                    <a:pt x="2997" y="934085"/>
                  </a:lnTo>
                  <a:lnTo>
                    <a:pt x="2222" y="935253"/>
                  </a:lnTo>
                  <a:lnTo>
                    <a:pt x="2057" y="935621"/>
                  </a:lnTo>
                  <a:lnTo>
                    <a:pt x="1574" y="936472"/>
                  </a:lnTo>
                  <a:lnTo>
                    <a:pt x="1295" y="936917"/>
                  </a:lnTo>
                  <a:lnTo>
                    <a:pt x="1092" y="937399"/>
                  </a:lnTo>
                  <a:lnTo>
                    <a:pt x="927" y="937882"/>
                  </a:lnTo>
                  <a:lnTo>
                    <a:pt x="812" y="938364"/>
                  </a:lnTo>
                  <a:lnTo>
                    <a:pt x="533" y="939292"/>
                  </a:lnTo>
                  <a:lnTo>
                    <a:pt x="368" y="939698"/>
                  </a:lnTo>
                  <a:lnTo>
                    <a:pt x="88" y="941019"/>
                  </a:lnTo>
                  <a:lnTo>
                    <a:pt x="0" y="941984"/>
                  </a:lnTo>
                  <a:lnTo>
                    <a:pt x="0" y="1347533"/>
                  </a:lnTo>
                  <a:lnTo>
                    <a:pt x="6502" y="1354035"/>
                  </a:lnTo>
                  <a:lnTo>
                    <a:pt x="1350860" y="1353934"/>
                  </a:lnTo>
                  <a:lnTo>
                    <a:pt x="1352232" y="1353667"/>
                  </a:lnTo>
                  <a:lnTo>
                    <a:pt x="1352638" y="1353502"/>
                  </a:lnTo>
                  <a:lnTo>
                    <a:pt x="1353540" y="1353235"/>
                  </a:lnTo>
                  <a:lnTo>
                    <a:pt x="1354035" y="1353121"/>
                  </a:lnTo>
                  <a:lnTo>
                    <a:pt x="1355013" y="1352715"/>
                  </a:lnTo>
                  <a:lnTo>
                    <a:pt x="1355471" y="1352435"/>
                  </a:lnTo>
                  <a:lnTo>
                    <a:pt x="1356296" y="1351978"/>
                  </a:lnTo>
                  <a:lnTo>
                    <a:pt x="1635721" y="1073658"/>
                  </a:lnTo>
                  <a:lnTo>
                    <a:pt x="1637258" y="1069962"/>
                  </a:lnTo>
                  <a:lnTo>
                    <a:pt x="1637258" y="13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9332976" y="3733800"/>
            <a:ext cx="1437640" cy="1435735"/>
          </a:xfrm>
          <a:custGeom>
            <a:avLst/>
            <a:gdLst/>
            <a:ahLst/>
            <a:cxnLst/>
            <a:rect l="l" t="t" r="r" b="b"/>
            <a:pathLst>
              <a:path w="1437640" h="1435735">
                <a:moveTo>
                  <a:pt x="1437131" y="0"/>
                </a:moveTo>
                <a:lnTo>
                  <a:pt x="0" y="0"/>
                </a:lnTo>
                <a:lnTo>
                  <a:pt x="0" y="1435608"/>
                </a:lnTo>
                <a:lnTo>
                  <a:pt x="1437131" y="1435608"/>
                </a:lnTo>
                <a:lnTo>
                  <a:pt x="1437131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332976" y="8540495"/>
            <a:ext cx="1437640" cy="1435735"/>
            <a:chOff x="9332976" y="8540495"/>
            <a:chExt cx="1437640" cy="1435735"/>
          </a:xfrm>
        </p:grpSpPr>
        <p:sp>
          <p:nvSpPr>
            <p:cNvPr id="18" name="object 18"/>
            <p:cNvSpPr/>
            <p:nvPr/>
          </p:nvSpPr>
          <p:spPr>
            <a:xfrm>
              <a:off x="9332976" y="8540495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40" h="1435734">
                  <a:moveTo>
                    <a:pt x="1437131" y="0"/>
                  </a:moveTo>
                  <a:lnTo>
                    <a:pt x="0" y="0"/>
                  </a:lnTo>
                  <a:lnTo>
                    <a:pt x="0" y="1435607"/>
                  </a:lnTo>
                  <a:lnTo>
                    <a:pt x="1437131" y="1435607"/>
                  </a:lnTo>
                  <a:lnTo>
                    <a:pt x="1437131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37975" y="9027974"/>
              <a:ext cx="455930" cy="468630"/>
            </a:xfrm>
            <a:custGeom>
              <a:avLst/>
              <a:gdLst/>
              <a:ahLst/>
              <a:cxnLst/>
              <a:rect l="l" t="t" r="r" b="b"/>
              <a:pathLst>
                <a:path w="455929" h="468629">
                  <a:moveTo>
                    <a:pt x="431271" y="0"/>
                  </a:moveTo>
                  <a:lnTo>
                    <a:pt x="0" y="0"/>
                  </a:lnTo>
                  <a:lnTo>
                    <a:pt x="24130" y="317295"/>
                  </a:lnTo>
                  <a:lnTo>
                    <a:pt x="25683" y="343883"/>
                  </a:lnTo>
                  <a:lnTo>
                    <a:pt x="48665" y="407260"/>
                  </a:lnTo>
                  <a:lnTo>
                    <a:pt x="120380" y="447935"/>
                  </a:lnTo>
                  <a:lnTo>
                    <a:pt x="167732" y="461348"/>
                  </a:lnTo>
                  <a:lnTo>
                    <a:pt x="212674" y="467954"/>
                  </a:lnTo>
                  <a:lnTo>
                    <a:pt x="255474" y="468502"/>
                  </a:lnTo>
                  <a:lnTo>
                    <a:pt x="296395" y="463742"/>
                  </a:lnTo>
                  <a:lnTo>
                    <a:pt x="335703" y="454424"/>
                  </a:lnTo>
                  <a:lnTo>
                    <a:pt x="383016" y="437174"/>
                  </a:lnTo>
                  <a:lnTo>
                    <a:pt x="428169" y="408722"/>
                  </a:lnTo>
                  <a:lnTo>
                    <a:pt x="453042" y="359317"/>
                  </a:lnTo>
                  <a:lnTo>
                    <a:pt x="455401" y="326445"/>
                  </a:lnTo>
                  <a:lnTo>
                    <a:pt x="431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7975" y="9027974"/>
              <a:ext cx="455930" cy="468630"/>
            </a:xfrm>
            <a:custGeom>
              <a:avLst/>
              <a:gdLst/>
              <a:ahLst/>
              <a:cxnLst/>
              <a:rect l="l" t="t" r="r" b="b"/>
              <a:pathLst>
                <a:path w="455929" h="468629">
                  <a:moveTo>
                    <a:pt x="7" y="0"/>
                  </a:moveTo>
                  <a:lnTo>
                    <a:pt x="431271" y="0"/>
                  </a:lnTo>
                  <a:lnTo>
                    <a:pt x="455401" y="326445"/>
                  </a:lnTo>
                  <a:lnTo>
                    <a:pt x="449143" y="379183"/>
                  </a:lnTo>
                  <a:lnTo>
                    <a:pt x="406281" y="424709"/>
                  </a:lnTo>
                  <a:lnTo>
                    <a:pt x="359210" y="446839"/>
                  </a:lnTo>
                  <a:lnTo>
                    <a:pt x="296395" y="463742"/>
                  </a:lnTo>
                  <a:lnTo>
                    <a:pt x="255474" y="468502"/>
                  </a:lnTo>
                  <a:lnTo>
                    <a:pt x="212674" y="467954"/>
                  </a:lnTo>
                  <a:lnTo>
                    <a:pt x="167732" y="461348"/>
                  </a:lnTo>
                  <a:lnTo>
                    <a:pt x="120380" y="447935"/>
                  </a:lnTo>
                  <a:lnTo>
                    <a:pt x="70355" y="426966"/>
                  </a:lnTo>
                  <a:lnTo>
                    <a:pt x="33818" y="376718"/>
                  </a:lnTo>
                  <a:lnTo>
                    <a:pt x="24130" y="3172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6200" y="8914559"/>
              <a:ext cx="951230" cy="394970"/>
            </a:xfrm>
            <a:custGeom>
              <a:avLst/>
              <a:gdLst/>
              <a:ahLst/>
              <a:cxnLst/>
              <a:rect l="l" t="t" r="r" b="b"/>
              <a:pathLst>
                <a:path w="951229" h="394970">
                  <a:moveTo>
                    <a:pt x="465635" y="0"/>
                  </a:moveTo>
                  <a:lnTo>
                    <a:pt x="0" y="147931"/>
                  </a:lnTo>
                  <a:lnTo>
                    <a:pt x="482663" y="394492"/>
                  </a:lnTo>
                  <a:lnTo>
                    <a:pt x="951109" y="135602"/>
                  </a:lnTo>
                  <a:lnTo>
                    <a:pt x="46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0626" y="9372576"/>
              <a:ext cx="70517" cy="25270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733331" y="8978404"/>
              <a:ext cx="549910" cy="406400"/>
            </a:xfrm>
            <a:custGeom>
              <a:avLst/>
              <a:gdLst/>
              <a:ahLst/>
              <a:cxnLst/>
              <a:rect l="l" t="t" r="r" b="b"/>
              <a:pathLst>
                <a:path w="549909" h="406400">
                  <a:moveTo>
                    <a:pt x="46736" y="400227"/>
                  </a:moveTo>
                  <a:lnTo>
                    <a:pt x="40119" y="343623"/>
                  </a:lnTo>
                  <a:lnTo>
                    <a:pt x="44361" y="334543"/>
                  </a:lnTo>
                  <a:lnTo>
                    <a:pt x="46177" y="321538"/>
                  </a:lnTo>
                  <a:lnTo>
                    <a:pt x="0" y="321538"/>
                  </a:lnTo>
                  <a:lnTo>
                    <a:pt x="1816" y="334543"/>
                  </a:lnTo>
                  <a:lnTo>
                    <a:pt x="6756" y="345160"/>
                  </a:lnTo>
                  <a:lnTo>
                    <a:pt x="10807" y="349123"/>
                  </a:lnTo>
                  <a:lnTo>
                    <a:pt x="17475" y="406234"/>
                  </a:lnTo>
                  <a:lnTo>
                    <a:pt x="46736" y="400227"/>
                  </a:lnTo>
                  <a:close/>
                </a:path>
                <a:path w="549909" h="406400">
                  <a:moveTo>
                    <a:pt x="549490" y="175831"/>
                  </a:moveTo>
                  <a:lnTo>
                    <a:pt x="499173" y="133426"/>
                  </a:lnTo>
                  <a:lnTo>
                    <a:pt x="451459" y="106108"/>
                  </a:lnTo>
                  <a:lnTo>
                    <a:pt x="403910" y="85521"/>
                  </a:lnTo>
                  <a:lnTo>
                    <a:pt x="382231" y="78117"/>
                  </a:lnTo>
                  <a:lnTo>
                    <a:pt x="382231" y="88087"/>
                  </a:lnTo>
                  <a:lnTo>
                    <a:pt x="348284" y="76339"/>
                  </a:lnTo>
                  <a:lnTo>
                    <a:pt x="350964" y="74739"/>
                  </a:lnTo>
                  <a:lnTo>
                    <a:pt x="350951" y="74993"/>
                  </a:lnTo>
                  <a:lnTo>
                    <a:pt x="359206" y="77508"/>
                  </a:lnTo>
                  <a:lnTo>
                    <a:pt x="382231" y="88087"/>
                  </a:lnTo>
                  <a:lnTo>
                    <a:pt x="382231" y="78117"/>
                  </a:lnTo>
                  <a:lnTo>
                    <a:pt x="358457" y="69977"/>
                  </a:lnTo>
                  <a:lnTo>
                    <a:pt x="359143" y="62103"/>
                  </a:lnTo>
                  <a:lnTo>
                    <a:pt x="357606" y="57632"/>
                  </a:lnTo>
                  <a:lnTo>
                    <a:pt x="360172" y="56375"/>
                  </a:lnTo>
                  <a:lnTo>
                    <a:pt x="401294" y="42849"/>
                  </a:lnTo>
                  <a:lnTo>
                    <a:pt x="441274" y="29959"/>
                  </a:lnTo>
                  <a:lnTo>
                    <a:pt x="407365" y="41973"/>
                  </a:lnTo>
                  <a:lnTo>
                    <a:pt x="366928" y="60096"/>
                  </a:lnTo>
                  <a:lnTo>
                    <a:pt x="362699" y="61950"/>
                  </a:lnTo>
                  <a:lnTo>
                    <a:pt x="364540" y="68072"/>
                  </a:lnTo>
                  <a:lnTo>
                    <a:pt x="371487" y="64668"/>
                  </a:lnTo>
                  <a:lnTo>
                    <a:pt x="412610" y="51155"/>
                  </a:lnTo>
                  <a:lnTo>
                    <a:pt x="453783" y="37884"/>
                  </a:lnTo>
                  <a:lnTo>
                    <a:pt x="495439" y="27190"/>
                  </a:lnTo>
                  <a:lnTo>
                    <a:pt x="538022" y="21450"/>
                  </a:lnTo>
                  <a:lnTo>
                    <a:pt x="548703" y="21043"/>
                  </a:lnTo>
                  <a:lnTo>
                    <a:pt x="543763" y="13322"/>
                  </a:lnTo>
                  <a:lnTo>
                    <a:pt x="540829" y="14325"/>
                  </a:lnTo>
                  <a:lnTo>
                    <a:pt x="498246" y="16992"/>
                  </a:lnTo>
                  <a:lnTo>
                    <a:pt x="526694" y="13157"/>
                  </a:lnTo>
                  <a:lnTo>
                    <a:pt x="537375" y="12750"/>
                  </a:lnTo>
                  <a:lnTo>
                    <a:pt x="532434" y="5029"/>
                  </a:lnTo>
                  <a:lnTo>
                    <a:pt x="529501" y="6032"/>
                  </a:lnTo>
                  <a:lnTo>
                    <a:pt x="489699" y="8534"/>
                  </a:lnTo>
                  <a:lnTo>
                    <a:pt x="489699" y="18148"/>
                  </a:lnTo>
                  <a:lnTo>
                    <a:pt x="469976" y="22529"/>
                  </a:lnTo>
                  <a:lnTo>
                    <a:pt x="484111" y="18897"/>
                  </a:lnTo>
                  <a:lnTo>
                    <a:pt x="489699" y="18148"/>
                  </a:lnTo>
                  <a:lnTo>
                    <a:pt x="489699" y="8534"/>
                  </a:lnTo>
                  <a:lnTo>
                    <a:pt x="482244" y="8991"/>
                  </a:lnTo>
                  <a:lnTo>
                    <a:pt x="438010" y="18808"/>
                  </a:lnTo>
                  <a:lnTo>
                    <a:pt x="396049" y="33667"/>
                  </a:lnTo>
                  <a:lnTo>
                    <a:pt x="355612" y="51803"/>
                  </a:lnTo>
                  <a:lnTo>
                    <a:pt x="353720" y="52641"/>
                  </a:lnTo>
                  <a:lnTo>
                    <a:pt x="350647" y="49923"/>
                  </a:lnTo>
                  <a:lnTo>
                    <a:pt x="341426" y="46228"/>
                  </a:lnTo>
                  <a:lnTo>
                    <a:pt x="330136" y="44881"/>
                  </a:lnTo>
                  <a:lnTo>
                    <a:pt x="318858" y="46228"/>
                  </a:lnTo>
                  <a:lnTo>
                    <a:pt x="309638" y="49923"/>
                  </a:lnTo>
                  <a:lnTo>
                    <a:pt x="308775" y="50685"/>
                  </a:lnTo>
                  <a:lnTo>
                    <a:pt x="303885" y="48844"/>
                  </a:lnTo>
                  <a:lnTo>
                    <a:pt x="303885" y="54991"/>
                  </a:lnTo>
                  <a:lnTo>
                    <a:pt x="303415" y="55397"/>
                  </a:lnTo>
                  <a:lnTo>
                    <a:pt x="302793" y="57226"/>
                  </a:lnTo>
                  <a:lnTo>
                    <a:pt x="301510" y="56934"/>
                  </a:lnTo>
                  <a:lnTo>
                    <a:pt x="284670" y="49288"/>
                  </a:lnTo>
                  <a:lnTo>
                    <a:pt x="303885" y="54991"/>
                  </a:lnTo>
                  <a:lnTo>
                    <a:pt x="303885" y="48844"/>
                  </a:lnTo>
                  <a:lnTo>
                    <a:pt x="272567" y="36982"/>
                  </a:lnTo>
                  <a:lnTo>
                    <a:pt x="223304" y="21513"/>
                  </a:lnTo>
                  <a:lnTo>
                    <a:pt x="171119" y="9791"/>
                  </a:lnTo>
                  <a:lnTo>
                    <a:pt x="145135" y="6731"/>
                  </a:lnTo>
                  <a:lnTo>
                    <a:pt x="103809" y="762"/>
                  </a:lnTo>
                  <a:lnTo>
                    <a:pt x="98755" y="0"/>
                  </a:lnTo>
                  <a:lnTo>
                    <a:pt x="98615" y="5956"/>
                  </a:lnTo>
                  <a:lnTo>
                    <a:pt x="106349" y="6845"/>
                  </a:lnTo>
                  <a:lnTo>
                    <a:pt x="105371" y="7734"/>
                  </a:lnTo>
                  <a:lnTo>
                    <a:pt x="154698" y="18021"/>
                  </a:lnTo>
                  <a:lnTo>
                    <a:pt x="202323" y="29337"/>
                  </a:lnTo>
                  <a:lnTo>
                    <a:pt x="249580" y="43014"/>
                  </a:lnTo>
                  <a:lnTo>
                    <a:pt x="296151" y="61201"/>
                  </a:lnTo>
                  <a:lnTo>
                    <a:pt x="301053" y="65544"/>
                  </a:lnTo>
                  <a:lnTo>
                    <a:pt x="220484" y="83616"/>
                  </a:lnTo>
                  <a:lnTo>
                    <a:pt x="146113" y="103187"/>
                  </a:lnTo>
                  <a:lnTo>
                    <a:pt x="92519" y="120484"/>
                  </a:lnTo>
                  <a:lnTo>
                    <a:pt x="56197" y="135788"/>
                  </a:lnTo>
                  <a:lnTo>
                    <a:pt x="21234" y="161480"/>
                  </a:lnTo>
                  <a:lnTo>
                    <a:pt x="12280" y="196557"/>
                  </a:lnTo>
                  <a:lnTo>
                    <a:pt x="12319" y="229463"/>
                  </a:lnTo>
                  <a:lnTo>
                    <a:pt x="13322" y="265671"/>
                  </a:lnTo>
                  <a:lnTo>
                    <a:pt x="13017" y="299758"/>
                  </a:lnTo>
                  <a:lnTo>
                    <a:pt x="29883" y="299605"/>
                  </a:lnTo>
                  <a:lnTo>
                    <a:pt x="30416" y="263867"/>
                  </a:lnTo>
                  <a:lnTo>
                    <a:pt x="29095" y="225526"/>
                  </a:lnTo>
                  <a:lnTo>
                    <a:pt x="29146" y="192278"/>
                  </a:lnTo>
                  <a:lnTo>
                    <a:pt x="57746" y="151599"/>
                  </a:lnTo>
                  <a:lnTo>
                    <a:pt x="96037" y="133870"/>
                  </a:lnTo>
                  <a:lnTo>
                    <a:pt x="143814" y="118186"/>
                  </a:lnTo>
                  <a:lnTo>
                    <a:pt x="196278" y="104114"/>
                  </a:lnTo>
                  <a:lnTo>
                    <a:pt x="248589" y="91287"/>
                  </a:lnTo>
                  <a:lnTo>
                    <a:pt x="295948" y="79260"/>
                  </a:lnTo>
                  <a:lnTo>
                    <a:pt x="309067" y="75209"/>
                  </a:lnTo>
                  <a:lnTo>
                    <a:pt x="313867" y="78397"/>
                  </a:lnTo>
                  <a:lnTo>
                    <a:pt x="328993" y="81241"/>
                  </a:lnTo>
                  <a:lnTo>
                    <a:pt x="342138" y="78981"/>
                  </a:lnTo>
                  <a:lnTo>
                    <a:pt x="341884" y="81762"/>
                  </a:lnTo>
                  <a:lnTo>
                    <a:pt x="350227" y="84340"/>
                  </a:lnTo>
                  <a:lnTo>
                    <a:pt x="396849" y="105892"/>
                  </a:lnTo>
                  <a:lnTo>
                    <a:pt x="443433" y="127711"/>
                  </a:lnTo>
                  <a:lnTo>
                    <a:pt x="489419" y="152438"/>
                  </a:lnTo>
                  <a:lnTo>
                    <a:pt x="534276" y="182714"/>
                  </a:lnTo>
                  <a:lnTo>
                    <a:pt x="540219" y="185839"/>
                  </a:lnTo>
                  <a:lnTo>
                    <a:pt x="542467" y="184251"/>
                  </a:lnTo>
                  <a:lnTo>
                    <a:pt x="542074" y="180759"/>
                  </a:lnTo>
                  <a:lnTo>
                    <a:pt x="540042" y="178219"/>
                  </a:lnTo>
                  <a:lnTo>
                    <a:pt x="493064" y="142405"/>
                  </a:lnTo>
                  <a:lnTo>
                    <a:pt x="496976" y="144487"/>
                  </a:lnTo>
                  <a:lnTo>
                    <a:pt x="541401" y="174345"/>
                  </a:lnTo>
                  <a:lnTo>
                    <a:pt x="547268" y="177431"/>
                  </a:lnTo>
                  <a:lnTo>
                    <a:pt x="549490" y="175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332976" y="2150364"/>
            <a:ext cx="1437640" cy="1435735"/>
            <a:chOff x="9332976" y="2150364"/>
            <a:chExt cx="1437640" cy="1435735"/>
          </a:xfrm>
        </p:grpSpPr>
        <p:sp>
          <p:nvSpPr>
            <p:cNvPr id="25" name="object 25"/>
            <p:cNvSpPr/>
            <p:nvPr/>
          </p:nvSpPr>
          <p:spPr>
            <a:xfrm>
              <a:off x="9332976" y="2150364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40" h="1435735">
                  <a:moveTo>
                    <a:pt x="1437131" y="0"/>
                  </a:moveTo>
                  <a:lnTo>
                    <a:pt x="0" y="0"/>
                  </a:lnTo>
                  <a:lnTo>
                    <a:pt x="0" y="1435607"/>
                  </a:lnTo>
                  <a:lnTo>
                    <a:pt x="1437131" y="1435607"/>
                  </a:lnTo>
                  <a:lnTo>
                    <a:pt x="1437131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87827" y="2311031"/>
              <a:ext cx="862965" cy="1167130"/>
            </a:xfrm>
            <a:custGeom>
              <a:avLst/>
              <a:gdLst/>
              <a:ahLst/>
              <a:cxnLst/>
              <a:rect l="l" t="t" r="r" b="b"/>
              <a:pathLst>
                <a:path w="862965" h="1167129">
                  <a:moveTo>
                    <a:pt x="376669" y="281889"/>
                  </a:moveTo>
                  <a:lnTo>
                    <a:pt x="373354" y="51003"/>
                  </a:lnTo>
                  <a:lnTo>
                    <a:pt x="337019" y="14249"/>
                  </a:lnTo>
                  <a:lnTo>
                    <a:pt x="295313" y="0"/>
                  </a:lnTo>
                  <a:lnTo>
                    <a:pt x="284530" y="101"/>
                  </a:lnTo>
                  <a:lnTo>
                    <a:pt x="280860" y="838"/>
                  </a:lnTo>
                  <a:lnTo>
                    <a:pt x="283337" y="159766"/>
                  </a:lnTo>
                  <a:lnTo>
                    <a:pt x="286435" y="271856"/>
                  </a:lnTo>
                  <a:lnTo>
                    <a:pt x="290766" y="328726"/>
                  </a:lnTo>
                  <a:lnTo>
                    <a:pt x="301510" y="333121"/>
                  </a:lnTo>
                  <a:lnTo>
                    <a:pt x="319684" y="328726"/>
                  </a:lnTo>
                  <a:lnTo>
                    <a:pt x="339090" y="319316"/>
                  </a:lnTo>
                  <a:lnTo>
                    <a:pt x="353542" y="308648"/>
                  </a:lnTo>
                  <a:lnTo>
                    <a:pt x="362724" y="298831"/>
                  </a:lnTo>
                  <a:lnTo>
                    <a:pt x="376669" y="281889"/>
                  </a:lnTo>
                  <a:close/>
                </a:path>
                <a:path w="862965" h="1167129">
                  <a:moveTo>
                    <a:pt x="809485" y="1088263"/>
                  </a:moveTo>
                  <a:lnTo>
                    <a:pt x="541870" y="877468"/>
                  </a:lnTo>
                  <a:lnTo>
                    <a:pt x="528713" y="884262"/>
                  </a:lnTo>
                  <a:lnTo>
                    <a:pt x="496036" y="894194"/>
                  </a:lnTo>
                  <a:lnTo>
                    <a:pt x="454063" y="891590"/>
                  </a:lnTo>
                  <a:lnTo>
                    <a:pt x="413016" y="860742"/>
                  </a:lnTo>
                  <a:lnTo>
                    <a:pt x="360095" y="773430"/>
                  </a:lnTo>
                  <a:lnTo>
                    <a:pt x="291998" y="646595"/>
                  </a:lnTo>
                  <a:lnTo>
                    <a:pt x="208165" y="482650"/>
                  </a:lnTo>
                  <a:lnTo>
                    <a:pt x="198666" y="427024"/>
                  </a:lnTo>
                  <a:lnTo>
                    <a:pt x="212344" y="379603"/>
                  </a:lnTo>
                  <a:lnTo>
                    <a:pt x="261035" y="338772"/>
                  </a:lnTo>
                  <a:lnTo>
                    <a:pt x="251117" y="838"/>
                  </a:lnTo>
                  <a:lnTo>
                    <a:pt x="211416" y="4965"/>
                  </a:lnTo>
                  <a:lnTo>
                    <a:pt x="124320" y="31356"/>
                  </a:lnTo>
                  <a:lnTo>
                    <a:pt x="37846" y="101041"/>
                  </a:lnTo>
                  <a:lnTo>
                    <a:pt x="0" y="235038"/>
                  </a:lnTo>
                  <a:lnTo>
                    <a:pt x="1955" y="297294"/>
                  </a:lnTo>
                  <a:lnTo>
                    <a:pt x="5981" y="357924"/>
                  </a:lnTo>
                  <a:lnTo>
                    <a:pt x="12014" y="416661"/>
                  </a:lnTo>
                  <a:lnTo>
                    <a:pt x="20015" y="473214"/>
                  </a:lnTo>
                  <a:lnTo>
                    <a:pt x="29895" y="527304"/>
                  </a:lnTo>
                  <a:lnTo>
                    <a:pt x="41605" y="578624"/>
                  </a:lnTo>
                  <a:lnTo>
                    <a:pt x="55092" y="626897"/>
                  </a:lnTo>
                  <a:lnTo>
                    <a:pt x="70294" y="671842"/>
                  </a:lnTo>
                  <a:lnTo>
                    <a:pt x="87147" y="713155"/>
                  </a:lnTo>
                  <a:lnTo>
                    <a:pt x="105587" y="750570"/>
                  </a:lnTo>
                  <a:lnTo>
                    <a:pt x="165150" y="842314"/>
                  </a:lnTo>
                  <a:lnTo>
                    <a:pt x="217678" y="914425"/>
                  </a:lnTo>
                  <a:lnTo>
                    <a:pt x="248285" y="952779"/>
                  </a:lnTo>
                  <a:lnTo>
                    <a:pt x="281520" y="991158"/>
                  </a:lnTo>
                  <a:lnTo>
                    <a:pt x="317195" y="1028471"/>
                  </a:lnTo>
                  <a:lnTo>
                    <a:pt x="355092" y="1063574"/>
                  </a:lnTo>
                  <a:lnTo>
                    <a:pt x="395008" y="1095349"/>
                  </a:lnTo>
                  <a:lnTo>
                    <a:pt x="436740" y="1122692"/>
                  </a:lnTo>
                  <a:lnTo>
                    <a:pt x="480098" y="1144473"/>
                  </a:lnTo>
                  <a:lnTo>
                    <a:pt x="524878" y="1159573"/>
                  </a:lnTo>
                  <a:lnTo>
                    <a:pt x="570865" y="1166863"/>
                  </a:lnTo>
                  <a:lnTo>
                    <a:pt x="617867" y="1165250"/>
                  </a:lnTo>
                  <a:lnTo>
                    <a:pt x="682713" y="1146835"/>
                  </a:lnTo>
                  <a:lnTo>
                    <a:pt x="744715" y="1122883"/>
                  </a:lnTo>
                  <a:lnTo>
                    <a:pt x="809485" y="1088263"/>
                  </a:lnTo>
                  <a:close/>
                </a:path>
                <a:path w="862965" h="1167129">
                  <a:moveTo>
                    <a:pt x="862571" y="981278"/>
                  </a:moveTo>
                  <a:lnTo>
                    <a:pt x="717600" y="854214"/>
                  </a:lnTo>
                  <a:lnTo>
                    <a:pt x="680631" y="827265"/>
                  </a:lnTo>
                  <a:lnTo>
                    <a:pt x="640689" y="813638"/>
                  </a:lnTo>
                  <a:lnTo>
                    <a:pt x="637692" y="813892"/>
                  </a:lnTo>
                  <a:lnTo>
                    <a:pt x="564121" y="852792"/>
                  </a:lnTo>
                  <a:lnTo>
                    <a:pt x="839241" y="1071575"/>
                  </a:lnTo>
                  <a:lnTo>
                    <a:pt x="862368" y="997953"/>
                  </a:lnTo>
                  <a:lnTo>
                    <a:pt x="862571" y="981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537243" y="6136576"/>
            <a:ext cx="966469" cy="260985"/>
          </a:xfrm>
          <a:custGeom>
            <a:avLst/>
            <a:gdLst/>
            <a:ahLst/>
            <a:cxnLst/>
            <a:rect l="l" t="t" r="r" b="b"/>
            <a:pathLst>
              <a:path w="966470" h="260985">
                <a:moveTo>
                  <a:pt x="297599" y="58635"/>
                </a:moveTo>
                <a:lnTo>
                  <a:pt x="283616" y="37960"/>
                </a:lnTo>
                <a:lnTo>
                  <a:pt x="268643" y="19659"/>
                </a:lnTo>
                <a:lnTo>
                  <a:pt x="251396" y="29552"/>
                </a:lnTo>
                <a:lnTo>
                  <a:pt x="232956" y="37211"/>
                </a:lnTo>
                <a:lnTo>
                  <a:pt x="213423" y="42138"/>
                </a:lnTo>
                <a:lnTo>
                  <a:pt x="192900" y="43891"/>
                </a:lnTo>
                <a:lnTo>
                  <a:pt x="167830" y="41516"/>
                </a:lnTo>
                <a:lnTo>
                  <a:pt x="144221" y="34709"/>
                </a:lnTo>
                <a:lnTo>
                  <a:pt x="122402" y="23977"/>
                </a:lnTo>
                <a:lnTo>
                  <a:pt x="102679" y="9829"/>
                </a:lnTo>
                <a:lnTo>
                  <a:pt x="76898" y="39687"/>
                </a:lnTo>
                <a:lnTo>
                  <a:pt x="53860" y="76250"/>
                </a:lnTo>
                <a:lnTo>
                  <a:pt x="34099" y="118084"/>
                </a:lnTo>
                <a:lnTo>
                  <a:pt x="18173" y="163753"/>
                </a:lnTo>
                <a:lnTo>
                  <a:pt x="6629" y="211836"/>
                </a:lnTo>
                <a:lnTo>
                  <a:pt x="0" y="260883"/>
                </a:lnTo>
                <a:lnTo>
                  <a:pt x="239699" y="260883"/>
                </a:lnTo>
                <a:lnTo>
                  <a:pt x="244906" y="209270"/>
                </a:lnTo>
                <a:lnTo>
                  <a:pt x="255879" y="158521"/>
                </a:lnTo>
                <a:lnTo>
                  <a:pt x="272135" y="110134"/>
                </a:lnTo>
                <a:lnTo>
                  <a:pt x="294563" y="63233"/>
                </a:lnTo>
                <a:lnTo>
                  <a:pt x="297599" y="58635"/>
                </a:lnTo>
                <a:close/>
              </a:path>
              <a:path w="966470" h="260985">
                <a:moveTo>
                  <a:pt x="647700" y="260883"/>
                </a:moveTo>
                <a:lnTo>
                  <a:pt x="642442" y="214782"/>
                </a:lnTo>
                <a:lnTo>
                  <a:pt x="632231" y="169316"/>
                </a:lnTo>
                <a:lnTo>
                  <a:pt x="617550" y="126098"/>
                </a:lnTo>
                <a:lnTo>
                  <a:pt x="598893" y="86728"/>
                </a:lnTo>
                <a:lnTo>
                  <a:pt x="564426" y="37909"/>
                </a:lnTo>
                <a:lnTo>
                  <a:pt x="525500" y="7023"/>
                </a:lnTo>
                <a:lnTo>
                  <a:pt x="512292" y="11747"/>
                </a:lnTo>
                <a:lnTo>
                  <a:pt x="498970" y="15290"/>
                </a:lnTo>
                <a:lnTo>
                  <a:pt x="485190" y="17500"/>
                </a:lnTo>
                <a:lnTo>
                  <a:pt x="470979" y="18262"/>
                </a:lnTo>
                <a:lnTo>
                  <a:pt x="452170" y="17018"/>
                </a:lnTo>
                <a:lnTo>
                  <a:pt x="434047" y="13411"/>
                </a:lnTo>
                <a:lnTo>
                  <a:pt x="416699" y="7670"/>
                </a:lnTo>
                <a:lnTo>
                  <a:pt x="400265" y="0"/>
                </a:lnTo>
                <a:lnTo>
                  <a:pt x="378828" y="12560"/>
                </a:lnTo>
                <a:lnTo>
                  <a:pt x="338912" y="54330"/>
                </a:lnTo>
                <a:lnTo>
                  <a:pt x="302094" y="122847"/>
                </a:lnTo>
                <a:lnTo>
                  <a:pt x="287185" y="167157"/>
                </a:lnTo>
                <a:lnTo>
                  <a:pt x="276987" y="213741"/>
                </a:lnTo>
                <a:lnTo>
                  <a:pt x="272008" y="260883"/>
                </a:lnTo>
                <a:lnTo>
                  <a:pt x="647700" y="260883"/>
                </a:lnTo>
                <a:close/>
              </a:path>
              <a:path w="966470" h="260985">
                <a:moveTo>
                  <a:pt x="965873" y="260883"/>
                </a:moveTo>
                <a:lnTo>
                  <a:pt x="958786" y="210197"/>
                </a:lnTo>
                <a:lnTo>
                  <a:pt x="946226" y="160959"/>
                </a:lnTo>
                <a:lnTo>
                  <a:pt x="928827" y="114998"/>
                </a:lnTo>
                <a:lnTo>
                  <a:pt x="907211" y="74193"/>
                </a:lnTo>
                <a:lnTo>
                  <a:pt x="882027" y="40373"/>
                </a:lnTo>
                <a:lnTo>
                  <a:pt x="866203" y="49491"/>
                </a:lnTo>
                <a:lnTo>
                  <a:pt x="849337" y="56603"/>
                </a:lnTo>
                <a:lnTo>
                  <a:pt x="831456" y="61201"/>
                </a:lnTo>
                <a:lnTo>
                  <a:pt x="812647" y="62852"/>
                </a:lnTo>
                <a:lnTo>
                  <a:pt x="789622" y="60617"/>
                </a:lnTo>
                <a:lnTo>
                  <a:pt x="767969" y="54254"/>
                </a:lnTo>
                <a:lnTo>
                  <a:pt x="747941" y="44284"/>
                </a:lnTo>
                <a:lnTo>
                  <a:pt x="729843" y="31254"/>
                </a:lnTo>
                <a:lnTo>
                  <a:pt x="709409" y="54432"/>
                </a:lnTo>
                <a:lnTo>
                  <a:pt x="690765" y="82346"/>
                </a:lnTo>
                <a:lnTo>
                  <a:pt x="674255" y="114122"/>
                </a:lnTo>
                <a:lnTo>
                  <a:pt x="660158" y="148869"/>
                </a:lnTo>
                <a:lnTo>
                  <a:pt x="667766" y="176225"/>
                </a:lnTo>
                <a:lnTo>
                  <a:pt x="673735" y="204190"/>
                </a:lnTo>
                <a:lnTo>
                  <a:pt x="677964" y="232498"/>
                </a:lnTo>
                <a:lnTo>
                  <a:pt x="680351" y="260883"/>
                </a:lnTo>
                <a:lnTo>
                  <a:pt x="965873" y="260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7804" y="5839728"/>
            <a:ext cx="240704" cy="25104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9420693" y="6104960"/>
            <a:ext cx="189865" cy="251460"/>
          </a:xfrm>
          <a:custGeom>
            <a:avLst/>
            <a:gdLst/>
            <a:ahLst/>
            <a:cxnLst/>
            <a:rect l="l" t="t" r="r" b="b"/>
            <a:pathLst>
              <a:path w="189865" h="251460">
                <a:moveTo>
                  <a:pt x="160532" y="7"/>
                </a:moveTo>
                <a:lnTo>
                  <a:pt x="4679" y="200131"/>
                </a:lnTo>
                <a:lnTo>
                  <a:pt x="0" y="211639"/>
                </a:lnTo>
                <a:lnTo>
                  <a:pt x="80" y="223673"/>
                </a:lnTo>
                <a:lnTo>
                  <a:pt x="28864" y="251205"/>
                </a:lnTo>
                <a:lnTo>
                  <a:pt x="40827" y="251213"/>
                </a:lnTo>
                <a:lnTo>
                  <a:pt x="51886" y="246709"/>
                </a:lnTo>
                <a:lnTo>
                  <a:pt x="60651" y="237963"/>
                </a:lnTo>
                <a:lnTo>
                  <a:pt x="184716" y="51081"/>
                </a:lnTo>
                <a:lnTo>
                  <a:pt x="189394" y="39574"/>
                </a:lnTo>
                <a:lnTo>
                  <a:pt x="189314" y="27541"/>
                </a:lnTo>
                <a:lnTo>
                  <a:pt x="184755" y="16383"/>
                </a:lnTo>
                <a:lnTo>
                  <a:pt x="175996" y="7500"/>
                </a:lnTo>
                <a:lnTo>
                  <a:pt x="172007" y="4801"/>
                </a:lnTo>
                <a:lnTo>
                  <a:pt x="160532" y="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49462" y="5932429"/>
            <a:ext cx="201295" cy="209550"/>
          </a:xfrm>
          <a:custGeom>
            <a:avLst/>
            <a:gdLst/>
            <a:ahLst/>
            <a:cxnLst/>
            <a:rect l="l" t="t" r="r" b="b"/>
            <a:pathLst>
              <a:path w="201295" h="209550">
                <a:moveTo>
                  <a:pt x="100610" y="0"/>
                </a:moveTo>
                <a:lnTo>
                  <a:pt x="61437" y="8193"/>
                </a:lnTo>
                <a:lnTo>
                  <a:pt x="29458" y="30567"/>
                </a:lnTo>
                <a:lnTo>
                  <a:pt x="7902" y="63808"/>
                </a:lnTo>
                <a:lnTo>
                  <a:pt x="0" y="104603"/>
                </a:lnTo>
                <a:lnTo>
                  <a:pt x="7902" y="145440"/>
                </a:lnTo>
                <a:lnTo>
                  <a:pt x="29458" y="178779"/>
                </a:lnTo>
                <a:lnTo>
                  <a:pt x="61437" y="201253"/>
                </a:lnTo>
                <a:lnTo>
                  <a:pt x="100610" y="209493"/>
                </a:lnTo>
                <a:lnTo>
                  <a:pt x="139700" y="201253"/>
                </a:lnTo>
                <a:lnTo>
                  <a:pt x="171548" y="178779"/>
                </a:lnTo>
                <a:lnTo>
                  <a:pt x="192983" y="145440"/>
                </a:lnTo>
                <a:lnTo>
                  <a:pt x="200832" y="104603"/>
                </a:lnTo>
                <a:lnTo>
                  <a:pt x="192983" y="63808"/>
                </a:lnTo>
                <a:lnTo>
                  <a:pt x="171548" y="30567"/>
                </a:lnTo>
                <a:lnTo>
                  <a:pt x="139700" y="8193"/>
                </a:lnTo>
                <a:lnTo>
                  <a:pt x="100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20796" y="5891869"/>
            <a:ext cx="219075" cy="228600"/>
          </a:xfrm>
          <a:custGeom>
            <a:avLst/>
            <a:gdLst/>
            <a:ahLst/>
            <a:cxnLst/>
            <a:rect l="l" t="t" r="r" b="b"/>
            <a:pathLst>
              <a:path w="219075" h="228600">
                <a:moveTo>
                  <a:pt x="109538" y="0"/>
                </a:moveTo>
                <a:lnTo>
                  <a:pt x="66890" y="8925"/>
                </a:lnTo>
                <a:lnTo>
                  <a:pt x="32073" y="33294"/>
                </a:lnTo>
                <a:lnTo>
                  <a:pt x="8604" y="69496"/>
                </a:lnTo>
                <a:lnTo>
                  <a:pt x="0" y="113923"/>
                </a:lnTo>
                <a:lnTo>
                  <a:pt x="8604" y="158395"/>
                </a:lnTo>
                <a:lnTo>
                  <a:pt x="32073" y="194706"/>
                </a:lnTo>
                <a:lnTo>
                  <a:pt x="66890" y="219185"/>
                </a:lnTo>
                <a:lnTo>
                  <a:pt x="109538" y="228160"/>
                </a:lnTo>
                <a:lnTo>
                  <a:pt x="152134" y="219185"/>
                </a:lnTo>
                <a:lnTo>
                  <a:pt x="186846" y="194706"/>
                </a:lnTo>
                <a:lnTo>
                  <a:pt x="210212" y="158395"/>
                </a:lnTo>
                <a:lnTo>
                  <a:pt x="218769" y="113923"/>
                </a:lnTo>
                <a:lnTo>
                  <a:pt x="210212" y="69496"/>
                </a:lnTo>
                <a:lnTo>
                  <a:pt x="186846" y="33294"/>
                </a:lnTo>
                <a:lnTo>
                  <a:pt x="152134" y="8925"/>
                </a:lnTo>
                <a:lnTo>
                  <a:pt x="109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3880" y="6141837"/>
            <a:ext cx="165100" cy="219075"/>
          </a:xfrm>
          <a:custGeom>
            <a:avLst/>
            <a:gdLst/>
            <a:ahLst/>
            <a:cxnLst/>
            <a:rect l="l" t="t" r="r" b="b"/>
            <a:pathLst>
              <a:path w="165100" h="219075">
                <a:moveTo>
                  <a:pt x="24271" y="0"/>
                </a:moveTo>
                <a:lnTo>
                  <a:pt x="12968" y="4669"/>
                </a:lnTo>
                <a:lnTo>
                  <a:pt x="4390" y="13435"/>
                </a:lnTo>
                <a:lnTo>
                  <a:pt x="0" y="24482"/>
                </a:lnTo>
                <a:lnTo>
                  <a:pt x="32" y="36446"/>
                </a:lnTo>
                <a:lnTo>
                  <a:pt x="109038" y="205096"/>
                </a:lnTo>
                <a:lnTo>
                  <a:pt x="140562" y="218523"/>
                </a:lnTo>
                <a:lnTo>
                  <a:pt x="151814" y="213854"/>
                </a:lnTo>
                <a:lnTo>
                  <a:pt x="160406" y="205087"/>
                </a:lnTo>
                <a:lnTo>
                  <a:pt x="164828" y="194039"/>
                </a:lnTo>
                <a:lnTo>
                  <a:pt x="164826" y="182073"/>
                </a:lnTo>
                <a:lnTo>
                  <a:pt x="55744" y="13426"/>
                </a:lnTo>
                <a:lnTo>
                  <a:pt x="24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23893" y="6109976"/>
            <a:ext cx="98767" cy="135941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0073779" y="4130543"/>
            <a:ext cx="435609" cy="415925"/>
          </a:xfrm>
          <a:custGeom>
            <a:avLst/>
            <a:gdLst/>
            <a:ahLst/>
            <a:cxnLst/>
            <a:rect l="l" t="t" r="r" b="b"/>
            <a:pathLst>
              <a:path w="435609" h="415925">
                <a:moveTo>
                  <a:pt x="117732" y="0"/>
                </a:moveTo>
                <a:lnTo>
                  <a:pt x="97741" y="30538"/>
                </a:lnTo>
                <a:lnTo>
                  <a:pt x="0" y="168985"/>
                </a:lnTo>
                <a:lnTo>
                  <a:pt x="369145" y="415714"/>
                </a:lnTo>
                <a:lnTo>
                  <a:pt x="407134" y="360889"/>
                </a:lnTo>
                <a:lnTo>
                  <a:pt x="423526" y="213047"/>
                </a:lnTo>
                <a:lnTo>
                  <a:pt x="435432" y="194314"/>
                </a:lnTo>
                <a:lnTo>
                  <a:pt x="117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9398946" y="3930908"/>
            <a:ext cx="1304290" cy="1029969"/>
            <a:chOff x="9398946" y="3930908"/>
            <a:chExt cx="1304290" cy="1029969"/>
          </a:xfrm>
        </p:grpSpPr>
        <p:sp>
          <p:nvSpPr>
            <p:cNvPr id="36" name="object 36"/>
            <p:cNvSpPr/>
            <p:nvPr/>
          </p:nvSpPr>
          <p:spPr>
            <a:xfrm>
              <a:off x="9798329" y="4161091"/>
              <a:ext cx="375285" cy="398780"/>
            </a:xfrm>
            <a:custGeom>
              <a:avLst/>
              <a:gdLst/>
              <a:ahLst/>
              <a:cxnLst/>
              <a:rect l="l" t="t" r="r" b="b"/>
              <a:pathLst>
                <a:path w="375284" h="398779">
                  <a:moveTo>
                    <a:pt x="374840" y="0"/>
                  </a:moveTo>
                  <a:lnTo>
                    <a:pt x="258191" y="24485"/>
                  </a:lnTo>
                  <a:lnTo>
                    <a:pt x="169227" y="45288"/>
                  </a:lnTo>
                  <a:lnTo>
                    <a:pt x="110363" y="63068"/>
                  </a:lnTo>
                  <a:lnTo>
                    <a:pt x="57886" y="118592"/>
                  </a:lnTo>
                  <a:lnTo>
                    <a:pt x="20294" y="166255"/>
                  </a:lnTo>
                  <a:lnTo>
                    <a:pt x="0" y="207835"/>
                  </a:lnTo>
                  <a:lnTo>
                    <a:pt x="5829" y="250774"/>
                  </a:lnTo>
                  <a:lnTo>
                    <a:pt x="25247" y="304215"/>
                  </a:lnTo>
                  <a:lnTo>
                    <a:pt x="45948" y="349758"/>
                  </a:lnTo>
                  <a:lnTo>
                    <a:pt x="66052" y="386803"/>
                  </a:lnTo>
                  <a:lnTo>
                    <a:pt x="87566" y="398551"/>
                  </a:lnTo>
                  <a:lnTo>
                    <a:pt x="108597" y="384251"/>
                  </a:lnTo>
                  <a:lnTo>
                    <a:pt x="136169" y="353593"/>
                  </a:lnTo>
                  <a:lnTo>
                    <a:pt x="150164" y="306844"/>
                  </a:lnTo>
                  <a:lnTo>
                    <a:pt x="130479" y="244246"/>
                  </a:lnTo>
                  <a:lnTo>
                    <a:pt x="152146" y="214706"/>
                  </a:lnTo>
                  <a:lnTo>
                    <a:pt x="176123" y="213118"/>
                  </a:lnTo>
                  <a:lnTo>
                    <a:pt x="234505" y="206984"/>
                  </a:lnTo>
                  <a:lnTo>
                    <a:pt x="306946" y="194322"/>
                  </a:lnTo>
                  <a:lnTo>
                    <a:pt x="373126" y="173088"/>
                  </a:lnTo>
                  <a:lnTo>
                    <a:pt x="374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6439" y="4566599"/>
              <a:ext cx="433545" cy="37047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98940" y="3930916"/>
              <a:ext cx="1304290" cy="1029969"/>
            </a:xfrm>
            <a:custGeom>
              <a:avLst/>
              <a:gdLst/>
              <a:ahLst/>
              <a:cxnLst/>
              <a:rect l="l" t="t" r="r" b="b"/>
              <a:pathLst>
                <a:path w="1304290" h="1029970">
                  <a:moveTo>
                    <a:pt x="368046" y="182778"/>
                  </a:moveTo>
                  <a:lnTo>
                    <a:pt x="237756" y="108077"/>
                  </a:lnTo>
                  <a:lnTo>
                    <a:pt x="171869" y="223164"/>
                  </a:lnTo>
                  <a:lnTo>
                    <a:pt x="171869" y="394309"/>
                  </a:lnTo>
                  <a:lnTo>
                    <a:pt x="171627" y="402424"/>
                  </a:lnTo>
                  <a:lnTo>
                    <a:pt x="168363" y="409854"/>
                  </a:lnTo>
                  <a:lnTo>
                    <a:pt x="162293" y="415671"/>
                  </a:lnTo>
                  <a:lnTo>
                    <a:pt x="154432" y="418668"/>
                  </a:lnTo>
                  <a:lnTo>
                    <a:pt x="146329" y="418426"/>
                  </a:lnTo>
                  <a:lnTo>
                    <a:pt x="139192" y="415277"/>
                  </a:lnTo>
                  <a:lnTo>
                    <a:pt x="139192" y="457822"/>
                  </a:lnTo>
                  <a:lnTo>
                    <a:pt x="138950" y="465937"/>
                  </a:lnTo>
                  <a:lnTo>
                    <a:pt x="135686" y="473367"/>
                  </a:lnTo>
                  <a:lnTo>
                    <a:pt x="129616" y="479171"/>
                  </a:lnTo>
                  <a:lnTo>
                    <a:pt x="121767" y="482168"/>
                  </a:lnTo>
                  <a:lnTo>
                    <a:pt x="113665" y="481926"/>
                  </a:lnTo>
                  <a:lnTo>
                    <a:pt x="106540" y="478802"/>
                  </a:lnTo>
                  <a:lnTo>
                    <a:pt x="106540" y="521360"/>
                  </a:lnTo>
                  <a:lnTo>
                    <a:pt x="106286" y="529475"/>
                  </a:lnTo>
                  <a:lnTo>
                    <a:pt x="103022" y="536892"/>
                  </a:lnTo>
                  <a:lnTo>
                    <a:pt x="96951" y="542696"/>
                  </a:lnTo>
                  <a:lnTo>
                    <a:pt x="89103" y="545693"/>
                  </a:lnTo>
                  <a:lnTo>
                    <a:pt x="81000" y="545452"/>
                  </a:lnTo>
                  <a:lnTo>
                    <a:pt x="73571" y="542188"/>
                  </a:lnTo>
                  <a:lnTo>
                    <a:pt x="67767" y="536092"/>
                  </a:lnTo>
                  <a:lnTo>
                    <a:pt x="64770" y="528243"/>
                  </a:lnTo>
                  <a:lnTo>
                    <a:pt x="65024" y="520141"/>
                  </a:lnTo>
                  <a:lnTo>
                    <a:pt x="68287" y="512711"/>
                  </a:lnTo>
                  <a:lnTo>
                    <a:pt x="74358" y="506895"/>
                  </a:lnTo>
                  <a:lnTo>
                    <a:pt x="82207" y="503910"/>
                  </a:lnTo>
                  <a:lnTo>
                    <a:pt x="90309" y="504139"/>
                  </a:lnTo>
                  <a:lnTo>
                    <a:pt x="97739" y="507403"/>
                  </a:lnTo>
                  <a:lnTo>
                    <a:pt x="103555" y="513486"/>
                  </a:lnTo>
                  <a:lnTo>
                    <a:pt x="106540" y="521360"/>
                  </a:lnTo>
                  <a:lnTo>
                    <a:pt x="106540" y="478802"/>
                  </a:lnTo>
                  <a:lnTo>
                    <a:pt x="106235" y="478663"/>
                  </a:lnTo>
                  <a:lnTo>
                    <a:pt x="100431" y="472592"/>
                  </a:lnTo>
                  <a:lnTo>
                    <a:pt x="97447" y="464743"/>
                  </a:lnTo>
                  <a:lnTo>
                    <a:pt x="97701" y="456641"/>
                  </a:lnTo>
                  <a:lnTo>
                    <a:pt x="100965" y="449199"/>
                  </a:lnTo>
                  <a:lnTo>
                    <a:pt x="107035" y="443382"/>
                  </a:lnTo>
                  <a:lnTo>
                    <a:pt x="114884" y="440410"/>
                  </a:lnTo>
                  <a:lnTo>
                    <a:pt x="122986" y="440651"/>
                  </a:lnTo>
                  <a:lnTo>
                    <a:pt x="130403" y="443915"/>
                  </a:lnTo>
                  <a:lnTo>
                    <a:pt x="136207" y="449986"/>
                  </a:lnTo>
                  <a:lnTo>
                    <a:pt x="139192" y="457822"/>
                  </a:lnTo>
                  <a:lnTo>
                    <a:pt x="139192" y="415277"/>
                  </a:lnTo>
                  <a:lnTo>
                    <a:pt x="138912" y="415150"/>
                  </a:lnTo>
                  <a:lnTo>
                    <a:pt x="133121" y="409079"/>
                  </a:lnTo>
                  <a:lnTo>
                    <a:pt x="130124" y="401205"/>
                  </a:lnTo>
                  <a:lnTo>
                    <a:pt x="130365" y="393103"/>
                  </a:lnTo>
                  <a:lnTo>
                    <a:pt x="133642" y="385686"/>
                  </a:lnTo>
                  <a:lnTo>
                    <a:pt x="139712" y="379869"/>
                  </a:lnTo>
                  <a:lnTo>
                    <a:pt x="147561" y="376859"/>
                  </a:lnTo>
                  <a:lnTo>
                    <a:pt x="155651" y="377101"/>
                  </a:lnTo>
                  <a:lnTo>
                    <a:pt x="163080" y="380365"/>
                  </a:lnTo>
                  <a:lnTo>
                    <a:pt x="168871" y="386461"/>
                  </a:lnTo>
                  <a:lnTo>
                    <a:pt x="171869" y="394309"/>
                  </a:lnTo>
                  <a:lnTo>
                    <a:pt x="171869" y="223164"/>
                  </a:lnTo>
                  <a:lnTo>
                    <a:pt x="0" y="523354"/>
                  </a:lnTo>
                  <a:lnTo>
                    <a:pt x="130276" y="598081"/>
                  </a:lnTo>
                  <a:lnTo>
                    <a:pt x="160274" y="545693"/>
                  </a:lnTo>
                  <a:lnTo>
                    <a:pt x="184188" y="503910"/>
                  </a:lnTo>
                  <a:lnTo>
                    <a:pt x="196634" y="482168"/>
                  </a:lnTo>
                  <a:lnTo>
                    <a:pt x="220548" y="440410"/>
                  </a:lnTo>
                  <a:lnTo>
                    <a:pt x="232994" y="418668"/>
                  </a:lnTo>
                  <a:lnTo>
                    <a:pt x="256933" y="376859"/>
                  </a:lnTo>
                  <a:lnTo>
                    <a:pt x="368046" y="182778"/>
                  </a:lnTo>
                  <a:close/>
                </a:path>
                <a:path w="1304290" h="1029970">
                  <a:moveTo>
                    <a:pt x="428091" y="240919"/>
                  </a:moveTo>
                  <a:lnTo>
                    <a:pt x="371792" y="199745"/>
                  </a:lnTo>
                  <a:lnTo>
                    <a:pt x="166331" y="558546"/>
                  </a:lnTo>
                  <a:lnTo>
                    <a:pt x="185674" y="572693"/>
                  </a:lnTo>
                  <a:lnTo>
                    <a:pt x="428091" y="240919"/>
                  </a:lnTo>
                  <a:close/>
                </a:path>
                <a:path w="1304290" h="1029970">
                  <a:moveTo>
                    <a:pt x="1070559" y="685698"/>
                  </a:moveTo>
                  <a:lnTo>
                    <a:pt x="1070419" y="656209"/>
                  </a:lnTo>
                  <a:lnTo>
                    <a:pt x="1059281" y="628916"/>
                  </a:lnTo>
                  <a:lnTo>
                    <a:pt x="1037831" y="607314"/>
                  </a:lnTo>
                  <a:lnTo>
                    <a:pt x="691997" y="368007"/>
                  </a:lnTo>
                  <a:lnTo>
                    <a:pt x="634847" y="267411"/>
                  </a:lnTo>
                  <a:lnTo>
                    <a:pt x="633298" y="265252"/>
                  </a:lnTo>
                  <a:lnTo>
                    <a:pt x="630859" y="263982"/>
                  </a:lnTo>
                  <a:lnTo>
                    <a:pt x="550341" y="264668"/>
                  </a:lnTo>
                  <a:lnTo>
                    <a:pt x="496531" y="265264"/>
                  </a:lnTo>
                  <a:lnTo>
                    <a:pt x="463918" y="265811"/>
                  </a:lnTo>
                  <a:lnTo>
                    <a:pt x="436676" y="250240"/>
                  </a:lnTo>
                  <a:lnTo>
                    <a:pt x="426974" y="263486"/>
                  </a:lnTo>
                  <a:lnTo>
                    <a:pt x="459155" y="281940"/>
                  </a:lnTo>
                  <a:lnTo>
                    <a:pt x="460717" y="282384"/>
                  </a:lnTo>
                  <a:lnTo>
                    <a:pt x="462165" y="282219"/>
                  </a:lnTo>
                  <a:lnTo>
                    <a:pt x="502094" y="281241"/>
                  </a:lnTo>
                  <a:lnTo>
                    <a:pt x="616470" y="279438"/>
                  </a:lnTo>
                  <a:lnTo>
                    <a:pt x="680097" y="379488"/>
                  </a:lnTo>
                  <a:lnTo>
                    <a:pt x="680758" y="380149"/>
                  </a:lnTo>
                  <a:lnTo>
                    <a:pt x="1028700" y="620801"/>
                  </a:lnTo>
                  <a:lnTo>
                    <a:pt x="1045616" y="637870"/>
                  </a:lnTo>
                  <a:lnTo>
                    <a:pt x="1054392" y="659384"/>
                  </a:lnTo>
                  <a:lnTo>
                    <a:pt x="1054506" y="682625"/>
                  </a:lnTo>
                  <a:lnTo>
                    <a:pt x="1045413" y="704862"/>
                  </a:lnTo>
                  <a:lnTo>
                    <a:pt x="1035621" y="716191"/>
                  </a:lnTo>
                  <a:lnTo>
                    <a:pt x="1023556" y="724674"/>
                  </a:lnTo>
                  <a:lnTo>
                    <a:pt x="1009789" y="729983"/>
                  </a:lnTo>
                  <a:lnTo>
                    <a:pt x="994918" y="731824"/>
                  </a:lnTo>
                  <a:lnTo>
                    <a:pt x="986053" y="731164"/>
                  </a:lnTo>
                  <a:lnTo>
                    <a:pt x="948563" y="713244"/>
                  </a:lnTo>
                  <a:lnTo>
                    <a:pt x="814603" y="620585"/>
                  </a:lnTo>
                  <a:lnTo>
                    <a:pt x="809510" y="621499"/>
                  </a:lnTo>
                  <a:lnTo>
                    <a:pt x="804418" y="628942"/>
                  </a:lnTo>
                  <a:lnTo>
                    <a:pt x="805357" y="634022"/>
                  </a:lnTo>
                  <a:lnTo>
                    <a:pt x="938923" y="726427"/>
                  </a:lnTo>
                  <a:lnTo>
                    <a:pt x="957643" y="740930"/>
                  </a:lnTo>
                  <a:lnTo>
                    <a:pt x="973747" y="758190"/>
                  </a:lnTo>
                  <a:lnTo>
                    <a:pt x="981837" y="779348"/>
                  </a:lnTo>
                  <a:lnTo>
                    <a:pt x="981456" y="801763"/>
                  </a:lnTo>
                  <a:lnTo>
                    <a:pt x="951953" y="840066"/>
                  </a:lnTo>
                  <a:lnTo>
                    <a:pt x="925753" y="846201"/>
                  </a:lnTo>
                  <a:lnTo>
                    <a:pt x="918121" y="845693"/>
                  </a:lnTo>
                  <a:lnTo>
                    <a:pt x="910640" y="844207"/>
                  </a:lnTo>
                  <a:lnTo>
                    <a:pt x="903376" y="841781"/>
                  </a:lnTo>
                  <a:lnTo>
                    <a:pt x="896404" y="838454"/>
                  </a:lnTo>
                  <a:lnTo>
                    <a:pt x="758736" y="743204"/>
                  </a:lnTo>
                  <a:lnTo>
                    <a:pt x="753630" y="744118"/>
                  </a:lnTo>
                  <a:lnTo>
                    <a:pt x="748538" y="751560"/>
                  </a:lnTo>
                  <a:lnTo>
                    <a:pt x="749427" y="756640"/>
                  </a:lnTo>
                  <a:lnTo>
                    <a:pt x="883107" y="849096"/>
                  </a:lnTo>
                  <a:lnTo>
                    <a:pt x="888453" y="864438"/>
                  </a:lnTo>
                  <a:lnTo>
                    <a:pt x="878293" y="910183"/>
                  </a:lnTo>
                  <a:lnTo>
                    <a:pt x="845654" y="931710"/>
                  </a:lnTo>
                  <a:lnTo>
                    <a:pt x="832269" y="933259"/>
                  </a:lnTo>
                  <a:lnTo>
                    <a:pt x="824268" y="932700"/>
                  </a:lnTo>
                  <a:lnTo>
                    <a:pt x="816457" y="931062"/>
                  </a:lnTo>
                  <a:lnTo>
                    <a:pt x="808939" y="928370"/>
                  </a:lnTo>
                  <a:lnTo>
                    <a:pt x="801814" y="924648"/>
                  </a:lnTo>
                  <a:lnTo>
                    <a:pt x="801649" y="924636"/>
                  </a:lnTo>
                  <a:lnTo>
                    <a:pt x="714425" y="864285"/>
                  </a:lnTo>
                  <a:lnTo>
                    <a:pt x="713155" y="864908"/>
                  </a:lnTo>
                  <a:lnTo>
                    <a:pt x="711822" y="865352"/>
                  </a:lnTo>
                  <a:lnTo>
                    <a:pt x="710501" y="865606"/>
                  </a:lnTo>
                  <a:lnTo>
                    <a:pt x="707567" y="867702"/>
                  </a:lnTo>
                  <a:lnTo>
                    <a:pt x="700417" y="871956"/>
                  </a:lnTo>
                  <a:lnTo>
                    <a:pt x="699363" y="872464"/>
                  </a:lnTo>
                  <a:lnTo>
                    <a:pt x="698423" y="873061"/>
                  </a:lnTo>
                  <a:lnTo>
                    <a:pt x="710095" y="880262"/>
                  </a:lnTo>
                  <a:lnTo>
                    <a:pt x="737273" y="897623"/>
                  </a:lnTo>
                  <a:lnTo>
                    <a:pt x="768184" y="918718"/>
                  </a:lnTo>
                  <a:lnTo>
                    <a:pt x="791070" y="937145"/>
                  </a:lnTo>
                  <a:lnTo>
                    <a:pt x="795235" y="947788"/>
                  </a:lnTo>
                  <a:lnTo>
                    <a:pt x="794943" y="963244"/>
                  </a:lnTo>
                  <a:lnTo>
                    <a:pt x="776795" y="1000556"/>
                  </a:lnTo>
                  <a:lnTo>
                    <a:pt x="742226" y="1013040"/>
                  </a:lnTo>
                  <a:lnTo>
                    <a:pt x="733628" y="1012367"/>
                  </a:lnTo>
                  <a:lnTo>
                    <a:pt x="725347" y="1010348"/>
                  </a:lnTo>
                  <a:lnTo>
                    <a:pt x="717537" y="1007059"/>
                  </a:lnTo>
                  <a:lnTo>
                    <a:pt x="710336" y="1002550"/>
                  </a:lnTo>
                  <a:lnTo>
                    <a:pt x="656831" y="959510"/>
                  </a:lnTo>
                  <a:lnTo>
                    <a:pt x="618769" y="938123"/>
                  </a:lnTo>
                  <a:lnTo>
                    <a:pt x="579297" y="911529"/>
                  </a:lnTo>
                  <a:lnTo>
                    <a:pt x="538327" y="880452"/>
                  </a:lnTo>
                  <a:lnTo>
                    <a:pt x="496836" y="846226"/>
                  </a:lnTo>
                  <a:lnTo>
                    <a:pt x="455790" y="810171"/>
                  </a:lnTo>
                  <a:lnTo>
                    <a:pt x="416140" y="773595"/>
                  </a:lnTo>
                  <a:lnTo>
                    <a:pt x="378866" y="737844"/>
                  </a:lnTo>
                  <a:lnTo>
                    <a:pt x="344932" y="704240"/>
                  </a:lnTo>
                  <a:lnTo>
                    <a:pt x="314566" y="673354"/>
                  </a:lnTo>
                  <a:lnTo>
                    <a:pt x="262140" y="568439"/>
                  </a:lnTo>
                  <a:lnTo>
                    <a:pt x="261277" y="567423"/>
                  </a:lnTo>
                  <a:lnTo>
                    <a:pt x="224459" y="540677"/>
                  </a:lnTo>
                  <a:lnTo>
                    <a:pt x="214820" y="553872"/>
                  </a:lnTo>
                  <a:lnTo>
                    <a:pt x="249008" y="578688"/>
                  </a:lnTo>
                  <a:lnTo>
                    <a:pt x="278790" y="638606"/>
                  </a:lnTo>
                  <a:lnTo>
                    <a:pt x="300558" y="681583"/>
                  </a:lnTo>
                  <a:lnTo>
                    <a:pt x="333413" y="715835"/>
                  </a:lnTo>
                  <a:lnTo>
                    <a:pt x="367588" y="749655"/>
                  </a:lnTo>
                  <a:lnTo>
                    <a:pt x="405142" y="785660"/>
                  </a:lnTo>
                  <a:lnTo>
                    <a:pt x="445122" y="822515"/>
                  </a:lnTo>
                  <a:lnTo>
                    <a:pt x="486562" y="858888"/>
                  </a:lnTo>
                  <a:lnTo>
                    <a:pt x="528510" y="893457"/>
                  </a:lnTo>
                  <a:lnTo>
                    <a:pt x="570001" y="924915"/>
                  </a:lnTo>
                  <a:lnTo>
                    <a:pt x="610069" y="951928"/>
                  </a:lnTo>
                  <a:lnTo>
                    <a:pt x="647750" y="973188"/>
                  </a:lnTo>
                  <a:lnTo>
                    <a:pt x="700366" y="1015466"/>
                  </a:lnTo>
                  <a:lnTo>
                    <a:pt x="709930" y="1021473"/>
                  </a:lnTo>
                  <a:lnTo>
                    <a:pt x="720191" y="1025829"/>
                  </a:lnTo>
                  <a:lnTo>
                    <a:pt x="731012" y="1028484"/>
                  </a:lnTo>
                  <a:lnTo>
                    <a:pt x="742226" y="1029385"/>
                  </a:lnTo>
                  <a:lnTo>
                    <a:pt x="758609" y="1027493"/>
                  </a:lnTo>
                  <a:lnTo>
                    <a:pt x="798550" y="1001102"/>
                  </a:lnTo>
                  <a:lnTo>
                    <a:pt x="812342" y="960818"/>
                  </a:lnTo>
                  <a:lnTo>
                    <a:pt x="811123" y="946531"/>
                  </a:lnTo>
                  <a:lnTo>
                    <a:pt x="817930" y="948550"/>
                  </a:lnTo>
                  <a:lnTo>
                    <a:pt x="825068" y="949604"/>
                  </a:lnTo>
                  <a:lnTo>
                    <a:pt x="832269" y="949604"/>
                  </a:lnTo>
                  <a:lnTo>
                    <a:pt x="879525" y="932535"/>
                  </a:lnTo>
                  <a:lnTo>
                    <a:pt x="904379" y="890943"/>
                  </a:lnTo>
                  <a:lnTo>
                    <a:pt x="905941" y="875207"/>
                  </a:lnTo>
                  <a:lnTo>
                    <a:pt x="904151" y="859421"/>
                  </a:lnTo>
                  <a:lnTo>
                    <a:pt x="911123" y="861479"/>
                  </a:lnTo>
                  <a:lnTo>
                    <a:pt x="918438" y="862545"/>
                  </a:lnTo>
                  <a:lnTo>
                    <a:pt x="925753" y="862545"/>
                  </a:lnTo>
                  <a:lnTo>
                    <a:pt x="973620" y="845146"/>
                  </a:lnTo>
                  <a:lnTo>
                    <a:pt x="995667" y="811847"/>
                  </a:lnTo>
                  <a:lnTo>
                    <a:pt x="999083" y="789876"/>
                  </a:lnTo>
                  <a:lnTo>
                    <a:pt x="995921" y="767969"/>
                  </a:lnTo>
                  <a:lnTo>
                    <a:pt x="986447" y="747687"/>
                  </a:lnTo>
                  <a:lnTo>
                    <a:pt x="989266" y="747991"/>
                  </a:lnTo>
                  <a:lnTo>
                    <a:pt x="1031252" y="739089"/>
                  </a:lnTo>
                  <a:lnTo>
                    <a:pt x="1058989" y="713943"/>
                  </a:lnTo>
                  <a:lnTo>
                    <a:pt x="1070559" y="685698"/>
                  </a:lnTo>
                  <a:close/>
                </a:path>
                <a:path w="1304290" h="1029970">
                  <a:moveTo>
                    <a:pt x="1192555" y="320624"/>
                  </a:moveTo>
                  <a:lnTo>
                    <a:pt x="1157554" y="305384"/>
                  </a:lnTo>
                  <a:lnTo>
                    <a:pt x="1157554" y="335584"/>
                  </a:lnTo>
                  <a:lnTo>
                    <a:pt x="1157109" y="345173"/>
                  </a:lnTo>
                  <a:lnTo>
                    <a:pt x="1156728" y="354825"/>
                  </a:lnTo>
                  <a:lnTo>
                    <a:pt x="1148588" y="362242"/>
                  </a:lnTo>
                  <a:lnTo>
                    <a:pt x="1129372" y="361416"/>
                  </a:lnTo>
                  <a:lnTo>
                    <a:pt x="1121892" y="353263"/>
                  </a:lnTo>
                  <a:lnTo>
                    <a:pt x="1122286" y="343674"/>
                  </a:lnTo>
                  <a:lnTo>
                    <a:pt x="1122730" y="334035"/>
                  </a:lnTo>
                  <a:lnTo>
                    <a:pt x="1130922" y="326555"/>
                  </a:lnTo>
                  <a:lnTo>
                    <a:pt x="1150137" y="327444"/>
                  </a:lnTo>
                  <a:lnTo>
                    <a:pt x="1157554" y="335584"/>
                  </a:lnTo>
                  <a:lnTo>
                    <a:pt x="1157554" y="305384"/>
                  </a:lnTo>
                  <a:lnTo>
                    <a:pt x="806577" y="152463"/>
                  </a:lnTo>
                  <a:lnTo>
                    <a:pt x="788466" y="182168"/>
                  </a:lnTo>
                  <a:lnTo>
                    <a:pt x="1144206" y="399770"/>
                  </a:lnTo>
                  <a:lnTo>
                    <a:pt x="1167130" y="362242"/>
                  </a:lnTo>
                  <a:lnTo>
                    <a:pt x="1188935" y="326555"/>
                  </a:lnTo>
                  <a:lnTo>
                    <a:pt x="1192555" y="320624"/>
                  </a:lnTo>
                  <a:close/>
                </a:path>
                <a:path w="1304290" h="1029970">
                  <a:moveTo>
                    <a:pt x="1303807" y="191096"/>
                  </a:moveTo>
                  <a:lnTo>
                    <a:pt x="1253578" y="169214"/>
                  </a:lnTo>
                  <a:lnTo>
                    <a:pt x="1253578" y="232994"/>
                  </a:lnTo>
                  <a:lnTo>
                    <a:pt x="1250492" y="245491"/>
                  </a:lnTo>
                  <a:lnTo>
                    <a:pt x="1243114" y="255460"/>
                  </a:lnTo>
                  <a:lnTo>
                    <a:pt x="1232535" y="261937"/>
                  </a:lnTo>
                  <a:lnTo>
                    <a:pt x="1219860" y="263918"/>
                  </a:lnTo>
                  <a:lnTo>
                    <a:pt x="1207376" y="260832"/>
                  </a:lnTo>
                  <a:lnTo>
                    <a:pt x="1197406" y="253441"/>
                  </a:lnTo>
                  <a:lnTo>
                    <a:pt x="1190942" y="242836"/>
                  </a:lnTo>
                  <a:lnTo>
                    <a:pt x="1188961" y="230111"/>
                  </a:lnTo>
                  <a:lnTo>
                    <a:pt x="1192047" y="217652"/>
                  </a:lnTo>
                  <a:lnTo>
                    <a:pt x="1199426" y="207683"/>
                  </a:lnTo>
                  <a:lnTo>
                    <a:pt x="1209992" y="201206"/>
                  </a:lnTo>
                  <a:lnTo>
                    <a:pt x="1222679" y="199250"/>
                  </a:lnTo>
                  <a:lnTo>
                    <a:pt x="1235163" y="202336"/>
                  </a:lnTo>
                  <a:lnTo>
                    <a:pt x="1245133" y="209715"/>
                  </a:lnTo>
                  <a:lnTo>
                    <a:pt x="1251597" y="220306"/>
                  </a:lnTo>
                  <a:lnTo>
                    <a:pt x="1253578" y="232994"/>
                  </a:lnTo>
                  <a:lnTo>
                    <a:pt x="1253578" y="169214"/>
                  </a:lnTo>
                  <a:lnTo>
                    <a:pt x="865327" y="0"/>
                  </a:lnTo>
                  <a:lnTo>
                    <a:pt x="805408" y="137833"/>
                  </a:lnTo>
                  <a:lnTo>
                    <a:pt x="1243888" y="328879"/>
                  </a:lnTo>
                  <a:lnTo>
                    <a:pt x="1272133" y="263918"/>
                  </a:lnTo>
                  <a:lnTo>
                    <a:pt x="1300264" y="199250"/>
                  </a:lnTo>
                  <a:lnTo>
                    <a:pt x="1303807" y="191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228846" y="999303"/>
            <a:ext cx="9830307" cy="1096197"/>
          </a:xfrm>
          <a:prstGeom prst="rect">
            <a:avLst/>
          </a:prstGeom>
        </p:spPr>
        <p:txBody>
          <a:bodyPr vert="horz" wrap="square" lIns="0" tIns="216915" rIns="0" bIns="0" rtlCol="0">
            <a:spAutoFit/>
          </a:bodyPr>
          <a:lstStyle/>
          <a:p>
            <a:pPr marL="5104765">
              <a:lnSpc>
                <a:spcPct val="100000"/>
              </a:lnSpc>
              <a:spcBef>
                <a:spcPts val="100"/>
              </a:spcBef>
            </a:pPr>
            <a:r>
              <a:rPr sz="5700" spc="-150" dirty="0"/>
              <a:t>BENEFITS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228323" y="2154403"/>
            <a:ext cx="6305550" cy="730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5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Help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community </a:t>
            </a:r>
            <a:r>
              <a:rPr sz="2000" dirty="0">
                <a:latin typeface="Arial"/>
                <a:cs typeface="Arial"/>
              </a:rPr>
              <a:t>partners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focus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 resources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 Black"/>
                <a:cs typeface="Arial Black"/>
              </a:rPr>
              <a:t>address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spc="-2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communities'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most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critical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health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needs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Arial Black"/>
              <a:cs typeface="Arial Black"/>
            </a:endParaRPr>
          </a:p>
          <a:p>
            <a:pPr marL="12700" marR="1314450">
              <a:lnSpc>
                <a:spcPct val="117900"/>
              </a:lnSpc>
              <a:spcBef>
                <a:spcPts val="5"/>
              </a:spcBef>
            </a:pPr>
            <a:r>
              <a:rPr sz="2400" dirty="0">
                <a:latin typeface="Arial Black"/>
                <a:cs typeface="Arial Black"/>
              </a:rPr>
              <a:t>Create</a:t>
            </a:r>
            <a:r>
              <a:rPr sz="2400" spc="-19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sustainable CHNA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864235">
              <a:lnSpc>
                <a:spcPct val="117900"/>
              </a:lnSpc>
              <a:spcBef>
                <a:spcPts val="1760"/>
              </a:spcBef>
            </a:pPr>
            <a:r>
              <a:rPr sz="2400" dirty="0">
                <a:latin typeface="Arial Black"/>
                <a:cs typeface="Arial Black"/>
              </a:rPr>
              <a:t>Build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stronger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relationships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public health</a:t>
            </a:r>
            <a:endParaRPr sz="2400">
              <a:latin typeface="Arial"/>
              <a:cs typeface="Arial"/>
            </a:endParaRPr>
          </a:p>
          <a:p>
            <a:pPr marL="35560" marR="310515">
              <a:lnSpc>
                <a:spcPct val="118000"/>
              </a:lnSpc>
              <a:spcBef>
                <a:spcPts val="2300"/>
              </a:spcBef>
            </a:pPr>
            <a:r>
              <a:rPr sz="2400" dirty="0">
                <a:latin typeface="Arial Black"/>
                <a:cs typeface="Arial Black"/>
              </a:rPr>
              <a:t>Identify opportunities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joint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efforts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improve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 and</a:t>
            </a:r>
            <a:r>
              <a:rPr sz="2400" spc="-10" dirty="0">
                <a:latin typeface="Arial"/>
                <a:cs typeface="Arial"/>
              </a:rPr>
              <a:t> well-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Clark County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Black"/>
                <a:cs typeface="Arial Black"/>
              </a:rPr>
              <a:t>Eliminate</a:t>
            </a:r>
            <a:r>
              <a:rPr sz="2400" spc="-5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"/>
                <a:cs typeface="Arial"/>
              </a:rPr>
              <a:t>duplicative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efforts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745" y="248620"/>
            <a:ext cx="4481830" cy="5743575"/>
          </a:xfrm>
          <a:custGeom>
            <a:avLst/>
            <a:gdLst/>
            <a:ahLst/>
            <a:cxnLst/>
            <a:rect l="l" t="t" r="r" b="b"/>
            <a:pathLst>
              <a:path w="4481830" h="5743575">
                <a:moveTo>
                  <a:pt x="102919" y="1227901"/>
                </a:moveTo>
                <a:lnTo>
                  <a:pt x="62845" y="1235988"/>
                </a:lnTo>
                <a:lnTo>
                  <a:pt x="30132" y="1258047"/>
                </a:lnTo>
                <a:lnTo>
                  <a:pt x="8083" y="1290774"/>
                </a:lnTo>
                <a:lnTo>
                  <a:pt x="0" y="1330866"/>
                </a:lnTo>
                <a:lnTo>
                  <a:pt x="8083" y="1370959"/>
                </a:lnTo>
                <a:lnTo>
                  <a:pt x="30132" y="1403686"/>
                </a:lnTo>
                <a:lnTo>
                  <a:pt x="62845" y="1425744"/>
                </a:lnTo>
                <a:lnTo>
                  <a:pt x="102919" y="1433831"/>
                </a:lnTo>
                <a:lnTo>
                  <a:pt x="143015" y="1425744"/>
                </a:lnTo>
                <a:lnTo>
                  <a:pt x="175775" y="1403686"/>
                </a:lnTo>
                <a:lnTo>
                  <a:pt x="197871" y="1370958"/>
                </a:lnTo>
                <a:lnTo>
                  <a:pt x="205976" y="1330866"/>
                </a:lnTo>
                <a:lnTo>
                  <a:pt x="197871" y="1290774"/>
                </a:lnTo>
                <a:lnTo>
                  <a:pt x="175775" y="1258047"/>
                </a:lnTo>
                <a:lnTo>
                  <a:pt x="143015" y="1235988"/>
                </a:lnTo>
                <a:lnTo>
                  <a:pt x="102919" y="1227901"/>
                </a:lnTo>
                <a:close/>
              </a:path>
              <a:path w="4481830" h="5743575">
                <a:moveTo>
                  <a:pt x="102919" y="613951"/>
                </a:moveTo>
                <a:lnTo>
                  <a:pt x="62845" y="622038"/>
                </a:lnTo>
                <a:lnTo>
                  <a:pt x="30132" y="644096"/>
                </a:lnTo>
                <a:lnTo>
                  <a:pt x="8083" y="676823"/>
                </a:lnTo>
                <a:lnTo>
                  <a:pt x="0" y="716916"/>
                </a:lnTo>
                <a:lnTo>
                  <a:pt x="8083" y="757008"/>
                </a:lnTo>
                <a:lnTo>
                  <a:pt x="30132" y="789735"/>
                </a:lnTo>
                <a:lnTo>
                  <a:pt x="62845" y="811793"/>
                </a:lnTo>
                <a:lnTo>
                  <a:pt x="102919" y="819880"/>
                </a:lnTo>
                <a:lnTo>
                  <a:pt x="143015" y="811793"/>
                </a:lnTo>
                <a:lnTo>
                  <a:pt x="175775" y="789735"/>
                </a:lnTo>
                <a:lnTo>
                  <a:pt x="197871" y="757008"/>
                </a:lnTo>
                <a:lnTo>
                  <a:pt x="205976" y="716916"/>
                </a:lnTo>
                <a:lnTo>
                  <a:pt x="197871" y="676823"/>
                </a:lnTo>
                <a:lnTo>
                  <a:pt x="175775" y="644096"/>
                </a:lnTo>
                <a:lnTo>
                  <a:pt x="143015" y="622038"/>
                </a:lnTo>
                <a:lnTo>
                  <a:pt x="102919" y="613951"/>
                </a:lnTo>
                <a:close/>
              </a:path>
              <a:path w="4481830" h="5743575">
                <a:moveTo>
                  <a:pt x="102919" y="1841852"/>
                </a:moveTo>
                <a:lnTo>
                  <a:pt x="62845" y="1849939"/>
                </a:lnTo>
                <a:lnTo>
                  <a:pt x="30132" y="1871998"/>
                </a:lnTo>
                <a:lnTo>
                  <a:pt x="8083" y="1904725"/>
                </a:lnTo>
                <a:lnTo>
                  <a:pt x="0" y="1944817"/>
                </a:lnTo>
                <a:lnTo>
                  <a:pt x="8083" y="1984909"/>
                </a:lnTo>
                <a:lnTo>
                  <a:pt x="30132" y="2017636"/>
                </a:lnTo>
                <a:lnTo>
                  <a:pt x="62845" y="2039695"/>
                </a:lnTo>
                <a:lnTo>
                  <a:pt x="102919" y="2047782"/>
                </a:lnTo>
                <a:lnTo>
                  <a:pt x="143015" y="2039695"/>
                </a:lnTo>
                <a:lnTo>
                  <a:pt x="175775" y="2017636"/>
                </a:lnTo>
                <a:lnTo>
                  <a:pt x="197871" y="1984909"/>
                </a:lnTo>
                <a:lnTo>
                  <a:pt x="205976" y="1944817"/>
                </a:lnTo>
                <a:lnTo>
                  <a:pt x="197871" y="1904725"/>
                </a:lnTo>
                <a:lnTo>
                  <a:pt x="175775" y="1871998"/>
                </a:lnTo>
                <a:lnTo>
                  <a:pt x="143015" y="1849939"/>
                </a:lnTo>
                <a:lnTo>
                  <a:pt x="102919" y="1841852"/>
                </a:lnTo>
                <a:close/>
              </a:path>
              <a:path w="4481830" h="5743575">
                <a:moveTo>
                  <a:pt x="716601" y="613951"/>
                </a:moveTo>
                <a:lnTo>
                  <a:pt x="676526" y="622038"/>
                </a:lnTo>
                <a:lnTo>
                  <a:pt x="643814" y="644096"/>
                </a:lnTo>
                <a:lnTo>
                  <a:pt x="621765" y="676823"/>
                </a:lnTo>
                <a:lnTo>
                  <a:pt x="613681" y="716915"/>
                </a:lnTo>
                <a:lnTo>
                  <a:pt x="621765" y="757008"/>
                </a:lnTo>
                <a:lnTo>
                  <a:pt x="643814" y="789735"/>
                </a:lnTo>
                <a:lnTo>
                  <a:pt x="676526" y="811793"/>
                </a:lnTo>
                <a:lnTo>
                  <a:pt x="716601" y="819880"/>
                </a:lnTo>
                <a:lnTo>
                  <a:pt x="756676" y="811793"/>
                </a:lnTo>
                <a:lnTo>
                  <a:pt x="789388" y="789735"/>
                </a:lnTo>
                <a:lnTo>
                  <a:pt x="811437" y="757008"/>
                </a:lnTo>
                <a:lnTo>
                  <a:pt x="819521" y="716915"/>
                </a:lnTo>
                <a:lnTo>
                  <a:pt x="811437" y="676823"/>
                </a:lnTo>
                <a:lnTo>
                  <a:pt x="789388" y="644096"/>
                </a:lnTo>
                <a:lnTo>
                  <a:pt x="756676" y="622038"/>
                </a:lnTo>
                <a:lnTo>
                  <a:pt x="716601" y="613951"/>
                </a:lnTo>
                <a:close/>
              </a:path>
              <a:path w="4481830" h="5743575">
                <a:moveTo>
                  <a:pt x="716601" y="1227901"/>
                </a:moveTo>
                <a:lnTo>
                  <a:pt x="676526" y="1235988"/>
                </a:lnTo>
                <a:lnTo>
                  <a:pt x="643814" y="1258047"/>
                </a:lnTo>
                <a:lnTo>
                  <a:pt x="621765" y="1290774"/>
                </a:lnTo>
                <a:lnTo>
                  <a:pt x="613681" y="1330866"/>
                </a:lnTo>
                <a:lnTo>
                  <a:pt x="621765" y="1370958"/>
                </a:lnTo>
                <a:lnTo>
                  <a:pt x="643814" y="1403686"/>
                </a:lnTo>
                <a:lnTo>
                  <a:pt x="676526" y="1425744"/>
                </a:lnTo>
                <a:lnTo>
                  <a:pt x="716601" y="1433831"/>
                </a:lnTo>
                <a:lnTo>
                  <a:pt x="756676" y="1425744"/>
                </a:lnTo>
                <a:lnTo>
                  <a:pt x="789388" y="1403686"/>
                </a:lnTo>
                <a:lnTo>
                  <a:pt x="811437" y="1370958"/>
                </a:lnTo>
                <a:lnTo>
                  <a:pt x="819521" y="1330866"/>
                </a:lnTo>
                <a:lnTo>
                  <a:pt x="811437" y="1290774"/>
                </a:lnTo>
                <a:lnTo>
                  <a:pt x="789388" y="1258047"/>
                </a:lnTo>
                <a:lnTo>
                  <a:pt x="756676" y="1235988"/>
                </a:lnTo>
                <a:lnTo>
                  <a:pt x="716601" y="1227901"/>
                </a:lnTo>
                <a:close/>
              </a:path>
              <a:path w="4481830" h="5743575">
                <a:moveTo>
                  <a:pt x="716601" y="0"/>
                </a:moveTo>
                <a:lnTo>
                  <a:pt x="676526" y="8087"/>
                </a:lnTo>
                <a:lnTo>
                  <a:pt x="643814" y="30145"/>
                </a:lnTo>
                <a:lnTo>
                  <a:pt x="621765" y="62873"/>
                </a:lnTo>
                <a:lnTo>
                  <a:pt x="613681" y="102965"/>
                </a:lnTo>
                <a:lnTo>
                  <a:pt x="621765" y="143057"/>
                </a:lnTo>
                <a:lnTo>
                  <a:pt x="643814" y="175784"/>
                </a:lnTo>
                <a:lnTo>
                  <a:pt x="676526" y="197843"/>
                </a:lnTo>
                <a:lnTo>
                  <a:pt x="716601" y="205930"/>
                </a:lnTo>
                <a:lnTo>
                  <a:pt x="756676" y="197843"/>
                </a:lnTo>
                <a:lnTo>
                  <a:pt x="789388" y="175784"/>
                </a:lnTo>
                <a:lnTo>
                  <a:pt x="811437" y="143057"/>
                </a:lnTo>
                <a:lnTo>
                  <a:pt x="819521" y="102965"/>
                </a:lnTo>
                <a:lnTo>
                  <a:pt x="811437" y="62873"/>
                </a:lnTo>
                <a:lnTo>
                  <a:pt x="789388" y="30145"/>
                </a:lnTo>
                <a:lnTo>
                  <a:pt x="756676" y="8087"/>
                </a:lnTo>
                <a:lnTo>
                  <a:pt x="716601" y="0"/>
                </a:lnTo>
                <a:close/>
              </a:path>
              <a:path w="4481830" h="5743575">
                <a:moveTo>
                  <a:pt x="102919" y="0"/>
                </a:moveTo>
                <a:lnTo>
                  <a:pt x="62845" y="8087"/>
                </a:lnTo>
                <a:lnTo>
                  <a:pt x="30132" y="30145"/>
                </a:lnTo>
                <a:lnTo>
                  <a:pt x="8083" y="62873"/>
                </a:lnTo>
                <a:lnTo>
                  <a:pt x="0" y="102965"/>
                </a:lnTo>
                <a:lnTo>
                  <a:pt x="8083" y="143057"/>
                </a:lnTo>
                <a:lnTo>
                  <a:pt x="30132" y="175784"/>
                </a:lnTo>
                <a:lnTo>
                  <a:pt x="62845" y="197843"/>
                </a:lnTo>
                <a:lnTo>
                  <a:pt x="102919" y="205930"/>
                </a:lnTo>
                <a:lnTo>
                  <a:pt x="143015" y="197843"/>
                </a:lnTo>
                <a:lnTo>
                  <a:pt x="175775" y="175784"/>
                </a:lnTo>
                <a:lnTo>
                  <a:pt x="197871" y="143057"/>
                </a:lnTo>
                <a:lnTo>
                  <a:pt x="205976" y="102965"/>
                </a:lnTo>
                <a:lnTo>
                  <a:pt x="197871" y="62873"/>
                </a:lnTo>
                <a:lnTo>
                  <a:pt x="175775" y="30145"/>
                </a:lnTo>
                <a:lnTo>
                  <a:pt x="143015" y="8087"/>
                </a:lnTo>
                <a:lnTo>
                  <a:pt x="102919" y="0"/>
                </a:lnTo>
                <a:close/>
              </a:path>
              <a:path w="4481830" h="5743575">
                <a:moveTo>
                  <a:pt x="716601" y="1841852"/>
                </a:moveTo>
                <a:lnTo>
                  <a:pt x="676526" y="1849939"/>
                </a:lnTo>
                <a:lnTo>
                  <a:pt x="643814" y="1871998"/>
                </a:lnTo>
                <a:lnTo>
                  <a:pt x="621765" y="1904725"/>
                </a:lnTo>
                <a:lnTo>
                  <a:pt x="613681" y="1944817"/>
                </a:lnTo>
                <a:lnTo>
                  <a:pt x="621765" y="1984909"/>
                </a:lnTo>
                <a:lnTo>
                  <a:pt x="643814" y="2017636"/>
                </a:lnTo>
                <a:lnTo>
                  <a:pt x="676526" y="2039695"/>
                </a:lnTo>
                <a:lnTo>
                  <a:pt x="716601" y="2047782"/>
                </a:lnTo>
                <a:lnTo>
                  <a:pt x="756676" y="2039695"/>
                </a:lnTo>
                <a:lnTo>
                  <a:pt x="789388" y="2017636"/>
                </a:lnTo>
                <a:lnTo>
                  <a:pt x="811437" y="1984909"/>
                </a:lnTo>
                <a:lnTo>
                  <a:pt x="819521" y="1944817"/>
                </a:lnTo>
                <a:lnTo>
                  <a:pt x="811437" y="1904725"/>
                </a:lnTo>
                <a:lnTo>
                  <a:pt x="789388" y="1871998"/>
                </a:lnTo>
                <a:lnTo>
                  <a:pt x="756676" y="1849939"/>
                </a:lnTo>
                <a:lnTo>
                  <a:pt x="716601" y="1841852"/>
                </a:lnTo>
                <a:close/>
              </a:path>
              <a:path w="4481830" h="5743575">
                <a:moveTo>
                  <a:pt x="102919" y="2455666"/>
                </a:moveTo>
                <a:lnTo>
                  <a:pt x="62845" y="2463774"/>
                </a:lnTo>
                <a:lnTo>
                  <a:pt x="30132" y="2485880"/>
                </a:lnTo>
                <a:lnTo>
                  <a:pt x="8083" y="2518654"/>
                </a:lnTo>
                <a:lnTo>
                  <a:pt x="0" y="2558768"/>
                </a:lnTo>
                <a:lnTo>
                  <a:pt x="8083" y="2598860"/>
                </a:lnTo>
                <a:lnTo>
                  <a:pt x="30132" y="2631587"/>
                </a:lnTo>
                <a:lnTo>
                  <a:pt x="62845" y="2653646"/>
                </a:lnTo>
                <a:lnTo>
                  <a:pt x="102919" y="2661733"/>
                </a:lnTo>
                <a:lnTo>
                  <a:pt x="143015" y="2653646"/>
                </a:lnTo>
                <a:lnTo>
                  <a:pt x="175775" y="2631587"/>
                </a:lnTo>
                <a:lnTo>
                  <a:pt x="197871" y="2598860"/>
                </a:lnTo>
                <a:lnTo>
                  <a:pt x="205976" y="2558768"/>
                </a:lnTo>
                <a:lnTo>
                  <a:pt x="197871" y="2518654"/>
                </a:lnTo>
                <a:lnTo>
                  <a:pt x="175775" y="2485880"/>
                </a:lnTo>
                <a:lnTo>
                  <a:pt x="143015" y="2463774"/>
                </a:lnTo>
                <a:lnTo>
                  <a:pt x="102919" y="2455666"/>
                </a:lnTo>
                <a:close/>
              </a:path>
              <a:path w="4481830" h="5743575">
                <a:moveTo>
                  <a:pt x="716601" y="2455666"/>
                </a:moveTo>
                <a:lnTo>
                  <a:pt x="676526" y="2463774"/>
                </a:lnTo>
                <a:lnTo>
                  <a:pt x="643814" y="2485880"/>
                </a:lnTo>
                <a:lnTo>
                  <a:pt x="621765" y="2518654"/>
                </a:lnTo>
                <a:lnTo>
                  <a:pt x="613681" y="2558768"/>
                </a:lnTo>
                <a:lnTo>
                  <a:pt x="621765" y="2598860"/>
                </a:lnTo>
                <a:lnTo>
                  <a:pt x="643814" y="2631587"/>
                </a:lnTo>
                <a:lnTo>
                  <a:pt x="676526" y="2653646"/>
                </a:lnTo>
                <a:lnTo>
                  <a:pt x="716601" y="2661733"/>
                </a:lnTo>
                <a:lnTo>
                  <a:pt x="756676" y="2653646"/>
                </a:lnTo>
                <a:lnTo>
                  <a:pt x="789388" y="2631587"/>
                </a:lnTo>
                <a:lnTo>
                  <a:pt x="811437" y="2598860"/>
                </a:lnTo>
                <a:lnTo>
                  <a:pt x="819521" y="2558768"/>
                </a:lnTo>
                <a:lnTo>
                  <a:pt x="811437" y="2518654"/>
                </a:lnTo>
                <a:lnTo>
                  <a:pt x="789388" y="2485880"/>
                </a:lnTo>
                <a:lnTo>
                  <a:pt x="756676" y="2463774"/>
                </a:lnTo>
                <a:lnTo>
                  <a:pt x="716601" y="2455666"/>
                </a:lnTo>
                <a:close/>
              </a:path>
              <a:path w="4481830" h="5743575">
                <a:moveTo>
                  <a:pt x="1936564" y="1227901"/>
                </a:moveTo>
                <a:lnTo>
                  <a:pt x="1896489" y="1235988"/>
                </a:lnTo>
                <a:lnTo>
                  <a:pt x="1863777" y="1258047"/>
                </a:lnTo>
                <a:lnTo>
                  <a:pt x="1841728" y="1290774"/>
                </a:lnTo>
                <a:lnTo>
                  <a:pt x="1833644" y="1330866"/>
                </a:lnTo>
                <a:lnTo>
                  <a:pt x="1841728" y="1370958"/>
                </a:lnTo>
                <a:lnTo>
                  <a:pt x="1863777" y="1403686"/>
                </a:lnTo>
                <a:lnTo>
                  <a:pt x="1896489" y="1425744"/>
                </a:lnTo>
                <a:lnTo>
                  <a:pt x="1936564" y="1433831"/>
                </a:lnTo>
                <a:lnTo>
                  <a:pt x="1976638" y="1425744"/>
                </a:lnTo>
                <a:lnTo>
                  <a:pt x="2009351" y="1403685"/>
                </a:lnTo>
                <a:lnTo>
                  <a:pt x="2031400" y="1370958"/>
                </a:lnTo>
                <a:lnTo>
                  <a:pt x="2039484" y="1330866"/>
                </a:lnTo>
                <a:lnTo>
                  <a:pt x="2031400" y="1290774"/>
                </a:lnTo>
                <a:lnTo>
                  <a:pt x="2009351" y="1258047"/>
                </a:lnTo>
                <a:lnTo>
                  <a:pt x="1976638" y="1235988"/>
                </a:lnTo>
                <a:lnTo>
                  <a:pt x="1936564" y="1227901"/>
                </a:lnTo>
                <a:close/>
              </a:path>
              <a:path w="4481830" h="5743575">
                <a:moveTo>
                  <a:pt x="1936564" y="613950"/>
                </a:moveTo>
                <a:lnTo>
                  <a:pt x="1896489" y="622037"/>
                </a:lnTo>
                <a:lnTo>
                  <a:pt x="1863777" y="644096"/>
                </a:lnTo>
                <a:lnTo>
                  <a:pt x="1841728" y="676823"/>
                </a:lnTo>
                <a:lnTo>
                  <a:pt x="1833644" y="716915"/>
                </a:lnTo>
                <a:lnTo>
                  <a:pt x="1841728" y="757008"/>
                </a:lnTo>
                <a:lnTo>
                  <a:pt x="1863777" y="789735"/>
                </a:lnTo>
                <a:lnTo>
                  <a:pt x="1896489" y="811793"/>
                </a:lnTo>
                <a:lnTo>
                  <a:pt x="1936564" y="819880"/>
                </a:lnTo>
                <a:lnTo>
                  <a:pt x="1976638" y="811793"/>
                </a:lnTo>
                <a:lnTo>
                  <a:pt x="2009351" y="789735"/>
                </a:lnTo>
                <a:lnTo>
                  <a:pt x="2031400" y="757008"/>
                </a:lnTo>
                <a:lnTo>
                  <a:pt x="2039484" y="716915"/>
                </a:lnTo>
                <a:lnTo>
                  <a:pt x="2031400" y="676823"/>
                </a:lnTo>
                <a:lnTo>
                  <a:pt x="2009351" y="644096"/>
                </a:lnTo>
                <a:lnTo>
                  <a:pt x="1976638" y="622037"/>
                </a:lnTo>
                <a:lnTo>
                  <a:pt x="1936564" y="613950"/>
                </a:lnTo>
                <a:close/>
              </a:path>
              <a:path w="4481830" h="5743575">
                <a:moveTo>
                  <a:pt x="1936564" y="1841852"/>
                </a:moveTo>
                <a:lnTo>
                  <a:pt x="1896489" y="1849939"/>
                </a:lnTo>
                <a:lnTo>
                  <a:pt x="1863777" y="1871998"/>
                </a:lnTo>
                <a:lnTo>
                  <a:pt x="1841728" y="1904725"/>
                </a:lnTo>
                <a:lnTo>
                  <a:pt x="1833644" y="1944817"/>
                </a:lnTo>
                <a:lnTo>
                  <a:pt x="1841728" y="1984909"/>
                </a:lnTo>
                <a:lnTo>
                  <a:pt x="1863777" y="2017636"/>
                </a:lnTo>
                <a:lnTo>
                  <a:pt x="1896489" y="2039695"/>
                </a:lnTo>
                <a:lnTo>
                  <a:pt x="1936564" y="2047782"/>
                </a:lnTo>
                <a:lnTo>
                  <a:pt x="1976638" y="2039695"/>
                </a:lnTo>
                <a:lnTo>
                  <a:pt x="2009351" y="2017636"/>
                </a:lnTo>
                <a:lnTo>
                  <a:pt x="2031400" y="1984909"/>
                </a:lnTo>
                <a:lnTo>
                  <a:pt x="2039484" y="1944817"/>
                </a:lnTo>
                <a:lnTo>
                  <a:pt x="2031400" y="1904725"/>
                </a:lnTo>
                <a:lnTo>
                  <a:pt x="2009351" y="1871998"/>
                </a:lnTo>
                <a:lnTo>
                  <a:pt x="1976638" y="1849939"/>
                </a:lnTo>
                <a:lnTo>
                  <a:pt x="1936564" y="1841852"/>
                </a:lnTo>
                <a:close/>
              </a:path>
              <a:path w="4481830" h="5743575">
                <a:moveTo>
                  <a:pt x="2550246" y="613950"/>
                </a:moveTo>
                <a:lnTo>
                  <a:pt x="2510171" y="622037"/>
                </a:lnTo>
                <a:lnTo>
                  <a:pt x="2477458" y="644096"/>
                </a:lnTo>
                <a:lnTo>
                  <a:pt x="2455409" y="676823"/>
                </a:lnTo>
                <a:lnTo>
                  <a:pt x="2447326" y="716915"/>
                </a:lnTo>
                <a:lnTo>
                  <a:pt x="2455409" y="757008"/>
                </a:lnTo>
                <a:lnTo>
                  <a:pt x="2477458" y="789735"/>
                </a:lnTo>
                <a:lnTo>
                  <a:pt x="2510171" y="811793"/>
                </a:lnTo>
                <a:lnTo>
                  <a:pt x="2550246" y="819880"/>
                </a:lnTo>
                <a:lnTo>
                  <a:pt x="2590320" y="811793"/>
                </a:lnTo>
                <a:lnTo>
                  <a:pt x="2623033" y="789735"/>
                </a:lnTo>
                <a:lnTo>
                  <a:pt x="2645082" y="757008"/>
                </a:lnTo>
                <a:lnTo>
                  <a:pt x="2653165" y="716915"/>
                </a:lnTo>
                <a:lnTo>
                  <a:pt x="2645082" y="676823"/>
                </a:lnTo>
                <a:lnTo>
                  <a:pt x="2623033" y="644096"/>
                </a:lnTo>
                <a:lnTo>
                  <a:pt x="2590320" y="622037"/>
                </a:lnTo>
                <a:lnTo>
                  <a:pt x="2550246" y="613950"/>
                </a:lnTo>
                <a:close/>
              </a:path>
              <a:path w="4481830" h="5743575">
                <a:moveTo>
                  <a:pt x="1322882" y="1227901"/>
                </a:moveTo>
                <a:lnTo>
                  <a:pt x="1282808" y="1235988"/>
                </a:lnTo>
                <a:lnTo>
                  <a:pt x="1250095" y="1258047"/>
                </a:lnTo>
                <a:lnTo>
                  <a:pt x="1228046" y="1290774"/>
                </a:lnTo>
                <a:lnTo>
                  <a:pt x="1219962" y="1330866"/>
                </a:lnTo>
                <a:lnTo>
                  <a:pt x="1228046" y="1370958"/>
                </a:lnTo>
                <a:lnTo>
                  <a:pt x="1250095" y="1403686"/>
                </a:lnTo>
                <a:lnTo>
                  <a:pt x="1282808" y="1425744"/>
                </a:lnTo>
                <a:lnTo>
                  <a:pt x="1322882" y="1433831"/>
                </a:lnTo>
                <a:lnTo>
                  <a:pt x="1362957" y="1425744"/>
                </a:lnTo>
                <a:lnTo>
                  <a:pt x="1395670" y="1403686"/>
                </a:lnTo>
                <a:lnTo>
                  <a:pt x="1417719" y="1370958"/>
                </a:lnTo>
                <a:lnTo>
                  <a:pt x="1425802" y="1330866"/>
                </a:lnTo>
                <a:lnTo>
                  <a:pt x="1417719" y="1290774"/>
                </a:lnTo>
                <a:lnTo>
                  <a:pt x="1395670" y="1258047"/>
                </a:lnTo>
                <a:lnTo>
                  <a:pt x="1362957" y="1235988"/>
                </a:lnTo>
                <a:lnTo>
                  <a:pt x="1322882" y="1227901"/>
                </a:lnTo>
                <a:close/>
              </a:path>
              <a:path w="4481830" h="5743575">
                <a:moveTo>
                  <a:pt x="1322882" y="1841852"/>
                </a:moveTo>
                <a:lnTo>
                  <a:pt x="1282808" y="1849939"/>
                </a:lnTo>
                <a:lnTo>
                  <a:pt x="1250095" y="1871998"/>
                </a:lnTo>
                <a:lnTo>
                  <a:pt x="1228046" y="1904725"/>
                </a:lnTo>
                <a:lnTo>
                  <a:pt x="1219962" y="1944817"/>
                </a:lnTo>
                <a:lnTo>
                  <a:pt x="1228046" y="1984909"/>
                </a:lnTo>
                <a:lnTo>
                  <a:pt x="1250095" y="2017636"/>
                </a:lnTo>
                <a:lnTo>
                  <a:pt x="1282808" y="2039695"/>
                </a:lnTo>
                <a:lnTo>
                  <a:pt x="1322882" y="2047782"/>
                </a:lnTo>
                <a:lnTo>
                  <a:pt x="1362957" y="2039695"/>
                </a:lnTo>
                <a:lnTo>
                  <a:pt x="1395670" y="2017636"/>
                </a:lnTo>
                <a:lnTo>
                  <a:pt x="1417719" y="1984909"/>
                </a:lnTo>
                <a:lnTo>
                  <a:pt x="1425802" y="1944817"/>
                </a:lnTo>
                <a:lnTo>
                  <a:pt x="1417719" y="1904725"/>
                </a:lnTo>
                <a:lnTo>
                  <a:pt x="1395670" y="1871998"/>
                </a:lnTo>
                <a:lnTo>
                  <a:pt x="1362957" y="1849939"/>
                </a:lnTo>
                <a:lnTo>
                  <a:pt x="1322882" y="1841852"/>
                </a:lnTo>
                <a:close/>
              </a:path>
              <a:path w="4481830" h="5743575">
                <a:moveTo>
                  <a:pt x="2550246" y="1227901"/>
                </a:moveTo>
                <a:lnTo>
                  <a:pt x="2510171" y="1235988"/>
                </a:lnTo>
                <a:lnTo>
                  <a:pt x="2477458" y="1258047"/>
                </a:lnTo>
                <a:lnTo>
                  <a:pt x="2455409" y="1290774"/>
                </a:lnTo>
                <a:lnTo>
                  <a:pt x="2447326" y="1330866"/>
                </a:lnTo>
                <a:lnTo>
                  <a:pt x="2455409" y="1370958"/>
                </a:lnTo>
                <a:lnTo>
                  <a:pt x="2477458" y="1403685"/>
                </a:lnTo>
                <a:lnTo>
                  <a:pt x="2510171" y="1425744"/>
                </a:lnTo>
                <a:lnTo>
                  <a:pt x="2550246" y="1433831"/>
                </a:lnTo>
                <a:lnTo>
                  <a:pt x="2590320" y="1425744"/>
                </a:lnTo>
                <a:lnTo>
                  <a:pt x="2623033" y="1403685"/>
                </a:lnTo>
                <a:lnTo>
                  <a:pt x="2645082" y="1370958"/>
                </a:lnTo>
                <a:lnTo>
                  <a:pt x="2653165" y="1330866"/>
                </a:lnTo>
                <a:lnTo>
                  <a:pt x="2645082" y="1290774"/>
                </a:lnTo>
                <a:lnTo>
                  <a:pt x="2623033" y="1258047"/>
                </a:lnTo>
                <a:lnTo>
                  <a:pt x="2590320" y="1235988"/>
                </a:lnTo>
                <a:lnTo>
                  <a:pt x="2550246" y="1227901"/>
                </a:lnTo>
                <a:close/>
              </a:path>
              <a:path w="4481830" h="5743575">
                <a:moveTo>
                  <a:pt x="1322882" y="0"/>
                </a:moveTo>
                <a:lnTo>
                  <a:pt x="1282808" y="8087"/>
                </a:lnTo>
                <a:lnTo>
                  <a:pt x="1250095" y="30145"/>
                </a:lnTo>
                <a:lnTo>
                  <a:pt x="1228046" y="62872"/>
                </a:lnTo>
                <a:lnTo>
                  <a:pt x="1219962" y="102965"/>
                </a:lnTo>
                <a:lnTo>
                  <a:pt x="1228046" y="143057"/>
                </a:lnTo>
                <a:lnTo>
                  <a:pt x="1250095" y="175784"/>
                </a:lnTo>
                <a:lnTo>
                  <a:pt x="1282808" y="197843"/>
                </a:lnTo>
                <a:lnTo>
                  <a:pt x="1322882" y="205930"/>
                </a:lnTo>
                <a:lnTo>
                  <a:pt x="1362957" y="197843"/>
                </a:lnTo>
                <a:lnTo>
                  <a:pt x="1395670" y="175784"/>
                </a:lnTo>
                <a:lnTo>
                  <a:pt x="1417719" y="143057"/>
                </a:lnTo>
                <a:lnTo>
                  <a:pt x="1425802" y="102965"/>
                </a:lnTo>
                <a:lnTo>
                  <a:pt x="1417719" y="62872"/>
                </a:lnTo>
                <a:lnTo>
                  <a:pt x="1395670" y="30145"/>
                </a:lnTo>
                <a:lnTo>
                  <a:pt x="1362957" y="8087"/>
                </a:lnTo>
                <a:lnTo>
                  <a:pt x="1322882" y="0"/>
                </a:lnTo>
                <a:close/>
              </a:path>
              <a:path w="4481830" h="5743575">
                <a:moveTo>
                  <a:pt x="1322882" y="613950"/>
                </a:moveTo>
                <a:lnTo>
                  <a:pt x="1282808" y="622037"/>
                </a:lnTo>
                <a:lnTo>
                  <a:pt x="1250095" y="644096"/>
                </a:lnTo>
                <a:lnTo>
                  <a:pt x="1228046" y="676823"/>
                </a:lnTo>
                <a:lnTo>
                  <a:pt x="1219962" y="716915"/>
                </a:lnTo>
                <a:lnTo>
                  <a:pt x="1228046" y="757008"/>
                </a:lnTo>
                <a:lnTo>
                  <a:pt x="1250095" y="789735"/>
                </a:lnTo>
                <a:lnTo>
                  <a:pt x="1282808" y="811793"/>
                </a:lnTo>
                <a:lnTo>
                  <a:pt x="1322882" y="819880"/>
                </a:lnTo>
                <a:lnTo>
                  <a:pt x="1362957" y="811793"/>
                </a:lnTo>
                <a:lnTo>
                  <a:pt x="1395670" y="789735"/>
                </a:lnTo>
                <a:lnTo>
                  <a:pt x="1417719" y="757008"/>
                </a:lnTo>
                <a:lnTo>
                  <a:pt x="1425802" y="716915"/>
                </a:lnTo>
                <a:lnTo>
                  <a:pt x="1417719" y="676823"/>
                </a:lnTo>
                <a:lnTo>
                  <a:pt x="1395670" y="644096"/>
                </a:lnTo>
                <a:lnTo>
                  <a:pt x="1362957" y="622037"/>
                </a:lnTo>
                <a:lnTo>
                  <a:pt x="1322882" y="613950"/>
                </a:lnTo>
                <a:close/>
              </a:path>
              <a:path w="4481830" h="5743575">
                <a:moveTo>
                  <a:pt x="2550246" y="0"/>
                </a:moveTo>
                <a:lnTo>
                  <a:pt x="2510171" y="8087"/>
                </a:lnTo>
                <a:lnTo>
                  <a:pt x="2477458" y="30145"/>
                </a:lnTo>
                <a:lnTo>
                  <a:pt x="2455409" y="62872"/>
                </a:lnTo>
                <a:lnTo>
                  <a:pt x="2447326" y="102965"/>
                </a:lnTo>
                <a:lnTo>
                  <a:pt x="2455409" y="143057"/>
                </a:lnTo>
                <a:lnTo>
                  <a:pt x="2477458" y="175784"/>
                </a:lnTo>
                <a:lnTo>
                  <a:pt x="2510171" y="197843"/>
                </a:lnTo>
                <a:lnTo>
                  <a:pt x="2550246" y="205930"/>
                </a:lnTo>
                <a:lnTo>
                  <a:pt x="2590320" y="197843"/>
                </a:lnTo>
                <a:lnTo>
                  <a:pt x="2623033" y="175784"/>
                </a:lnTo>
                <a:lnTo>
                  <a:pt x="2645082" y="143057"/>
                </a:lnTo>
                <a:lnTo>
                  <a:pt x="2653165" y="102965"/>
                </a:lnTo>
                <a:lnTo>
                  <a:pt x="2645082" y="62872"/>
                </a:lnTo>
                <a:lnTo>
                  <a:pt x="2623033" y="30145"/>
                </a:lnTo>
                <a:lnTo>
                  <a:pt x="2590320" y="8087"/>
                </a:lnTo>
                <a:lnTo>
                  <a:pt x="2550246" y="0"/>
                </a:lnTo>
                <a:close/>
              </a:path>
              <a:path w="4481830" h="5743575">
                <a:moveTo>
                  <a:pt x="1936564" y="0"/>
                </a:moveTo>
                <a:lnTo>
                  <a:pt x="1896489" y="8087"/>
                </a:lnTo>
                <a:lnTo>
                  <a:pt x="1863777" y="30145"/>
                </a:lnTo>
                <a:lnTo>
                  <a:pt x="1841728" y="62872"/>
                </a:lnTo>
                <a:lnTo>
                  <a:pt x="1833644" y="102965"/>
                </a:lnTo>
                <a:lnTo>
                  <a:pt x="1841728" y="143057"/>
                </a:lnTo>
                <a:lnTo>
                  <a:pt x="1863777" y="175784"/>
                </a:lnTo>
                <a:lnTo>
                  <a:pt x="1896489" y="197843"/>
                </a:lnTo>
                <a:lnTo>
                  <a:pt x="1936564" y="205930"/>
                </a:lnTo>
                <a:lnTo>
                  <a:pt x="1976638" y="197843"/>
                </a:lnTo>
                <a:lnTo>
                  <a:pt x="2009351" y="175784"/>
                </a:lnTo>
                <a:lnTo>
                  <a:pt x="2031400" y="143057"/>
                </a:lnTo>
                <a:lnTo>
                  <a:pt x="2039484" y="102965"/>
                </a:lnTo>
                <a:lnTo>
                  <a:pt x="2031400" y="62872"/>
                </a:lnTo>
                <a:lnTo>
                  <a:pt x="2009351" y="30145"/>
                </a:lnTo>
                <a:lnTo>
                  <a:pt x="1976638" y="8087"/>
                </a:lnTo>
                <a:lnTo>
                  <a:pt x="1936564" y="0"/>
                </a:lnTo>
                <a:close/>
              </a:path>
              <a:path w="4481830" h="5743575">
                <a:moveTo>
                  <a:pt x="2550246" y="1841852"/>
                </a:moveTo>
                <a:lnTo>
                  <a:pt x="2510171" y="1849939"/>
                </a:lnTo>
                <a:lnTo>
                  <a:pt x="2477458" y="1871998"/>
                </a:lnTo>
                <a:lnTo>
                  <a:pt x="2455409" y="1904725"/>
                </a:lnTo>
                <a:lnTo>
                  <a:pt x="2447326" y="1944817"/>
                </a:lnTo>
                <a:lnTo>
                  <a:pt x="2455409" y="1984909"/>
                </a:lnTo>
                <a:lnTo>
                  <a:pt x="2477458" y="2017636"/>
                </a:lnTo>
                <a:lnTo>
                  <a:pt x="2510171" y="2039695"/>
                </a:lnTo>
                <a:lnTo>
                  <a:pt x="2550246" y="2047782"/>
                </a:lnTo>
                <a:lnTo>
                  <a:pt x="2590320" y="2039695"/>
                </a:lnTo>
                <a:lnTo>
                  <a:pt x="2623033" y="2017636"/>
                </a:lnTo>
                <a:lnTo>
                  <a:pt x="2645082" y="1984909"/>
                </a:lnTo>
                <a:lnTo>
                  <a:pt x="2653165" y="1944817"/>
                </a:lnTo>
                <a:lnTo>
                  <a:pt x="2645082" y="1904725"/>
                </a:lnTo>
                <a:lnTo>
                  <a:pt x="2623033" y="1871998"/>
                </a:lnTo>
                <a:lnTo>
                  <a:pt x="2590320" y="1849939"/>
                </a:lnTo>
                <a:lnTo>
                  <a:pt x="2550246" y="1841852"/>
                </a:lnTo>
                <a:close/>
              </a:path>
              <a:path w="4481830" h="5743575">
                <a:moveTo>
                  <a:pt x="1936564" y="2455666"/>
                </a:moveTo>
                <a:lnTo>
                  <a:pt x="1896489" y="2463774"/>
                </a:lnTo>
                <a:lnTo>
                  <a:pt x="1863777" y="2485880"/>
                </a:lnTo>
                <a:lnTo>
                  <a:pt x="1841728" y="2518654"/>
                </a:lnTo>
                <a:lnTo>
                  <a:pt x="1833644" y="2558768"/>
                </a:lnTo>
                <a:lnTo>
                  <a:pt x="1841728" y="2598860"/>
                </a:lnTo>
                <a:lnTo>
                  <a:pt x="1863777" y="2631587"/>
                </a:lnTo>
                <a:lnTo>
                  <a:pt x="1896489" y="2653646"/>
                </a:lnTo>
                <a:lnTo>
                  <a:pt x="1936564" y="2661733"/>
                </a:lnTo>
                <a:lnTo>
                  <a:pt x="1976638" y="2653646"/>
                </a:lnTo>
                <a:lnTo>
                  <a:pt x="2009351" y="2631587"/>
                </a:lnTo>
                <a:lnTo>
                  <a:pt x="2031400" y="2598860"/>
                </a:lnTo>
                <a:lnTo>
                  <a:pt x="2039484" y="2558768"/>
                </a:lnTo>
                <a:lnTo>
                  <a:pt x="2031400" y="2518654"/>
                </a:lnTo>
                <a:lnTo>
                  <a:pt x="2009351" y="2485880"/>
                </a:lnTo>
                <a:lnTo>
                  <a:pt x="1976638" y="2463774"/>
                </a:lnTo>
                <a:lnTo>
                  <a:pt x="1936564" y="2455666"/>
                </a:lnTo>
                <a:close/>
              </a:path>
              <a:path w="4481830" h="5743575">
                <a:moveTo>
                  <a:pt x="1322882" y="2455666"/>
                </a:moveTo>
                <a:lnTo>
                  <a:pt x="1282808" y="2463774"/>
                </a:lnTo>
                <a:lnTo>
                  <a:pt x="1250095" y="2485880"/>
                </a:lnTo>
                <a:lnTo>
                  <a:pt x="1228046" y="2518654"/>
                </a:lnTo>
                <a:lnTo>
                  <a:pt x="1219962" y="2558768"/>
                </a:lnTo>
                <a:lnTo>
                  <a:pt x="1228046" y="2598860"/>
                </a:lnTo>
                <a:lnTo>
                  <a:pt x="1250095" y="2631587"/>
                </a:lnTo>
                <a:lnTo>
                  <a:pt x="1282808" y="2653646"/>
                </a:lnTo>
                <a:lnTo>
                  <a:pt x="1322882" y="2661733"/>
                </a:lnTo>
                <a:lnTo>
                  <a:pt x="1362957" y="2653646"/>
                </a:lnTo>
                <a:lnTo>
                  <a:pt x="1395670" y="2631587"/>
                </a:lnTo>
                <a:lnTo>
                  <a:pt x="1417719" y="2598860"/>
                </a:lnTo>
                <a:lnTo>
                  <a:pt x="1425802" y="2558768"/>
                </a:lnTo>
                <a:lnTo>
                  <a:pt x="1417719" y="2518654"/>
                </a:lnTo>
                <a:lnTo>
                  <a:pt x="1395670" y="2485880"/>
                </a:lnTo>
                <a:lnTo>
                  <a:pt x="1362957" y="2463774"/>
                </a:lnTo>
                <a:lnTo>
                  <a:pt x="1322882" y="2455666"/>
                </a:lnTo>
                <a:close/>
              </a:path>
              <a:path w="4481830" h="5743575">
                <a:moveTo>
                  <a:pt x="2550246" y="2455666"/>
                </a:moveTo>
                <a:lnTo>
                  <a:pt x="2510171" y="2463774"/>
                </a:lnTo>
                <a:lnTo>
                  <a:pt x="2477458" y="2485880"/>
                </a:lnTo>
                <a:lnTo>
                  <a:pt x="2455409" y="2518654"/>
                </a:lnTo>
                <a:lnTo>
                  <a:pt x="2447326" y="2558768"/>
                </a:lnTo>
                <a:lnTo>
                  <a:pt x="2455409" y="2598860"/>
                </a:lnTo>
                <a:lnTo>
                  <a:pt x="2477458" y="2631587"/>
                </a:lnTo>
                <a:lnTo>
                  <a:pt x="2510171" y="2653646"/>
                </a:lnTo>
                <a:lnTo>
                  <a:pt x="2550246" y="2661733"/>
                </a:lnTo>
                <a:lnTo>
                  <a:pt x="2590320" y="2653646"/>
                </a:lnTo>
                <a:lnTo>
                  <a:pt x="2623033" y="2631587"/>
                </a:lnTo>
                <a:lnTo>
                  <a:pt x="2645082" y="2598860"/>
                </a:lnTo>
                <a:lnTo>
                  <a:pt x="2653165" y="2558768"/>
                </a:lnTo>
                <a:lnTo>
                  <a:pt x="2645082" y="2518654"/>
                </a:lnTo>
                <a:lnTo>
                  <a:pt x="2623033" y="2485880"/>
                </a:lnTo>
                <a:lnTo>
                  <a:pt x="2590320" y="2463774"/>
                </a:lnTo>
                <a:lnTo>
                  <a:pt x="2550246" y="2455666"/>
                </a:lnTo>
                <a:close/>
              </a:path>
              <a:path w="4481830" h="5743575">
                <a:moveTo>
                  <a:pt x="3764727" y="1227901"/>
                </a:moveTo>
                <a:lnTo>
                  <a:pt x="3724652" y="1235988"/>
                </a:lnTo>
                <a:lnTo>
                  <a:pt x="3691939" y="1258047"/>
                </a:lnTo>
                <a:lnTo>
                  <a:pt x="3669890" y="1290774"/>
                </a:lnTo>
                <a:lnTo>
                  <a:pt x="3661807" y="1330866"/>
                </a:lnTo>
                <a:lnTo>
                  <a:pt x="3669890" y="1370958"/>
                </a:lnTo>
                <a:lnTo>
                  <a:pt x="3691939" y="1403685"/>
                </a:lnTo>
                <a:lnTo>
                  <a:pt x="3724652" y="1425744"/>
                </a:lnTo>
                <a:lnTo>
                  <a:pt x="3764727" y="1433831"/>
                </a:lnTo>
                <a:lnTo>
                  <a:pt x="3804801" y="1425744"/>
                </a:lnTo>
                <a:lnTo>
                  <a:pt x="3837514" y="1403685"/>
                </a:lnTo>
                <a:lnTo>
                  <a:pt x="3859563" y="1370958"/>
                </a:lnTo>
                <a:lnTo>
                  <a:pt x="3867647" y="1330866"/>
                </a:lnTo>
                <a:lnTo>
                  <a:pt x="3859563" y="1290774"/>
                </a:lnTo>
                <a:lnTo>
                  <a:pt x="3837514" y="1258047"/>
                </a:lnTo>
                <a:lnTo>
                  <a:pt x="3804801" y="1235988"/>
                </a:lnTo>
                <a:lnTo>
                  <a:pt x="3764727" y="1227901"/>
                </a:lnTo>
                <a:close/>
              </a:path>
              <a:path w="4481830" h="5743575">
                <a:moveTo>
                  <a:pt x="3764727" y="613950"/>
                </a:moveTo>
                <a:lnTo>
                  <a:pt x="3724652" y="622037"/>
                </a:lnTo>
                <a:lnTo>
                  <a:pt x="3691939" y="644096"/>
                </a:lnTo>
                <a:lnTo>
                  <a:pt x="3669890" y="676823"/>
                </a:lnTo>
                <a:lnTo>
                  <a:pt x="3661807" y="716915"/>
                </a:lnTo>
                <a:lnTo>
                  <a:pt x="3669890" y="757007"/>
                </a:lnTo>
                <a:lnTo>
                  <a:pt x="3691939" y="789735"/>
                </a:lnTo>
                <a:lnTo>
                  <a:pt x="3724652" y="811793"/>
                </a:lnTo>
                <a:lnTo>
                  <a:pt x="3764727" y="819880"/>
                </a:lnTo>
                <a:lnTo>
                  <a:pt x="3804801" y="811793"/>
                </a:lnTo>
                <a:lnTo>
                  <a:pt x="3837514" y="789735"/>
                </a:lnTo>
                <a:lnTo>
                  <a:pt x="3859563" y="757007"/>
                </a:lnTo>
                <a:lnTo>
                  <a:pt x="3867647" y="716915"/>
                </a:lnTo>
                <a:lnTo>
                  <a:pt x="3859563" y="676823"/>
                </a:lnTo>
                <a:lnTo>
                  <a:pt x="3837514" y="644096"/>
                </a:lnTo>
                <a:lnTo>
                  <a:pt x="3804801" y="622037"/>
                </a:lnTo>
                <a:lnTo>
                  <a:pt x="3764727" y="613950"/>
                </a:lnTo>
                <a:close/>
              </a:path>
              <a:path w="4481830" h="5743575">
                <a:moveTo>
                  <a:pt x="3764727" y="1841852"/>
                </a:moveTo>
                <a:lnTo>
                  <a:pt x="3724652" y="1849939"/>
                </a:lnTo>
                <a:lnTo>
                  <a:pt x="3691939" y="1871998"/>
                </a:lnTo>
                <a:lnTo>
                  <a:pt x="3669890" y="1904725"/>
                </a:lnTo>
                <a:lnTo>
                  <a:pt x="3661807" y="1944817"/>
                </a:lnTo>
                <a:lnTo>
                  <a:pt x="3669890" y="1984909"/>
                </a:lnTo>
                <a:lnTo>
                  <a:pt x="3691939" y="2017636"/>
                </a:lnTo>
                <a:lnTo>
                  <a:pt x="3724652" y="2039695"/>
                </a:lnTo>
                <a:lnTo>
                  <a:pt x="3764727" y="2047782"/>
                </a:lnTo>
                <a:lnTo>
                  <a:pt x="3804801" y="2039695"/>
                </a:lnTo>
                <a:lnTo>
                  <a:pt x="3837514" y="2017636"/>
                </a:lnTo>
                <a:lnTo>
                  <a:pt x="3859563" y="1984909"/>
                </a:lnTo>
                <a:lnTo>
                  <a:pt x="3867647" y="1944817"/>
                </a:lnTo>
                <a:lnTo>
                  <a:pt x="3859563" y="1904725"/>
                </a:lnTo>
                <a:lnTo>
                  <a:pt x="3837514" y="1871998"/>
                </a:lnTo>
                <a:lnTo>
                  <a:pt x="3804801" y="1849939"/>
                </a:lnTo>
                <a:lnTo>
                  <a:pt x="3764727" y="1841852"/>
                </a:lnTo>
                <a:close/>
              </a:path>
              <a:path w="4481830" h="5743575">
                <a:moveTo>
                  <a:pt x="4378408" y="613950"/>
                </a:moveTo>
                <a:lnTo>
                  <a:pt x="4338334" y="622037"/>
                </a:lnTo>
                <a:lnTo>
                  <a:pt x="4305621" y="644096"/>
                </a:lnTo>
                <a:lnTo>
                  <a:pt x="4283572" y="676823"/>
                </a:lnTo>
                <a:lnTo>
                  <a:pt x="4275489" y="716915"/>
                </a:lnTo>
                <a:lnTo>
                  <a:pt x="4283572" y="757007"/>
                </a:lnTo>
                <a:lnTo>
                  <a:pt x="4305621" y="789735"/>
                </a:lnTo>
                <a:lnTo>
                  <a:pt x="4338334" y="811793"/>
                </a:lnTo>
                <a:lnTo>
                  <a:pt x="4378408" y="819880"/>
                </a:lnTo>
                <a:lnTo>
                  <a:pt x="4418483" y="811793"/>
                </a:lnTo>
                <a:lnTo>
                  <a:pt x="4451196" y="789735"/>
                </a:lnTo>
                <a:lnTo>
                  <a:pt x="4473245" y="757007"/>
                </a:lnTo>
                <a:lnTo>
                  <a:pt x="4481328" y="716915"/>
                </a:lnTo>
                <a:lnTo>
                  <a:pt x="4473245" y="676823"/>
                </a:lnTo>
                <a:lnTo>
                  <a:pt x="4451196" y="644096"/>
                </a:lnTo>
                <a:lnTo>
                  <a:pt x="4418483" y="622037"/>
                </a:lnTo>
                <a:lnTo>
                  <a:pt x="4378408" y="613950"/>
                </a:lnTo>
                <a:close/>
              </a:path>
              <a:path w="4481830" h="5743575">
                <a:moveTo>
                  <a:pt x="3151045" y="1227901"/>
                </a:moveTo>
                <a:lnTo>
                  <a:pt x="3110970" y="1235988"/>
                </a:lnTo>
                <a:lnTo>
                  <a:pt x="3078258" y="1258047"/>
                </a:lnTo>
                <a:lnTo>
                  <a:pt x="3056209" y="1290774"/>
                </a:lnTo>
                <a:lnTo>
                  <a:pt x="3048125" y="1330866"/>
                </a:lnTo>
                <a:lnTo>
                  <a:pt x="3056209" y="1370958"/>
                </a:lnTo>
                <a:lnTo>
                  <a:pt x="3078258" y="1403685"/>
                </a:lnTo>
                <a:lnTo>
                  <a:pt x="3110970" y="1425744"/>
                </a:lnTo>
                <a:lnTo>
                  <a:pt x="3151045" y="1433831"/>
                </a:lnTo>
                <a:lnTo>
                  <a:pt x="3191120" y="1425744"/>
                </a:lnTo>
                <a:lnTo>
                  <a:pt x="3223832" y="1403685"/>
                </a:lnTo>
                <a:lnTo>
                  <a:pt x="3245881" y="1370958"/>
                </a:lnTo>
                <a:lnTo>
                  <a:pt x="3253965" y="1330866"/>
                </a:lnTo>
                <a:lnTo>
                  <a:pt x="3245881" y="1290774"/>
                </a:lnTo>
                <a:lnTo>
                  <a:pt x="3223832" y="1258047"/>
                </a:lnTo>
                <a:lnTo>
                  <a:pt x="3191120" y="1235988"/>
                </a:lnTo>
                <a:lnTo>
                  <a:pt x="3151045" y="1227901"/>
                </a:lnTo>
                <a:close/>
              </a:path>
              <a:path w="4481830" h="5743575">
                <a:moveTo>
                  <a:pt x="3151045" y="1841852"/>
                </a:moveTo>
                <a:lnTo>
                  <a:pt x="3110970" y="1849939"/>
                </a:lnTo>
                <a:lnTo>
                  <a:pt x="3078258" y="1871998"/>
                </a:lnTo>
                <a:lnTo>
                  <a:pt x="3056209" y="1904725"/>
                </a:lnTo>
                <a:lnTo>
                  <a:pt x="3048125" y="1944817"/>
                </a:lnTo>
                <a:lnTo>
                  <a:pt x="3056209" y="1984909"/>
                </a:lnTo>
                <a:lnTo>
                  <a:pt x="3078258" y="2017636"/>
                </a:lnTo>
                <a:lnTo>
                  <a:pt x="3110970" y="2039695"/>
                </a:lnTo>
                <a:lnTo>
                  <a:pt x="3151045" y="2047782"/>
                </a:lnTo>
                <a:lnTo>
                  <a:pt x="3191120" y="2039695"/>
                </a:lnTo>
                <a:lnTo>
                  <a:pt x="3223832" y="2017636"/>
                </a:lnTo>
                <a:lnTo>
                  <a:pt x="3245881" y="1984909"/>
                </a:lnTo>
                <a:lnTo>
                  <a:pt x="3253965" y="1944817"/>
                </a:lnTo>
                <a:lnTo>
                  <a:pt x="3245881" y="1904725"/>
                </a:lnTo>
                <a:lnTo>
                  <a:pt x="3223832" y="1871998"/>
                </a:lnTo>
                <a:lnTo>
                  <a:pt x="3191120" y="1849939"/>
                </a:lnTo>
                <a:lnTo>
                  <a:pt x="3151045" y="1841852"/>
                </a:lnTo>
                <a:close/>
              </a:path>
              <a:path w="4481830" h="5743575">
                <a:moveTo>
                  <a:pt x="4378408" y="1227901"/>
                </a:moveTo>
                <a:lnTo>
                  <a:pt x="4338334" y="1235988"/>
                </a:lnTo>
                <a:lnTo>
                  <a:pt x="4305621" y="1258047"/>
                </a:lnTo>
                <a:lnTo>
                  <a:pt x="4283572" y="1290774"/>
                </a:lnTo>
                <a:lnTo>
                  <a:pt x="4275489" y="1330866"/>
                </a:lnTo>
                <a:lnTo>
                  <a:pt x="4283572" y="1370958"/>
                </a:lnTo>
                <a:lnTo>
                  <a:pt x="4305621" y="1403685"/>
                </a:lnTo>
                <a:lnTo>
                  <a:pt x="4338334" y="1425744"/>
                </a:lnTo>
                <a:lnTo>
                  <a:pt x="4378408" y="1433831"/>
                </a:lnTo>
                <a:lnTo>
                  <a:pt x="4418483" y="1425744"/>
                </a:lnTo>
                <a:lnTo>
                  <a:pt x="4451196" y="1403685"/>
                </a:lnTo>
                <a:lnTo>
                  <a:pt x="4473245" y="1370958"/>
                </a:lnTo>
                <a:lnTo>
                  <a:pt x="4481328" y="1330866"/>
                </a:lnTo>
                <a:lnTo>
                  <a:pt x="4473245" y="1290774"/>
                </a:lnTo>
                <a:lnTo>
                  <a:pt x="4451196" y="1258047"/>
                </a:lnTo>
                <a:lnTo>
                  <a:pt x="4418483" y="1235988"/>
                </a:lnTo>
                <a:lnTo>
                  <a:pt x="4378408" y="1227901"/>
                </a:lnTo>
                <a:close/>
              </a:path>
              <a:path w="4481830" h="5743575">
                <a:moveTo>
                  <a:pt x="3151045" y="0"/>
                </a:moveTo>
                <a:lnTo>
                  <a:pt x="3110970" y="8087"/>
                </a:lnTo>
                <a:lnTo>
                  <a:pt x="3078258" y="30145"/>
                </a:lnTo>
                <a:lnTo>
                  <a:pt x="3056209" y="62872"/>
                </a:lnTo>
                <a:lnTo>
                  <a:pt x="3048125" y="102965"/>
                </a:lnTo>
                <a:lnTo>
                  <a:pt x="3056209" y="143057"/>
                </a:lnTo>
                <a:lnTo>
                  <a:pt x="3078258" y="175784"/>
                </a:lnTo>
                <a:lnTo>
                  <a:pt x="3110970" y="197842"/>
                </a:lnTo>
                <a:lnTo>
                  <a:pt x="3151045" y="205929"/>
                </a:lnTo>
                <a:lnTo>
                  <a:pt x="3191120" y="197842"/>
                </a:lnTo>
                <a:lnTo>
                  <a:pt x="3223832" y="175784"/>
                </a:lnTo>
                <a:lnTo>
                  <a:pt x="3245881" y="143057"/>
                </a:lnTo>
                <a:lnTo>
                  <a:pt x="3253965" y="102965"/>
                </a:lnTo>
                <a:lnTo>
                  <a:pt x="3245881" y="62872"/>
                </a:lnTo>
                <a:lnTo>
                  <a:pt x="3223832" y="30145"/>
                </a:lnTo>
                <a:lnTo>
                  <a:pt x="3191120" y="8087"/>
                </a:lnTo>
                <a:lnTo>
                  <a:pt x="3151045" y="0"/>
                </a:lnTo>
                <a:close/>
              </a:path>
              <a:path w="4481830" h="5743575">
                <a:moveTo>
                  <a:pt x="3151045" y="613950"/>
                </a:moveTo>
                <a:lnTo>
                  <a:pt x="3110970" y="622037"/>
                </a:lnTo>
                <a:lnTo>
                  <a:pt x="3078258" y="644096"/>
                </a:lnTo>
                <a:lnTo>
                  <a:pt x="3056209" y="676823"/>
                </a:lnTo>
                <a:lnTo>
                  <a:pt x="3048125" y="716915"/>
                </a:lnTo>
                <a:lnTo>
                  <a:pt x="3056209" y="757008"/>
                </a:lnTo>
                <a:lnTo>
                  <a:pt x="3078258" y="789735"/>
                </a:lnTo>
                <a:lnTo>
                  <a:pt x="3110970" y="811793"/>
                </a:lnTo>
                <a:lnTo>
                  <a:pt x="3151045" y="819880"/>
                </a:lnTo>
                <a:lnTo>
                  <a:pt x="3191120" y="811793"/>
                </a:lnTo>
                <a:lnTo>
                  <a:pt x="3223832" y="789735"/>
                </a:lnTo>
                <a:lnTo>
                  <a:pt x="3245881" y="757007"/>
                </a:lnTo>
                <a:lnTo>
                  <a:pt x="3253965" y="716915"/>
                </a:lnTo>
                <a:lnTo>
                  <a:pt x="3245881" y="676823"/>
                </a:lnTo>
                <a:lnTo>
                  <a:pt x="3223832" y="644096"/>
                </a:lnTo>
                <a:lnTo>
                  <a:pt x="3191120" y="622037"/>
                </a:lnTo>
                <a:lnTo>
                  <a:pt x="3151045" y="613950"/>
                </a:lnTo>
                <a:close/>
              </a:path>
              <a:path w="4481830" h="5743575">
                <a:moveTo>
                  <a:pt x="4378408" y="0"/>
                </a:moveTo>
                <a:lnTo>
                  <a:pt x="4338334" y="8086"/>
                </a:lnTo>
                <a:lnTo>
                  <a:pt x="4305621" y="30145"/>
                </a:lnTo>
                <a:lnTo>
                  <a:pt x="4283572" y="62872"/>
                </a:lnTo>
                <a:lnTo>
                  <a:pt x="4275489" y="102964"/>
                </a:lnTo>
                <a:lnTo>
                  <a:pt x="4283572" y="143057"/>
                </a:lnTo>
                <a:lnTo>
                  <a:pt x="4305621" y="175784"/>
                </a:lnTo>
                <a:lnTo>
                  <a:pt x="4338334" y="197842"/>
                </a:lnTo>
                <a:lnTo>
                  <a:pt x="4378408" y="205929"/>
                </a:lnTo>
                <a:lnTo>
                  <a:pt x="4418483" y="197842"/>
                </a:lnTo>
                <a:lnTo>
                  <a:pt x="4451196" y="175784"/>
                </a:lnTo>
                <a:lnTo>
                  <a:pt x="4473245" y="143057"/>
                </a:lnTo>
                <a:lnTo>
                  <a:pt x="4481328" y="102964"/>
                </a:lnTo>
                <a:lnTo>
                  <a:pt x="4473245" y="62872"/>
                </a:lnTo>
                <a:lnTo>
                  <a:pt x="4451196" y="30145"/>
                </a:lnTo>
                <a:lnTo>
                  <a:pt x="4418483" y="8086"/>
                </a:lnTo>
                <a:lnTo>
                  <a:pt x="4378408" y="0"/>
                </a:lnTo>
                <a:close/>
              </a:path>
              <a:path w="4481830" h="5743575">
                <a:moveTo>
                  <a:pt x="3764727" y="0"/>
                </a:moveTo>
                <a:lnTo>
                  <a:pt x="3724652" y="8087"/>
                </a:lnTo>
                <a:lnTo>
                  <a:pt x="3691939" y="30145"/>
                </a:lnTo>
                <a:lnTo>
                  <a:pt x="3669890" y="62872"/>
                </a:lnTo>
                <a:lnTo>
                  <a:pt x="3661807" y="102964"/>
                </a:lnTo>
                <a:lnTo>
                  <a:pt x="3669890" y="143057"/>
                </a:lnTo>
                <a:lnTo>
                  <a:pt x="3691939" y="175784"/>
                </a:lnTo>
                <a:lnTo>
                  <a:pt x="3724652" y="197842"/>
                </a:lnTo>
                <a:lnTo>
                  <a:pt x="3764727" y="205929"/>
                </a:lnTo>
                <a:lnTo>
                  <a:pt x="3804801" y="197842"/>
                </a:lnTo>
                <a:lnTo>
                  <a:pt x="3837514" y="175784"/>
                </a:lnTo>
                <a:lnTo>
                  <a:pt x="3859563" y="143057"/>
                </a:lnTo>
                <a:lnTo>
                  <a:pt x="3867647" y="102964"/>
                </a:lnTo>
                <a:lnTo>
                  <a:pt x="3859563" y="62872"/>
                </a:lnTo>
                <a:lnTo>
                  <a:pt x="3837514" y="30145"/>
                </a:lnTo>
                <a:lnTo>
                  <a:pt x="3804801" y="8087"/>
                </a:lnTo>
                <a:lnTo>
                  <a:pt x="3764727" y="0"/>
                </a:lnTo>
                <a:close/>
              </a:path>
              <a:path w="4481830" h="5743575">
                <a:moveTo>
                  <a:pt x="4378408" y="1841852"/>
                </a:moveTo>
                <a:lnTo>
                  <a:pt x="4338334" y="1849939"/>
                </a:lnTo>
                <a:lnTo>
                  <a:pt x="4305621" y="1871998"/>
                </a:lnTo>
                <a:lnTo>
                  <a:pt x="4283572" y="1904725"/>
                </a:lnTo>
                <a:lnTo>
                  <a:pt x="4275489" y="1944817"/>
                </a:lnTo>
                <a:lnTo>
                  <a:pt x="4283572" y="1984909"/>
                </a:lnTo>
                <a:lnTo>
                  <a:pt x="4305621" y="2017636"/>
                </a:lnTo>
                <a:lnTo>
                  <a:pt x="4338334" y="2039695"/>
                </a:lnTo>
                <a:lnTo>
                  <a:pt x="4378408" y="2047782"/>
                </a:lnTo>
                <a:lnTo>
                  <a:pt x="4418483" y="2039695"/>
                </a:lnTo>
                <a:lnTo>
                  <a:pt x="4451196" y="2017636"/>
                </a:lnTo>
                <a:lnTo>
                  <a:pt x="4473245" y="1984909"/>
                </a:lnTo>
                <a:lnTo>
                  <a:pt x="4481328" y="1944817"/>
                </a:lnTo>
                <a:lnTo>
                  <a:pt x="4473245" y="1904725"/>
                </a:lnTo>
                <a:lnTo>
                  <a:pt x="4451196" y="1871998"/>
                </a:lnTo>
                <a:lnTo>
                  <a:pt x="4418483" y="1849939"/>
                </a:lnTo>
                <a:lnTo>
                  <a:pt x="4378408" y="1841852"/>
                </a:lnTo>
                <a:close/>
              </a:path>
              <a:path w="4481830" h="5743575">
                <a:moveTo>
                  <a:pt x="3764727" y="2455666"/>
                </a:moveTo>
                <a:lnTo>
                  <a:pt x="3724652" y="2463774"/>
                </a:lnTo>
                <a:lnTo>
                  <a:pt x="3691939" y="2485880"/>
                </a:lnTo>
                <a:lnTo>
                  <a:pt x="3669890" y="2518654"/>
                </a:lnTo>
                <a:lnTo>
                  <a:pt x="3661807" y="2558768"/>
                </a:lnTo>
                <a:lnTo>
                  <a:pt x="3669890" y="2598860"/>
                </a:lnTo>
                <a:lnTo>
                  <a:pt x="3691939" y="2631587"/>
                </a:lnTo>
                <a:lnTo>
                  <a:pt x="3724652" y="2653646"/>
                </a:lnTo>
                <a:lnTo>
                  <a:pt x="3764727" y="2661733"/>
                </a:lnTo>
                <a:lnTo>
                  <a:pt x="3804801" y="2653646"/>
                </a:lnTo>
                <a:lnTo>
                  <a:pt x="3837514" y="2631587"/>
                </a:lnTo>
                <a:lnTo>
                  <a:pt x="3859563" y="2598860"/>
                </a:lnTo>
                <a:lnTo>
                  <a:pt x="3867647" y="2558768"/>
                </a:lnTo>
                <a:lnTo>
                  <a:pt x="3859563" y="2518654"/>
                </a:lnTo>
                <a:lnTo>
                  <a:pt x="3837514" y="2485880"/>
                </a:lnTo>
                <a:lnTo>
                  <a:pt x="3804801" y="2463774"/>
                </a:lnTo>
                <a:lnTo>
                  <a:pt x="3764727" y="2455666"/>
                </a:lnTo>
                <a:close/>
              </a:path>
              <a:path w="4481830" h="5743575">
                <a:moveTo>
                  <a:pt x="3151045" y="2455666"/>
                </a:moveTo>
                <a:lnTo>
                  <a:pt x="3110970" y="2463774"/>
                </a:lnTo>
                <a:lnTo>
                  <a:pt x="3078258" y="2485880"/>
                </a:lnTo>
                <a:lnTo>
                  <a:pt x="3056209" y="2518654"/>
                </a:lnTo>
                <a:lnTo>
                  <a:pt x="3048125" y="2558768"/>
                </a:lnTo>
                <a:lnTo>
                  <a:pt x="3056209" y="2598860"/>
                </a:lnTo>
                <a:lnTo>
                  <a:pt x="3078258" y="2631587"/>
                </a:lnTo>
                <a:lnTo>
                  <a:pt x="3110970" y="2653646"/>
                </a:lnTo>
                <a:lnTo>
                  <a:pt x="3151045" y="2661733"/>
                </a:lnTo>
                <a:lnTo>
                  <a:pt x="3191120" y="2653646"/>
                </a:lnTo>
                <a:lnTo>
                  <a:pt x="3223832" y="2631587"/>
                </a:lnTo>
                <a:lnTo>
                  <a:pt x="3245881" y="2598860"/>
                </a:lnTo>
                <a:lnTo>
                  <a:pt x="3253965" y="2558768"/>
                </a:lnTo>
                <a:lnTo>
                  <a:pt x="3245881" y="2518654"/>
                </a:lnTo>
                <a:lnTo>
                  <a:pt x="3223832" y="2485880"/>
                </a:lnTo>
                <a:lnTo>
                  <a:pt x="3191120" y="2463774"/>
                </a:lnTo>
                <a:lnTo>
                  <a:pt x="3151045" y="2455666"/>
                </a:lnTo>
                <a:close/>
              </a:path>
              <a:path w="4481830" h="5743575">
                <a:moveTo>
                  <a:pt x="4378408" y="2455666"/>
                </a:moveTo>
                <a:lnTo>
                  <a:pt x="4338334" y="2463774"/>
                </a:lnTo>
                <a:lnTo>
                  <a:pt x="4305621" y="2485880"/>
                </a:lnTo>
                <a:lnTo>
                  <a:pt x="4283572" y="2518654"/>
                </a:lnTo>
                <a:lnTo>
                  <a:pt x="4275489" y="2558768"/>
                </a:lnTo>
                <a:lnTo>
                  <a:pt x="4283572" y="2598860"/>
                </a:lnTo>
                <a:lnTo>
                  <a:pt x="4305621" y="2631587"/>
                </a:lnTo>
                <a:lnTo>
                  <a:pt x="4338334" y="2653646"/>
                </a:lnTo>
                <a:lnTo>
                  <a:pt x="4378408" y="2661733"/>
                </a:lnTo>
                <a:lnTo>
                  <a:pt x="4418483" y="2653646"/>
                </a:lnTo>
                <a:lnTo>
                  <a:pt x="4451196" y="2631587"/>
                </a:lnTo>
                <a:lnTo>
                  <a:pt x="4473245" y="2598860"/>
                </a:lnTo>
                <a:lnTo>
                  <a:pt x="4481328" y="2558768"/>
                </a:lnTo>
                <a:lnTo>
                  <a:pt x="4473245" y="2518654"/>
                </a:lnTo>
                <a:lnTo>
                  <a:pt x="4451196" y="2485880"/>
                </a:lnTo>
                <a:lnTo>
                  <a:pt x="4418483" y="2463774"/>
                </a:lnTo>
                <a:lnTo>
                  <a:pt x="4378408" y="2455666"/>
                </a:lnTo>
                <a:close/>
              </a:path>
              <a:path w="4481830" h="5743575">
                <a:moveTo>
                  <a:pt x="102919" y="5537019"/>
                </a:moveTo>
                <a:lnTo>
                  <a:pt x="62845" y="5545114"/>
                </a:lnTo>
                <a:lnTo>
                  <a:pt x="30132" y="5567190"/>
                </a:lnTo>
                <a:lnTo>
                  <a:pt x="8083" y="5599930"/>
                </a:lnTo>
                <a:lnTo>
                  <a:pt x="0" y="5640020"/>
                </a:lnTo>
                <a:lnTo>
                  <a:pt x="8083" y="5680115"/>
                </a:lnTo>
                <a:lnTo>
                  <a:pt x="30132" y="5712856"/>
                </a:lnTo>
                <a:lnTo>
                  <a:pt x="62845" y="5734930"/>
                </a:lnTo>
                <a:lnTo>
                  <a:pt x="102919" y="5743024"/>
                </a:lnTo>
                <a:lnTo>
                  <a:pt x="143015" y="5734930"/>
                </a:lnTo>
                <a:lnTo>
                  <a:pt x="175775" y="5712856"/>
                </a:lnTo>
                <a:lnTo>
                  <a:pt x="197871" y="5680115"/>
                </a:lnTo>
                <a:lnTo>
                  <a:pt x="205976" y="5640020"/>
                </a:lnTo>
                <a:lnTo>
                  <a:pt x="197871" y="5599930"/>
                </a:lnTo>
                <a:lnTo>
                  <a:pt x="175775" y="5567190"/>
                </a:lnTo>
                <a:lnTo>
                  <a:pt x="143015" y="5545114"/>
                </a:lnTo>
                <a:lnTo>
                  <a:pt x="102919" y="5537019"/>
                </a:lnTo>
                <a:close/>
              </a:path>
              <a:path w="4481830" h="5743575">
                <a:moveTo>
                  <a:pt x="102919" y="4923082"/>
                </a:moveTo>
                <a:lnTo>
                  <a:pt x="62845" y="4931177"/>
                </a:lnTo>
                <a:lnTo>
                  <a:pt x="30132" y="4953253"/>
                </a:lnTo>
                <a:lnTo>
                  <a:pt x="8083" y="4985995"/>
                </a:lnTo>
                <a:lnTo>
                  <a:pt x="0" y="5026088"/>
                </a:lnTo>
                <a:lnTo>
                  <a:pt x="8083" y="5066181"/>
                </a:lnTo>
                <a:lnTo>
                  <a:pt x="30132" y="5098923"/>
                </a:lnTo>
                <a:lnTo>
                  <a:pt x="62845" y="5120999"/>
                </a:lnTo>
                <a:lnTo>
                  <a:pt x="102919" y="5129094"/>
                </a:lnTo>
                <a:lnTo>
                  <a:pt x="143015" y="5120999"/>
                </a:lnTo>
                <a:lnTo>
                  <a:pt x="175775" y="5098923"/>
                </a:lnTo>
                <a:lnTo>
                  <a:pt x="197871" y="5066181"/>
                </a:lnTo>
                <a:lnTo>
                  <a:pt x="205976" y="5026088"/>
                </a:lnTo>
                <a:lnTo>
                  <a:pt x="197871" y="4985995"/>
                </a:lnTo>
                <a:lnTo>
                  <a:pt x="175775" y="4953253"/>
                </a:lnTo>
                <a:lnTo>
                  <a:pt x="143015" y="4931177"/>
                </a:lnTo>
                <a:lnTo>
                  <a:pt x="102919" y="4923082"/>
                </a:lnTo>
                <a:close/>
              </a:path>
              <a:path w="4481830" h="5743575">
                <a:moveTo>
                  <a:pt x="716601" y="4923082"/>
                </a:moveTo>
                <a:lnTo>
                  <a:pt x="676526" y="4931177"/>
                </a:lnTo>
                <a:lnTo>
                  <a:pt x="643814" y="4953253"/>
                </a:lnTo>
                <a:lnTo>
                  <a:pt x="621765" y="4985995"/>
                </a:lnTo>
                <a:lnTo>
                  <a:pt x="613681" y="5026088"/>
                </a:lnTo>
                <a:lnTo>
                  <a:pt x="621765" y="5066181"/>
                </a:lnTo>
                <a:lnTo>
                  <a:pt x="643814" y="5098923"/>
                </a:lnTo>
                <a:lnTo>
                  <a:pt x="676526" y="5120999"/>
                </a:lnTo>
                <a:lnTo>
                  <a:pt x="716601" y="5129094"/>
                </a:lnTo>
                <a:lnTo>
                  <a:pt x="756676" y="5120999"/>
                </a:lnTo>
                <a:lnTo>
                  <a:pt x="789388" y="5098923"/>
                </a:lnTo>
                <a:lnTo>
                  <a:pt x="811437" y="5066181"/>
                </a:lnTo>
                <a:lnTo>
                  <a:pt x="819521" y="5026088"/>
                </a:lnTo>
                <a:lnTo>
                  <a:pt x="811437" y="4985995"/>
                </a:lnTo>
                <a:lnTo>
                  <a:pt x="789388" y="4953253"/>
                </a:lnTo>
                <a:lnTo>
                  <a:pt x="756676" y="4931177"/>
                </a:lnTo>
                <a:lnTo>
                  <a:pt x="716601" y="4923082"/>
                </a:lnTo>
                <a:close/>
              </a:path>
              <a:path w="4481830" h="5743575">
                <a:moveTo>
                  <a:pt x="716601" y="5537019"/>
                </a:moveTo>
                <a:lnTo>
                  <a:pt x="676526" y="5545114"/>
                </a:lnTo>
                <a:lnTo>
                  <a:pt x="643814" y="5567190"/>
                </a:lnTo>
                <a:lnTo>
                  <a:pt x="621765" y="5599930"/>
                </a:lnTo>
                <a:lnTo>
                  <a:pt x="613681" y="5640020"/>
                </a:lnTo>
                <a:lnTo>
                  <a:pt x="621765" y="5680114"/>
                </a:lnTo>
                <a:lnTo>
                  <a:pt x="643814" y="5712856"/>
                </a:lnTo>
                <a:lnTo>
                  <a:pt x="676526" y="5734930"/>
                </a:lnTo>
                <a:lnTo>
                  <a:pt x="716601" y="5743024"/>
                </a:lnTo>
                <a:lnTo>
                  <a:pt x="756676" y="5734930"/>
                </a:lnTo>
                <a:lnTo>
                  <a:pt x="789388" y="5712856"/>
                </a:lnTo>
                <a:lnTo>
                  <a:pt x="811437" y="5680114"/>
                </a:lnTo>
                <a:lnTo>
                  <a:pt x="819521" y="5640020"/>
                </a:lnTo>
                <a:lnTo>
                  <a:pt x="811437" y="5599930"/>
                </a:lnTo>
                <a:lnTo>
                  <a:pt x="789388" y="5567190"/>
                </a:lnTo>
                <a:lnTo>
                  <a:pt x="756676" y="5545114"/>
                </a:lnTo>
                <a:lnTo>
                  <a:pt x="716601" y="5537019"/>
                </a:lnTo>
                <a:close/>
              </a:path>
              <a:path w="4481830" h="5743575">
                <a:moveTo>
                  <a:pt x="716601" y="4309172"/>
                </a:moveTo>
                <a:lnTo>
                  <a:pt x="676526" y="4317259"/>
                </a:lnTo>
                <a:lnTo>
                  <a:pt x="643814" y="4339320"/>
                </a:lnTo>
                <a:lnTo>
                  <a:pt x="621765" y="4372051"/>
                </a:lnTo>
                <a:lnTo>
                  <a:pt x="613681" y="4412151"/>
                </a:lnTo>
                <a:lnTo>
                  <a:pt x="621765" y="4452244"/>
                </a:lnTo>
                <a:lnTo>
                  <a:pt x="643814" y="4484986"/>
                </a:lnTo>
                <a:lnTo>
                  <a:pt x="676526" y="4507062"/>
                </a:lnTo>
                <a:lnTo>
                  <a:pt x="716601" y="4515157"/>
                </a:lnTo>
                <a:lnTo>
                  <a:pt x="756676" y="4507062"/>
                </a:lnTo>
                <a:lnTo>
                  <a:pt x="789388" y="4484986"/>
                </a:lnTo>
                <a:lnTo>
                  <a:pt x="811437" y="4452244"/>
                </a:lnTo>
                <a:lnTo>
                  <a:pt x="819521" y="4412151"/>
                </a:lnTo>
                <a:lnTo>
                  <a:pt x="811437" y="4372051"/>
                </a:lnTo>
                <a:lnTo>
                  <a:pt x="789388" y="4339320"/>
                </a:lnTo>
                <a:lnTo>
                  <a:pt x="756676" y="4317259"/>
                </a:lnTo>
                <a:lnTo>
                  <a:pt x="716601" y="4309172"/>
                </a:lnTo>
                <a:close/>
              </a:path>
              <a:path w="4481830" h="5743575">
                <a:moveTo>
                  <a:pt x="102919" y="4309172"/>
                </a:moveTo>
                <a:lnTo>
                  <a:pt x="62845" y="4317259"/>
                </a:lnTo>
                <a:lnTo>
                  <a:pt x="30132" y="4339320"/>
                </a:lnTo>
                <a:lnTo>
                  <a:pt x="8083" y="4372051"/>
                </a:lnTo>
                <a:lnTo>
                  <a:pt x="0" y="4412151"/>
                </a:lnTo>
                <a:lnTo>
                  <a:pt x="8083" y="4452244"/>
                </a:lnTo>
                <a:lnTo>
                  <a:pt x="30132" y="4484986"/>
                </a:lnTo>
                <a:lnTo>
                  <a:pt x="62845" y="4507062"/>
                </a:lnTo>
                <a:lnTo>
                  <a:pt x="102919" y="4515157"/>
                </a:lnTo>
                <a:lnTo>
                  <a:pt x="143015" y="4507062"/>
                </a:lnTo>
                <a:lnTo>
                  <a:pt x="175775" y="4484986"/>
                </a:lnTo>
                <a:lnTo>
                  <a:pt x="197871" y="4452244"/>
                </a:lnTo>
                <a:lnTo>
                  <a:pt x="205976" y="4412151"/>
                </a:lnTo>
                <a:lnTo>
                  <a:pt x="197871" y="4372051"/>
                </a:lnTo>
                <a:lnTo>
                  <a:pt x="175775" y="4339320"/>
                </a:lnTo>
                <a:lnTo>
                  <a:pt x="143015" y="4317259"/>
                </a:lnTo>
                <a:lnTo>
                  <a:pt x="102919" y="4309172"/>
                </a:lnTo>
                <a:close/>
              </a:path>
              <a:path w="4481830" h="5743575">
                <a:moveTo>
                  <a:pt x="716601" y="3695221"/>
                </a:moveTo>
                <a:lnTo>
                  <a:pt x="676526" y="3703308"/>
                </a:lnTo>
                <a:lnTo>
                  <a:pt x="643814" y="3725367"/>
                </a:lnTo>
                <a:lnTo>
                  <a:pt x="621765" y="3758094"/>
                </a:lnTo>
                <a:lnTo>
                  <a:pt x="613681" y="3798186"/>
                </a:lnTo>
                <a:lnTo>
                  <a:pt x="621765" y="3838278"/>
                </a:lnTo>
                <a:lnTo>
                  <a:pt x="643814" y="3871006"/>
                </a:lnTo>
                <a:lnTo>
                  <a:pt x="676526" y="3893064"/>
                </a:lnTo>
                <a:lnTo>
                  <a:pt x="716601" y="3901151"/>
                </a:lnTo>
                <a:lnTo>
                  <a:pt x="756676" y="3893064"/>
                </a:lnTo>
                <a:lnTo>
                  <a:pt x="789388" y="3871006"/>
                </a:lnTo>
                <a:lnTo>
                  <a:pt x="811437" y="3838278"/>
                </a:lnTo>
                <a:lnTo>
                  <a:pt x="819521" y="3798186"/>
                </a:lnTo>
                <a:lnTo>
                  <a:pt x="811437" y="3758094"/>
                </a:lnTo>
                <a:lnTo>
                  <a:pt x="789388" y="3725367"/>
                </a:lnTo>
                <a:lnTo>
                  <a:pt x="756676" y="3703308"/>
                </a:lnTo>
                <a:lnTo>
                  <a:pt x="716601" y="3695221"/>
                </a:lnTo>
                <a:close/>
              </a:path>
              <a:path w="4481830" h="5743575">
                <a:moveTo>
                  <a:pt x="102919" y="3081271"/>
                </a:moveTo>
                <a:lnTo>
                  <a:pt x="62845" y="3089358"/>
                </a:lnTo>
                <a:lnTo>
                  <a:pt x="30132" y="3111416"/>
                </a:lnTo>
                <a:lnTo>
                  <a:pt x="8083" y="3144143"/>
                </a:lnTo>
                <a:lnTo>
                  <a:pt x="0" y="3184236"/>
                </a:lnTo>
                <a:lnTo>
                  <a:pt x="8083" y="3224349"/>
                </a:lnTo>
                <a:lnTo>
                  <a:pt x="30132" y="3257123"/>
                </a:lnTo>
                <a:lnTo>
                  <a:pt x="62845" y="3279229"/>
                </a:lnTo>
                <a:lnTo>
                  <a:pt x="102919" y="3287338"/>
                </a:lnTo>
                <a:lnTo>
                  <a:pt x="143015" y="3279229"/>
                </a:lnTo>
                <a:lnTo>
                  <a:pt x="175775" y="3257123"/>
                </a:lnTo>
                <a:lnTo>
                  <a:pt x="197871" y="3224349"/>
                </a:lnTo>
                <a:lnTo>
                  <a:pt x="205976" y="3184236"/>
                </a:lnTo>
                <a:lnTo>
                  <a:pt x="197871" y="3144143"/>
                </a:lnTo>
                <a:lnTo>
                  <a:pt x="175775" y="3111416"/>
                </a:lnTo>
                <a:lnTo>
                  <a:pt x="143015" y="3089358"/>
                </a:lnTo>
                <a:lnTo>
                  <a:pt x="102919" y="3081271"/>
                </a:lnTo>
                <a:close/>
              </a:path>
              <a:path w="4481830" h="5743575">
                <a:moveTo>
                  <a:pt x="716601" y="3081271"/>
                </a:moveTo>
                <a:lnTo>
                  <a:pt x="676526" y="3089358"/>
                </a:lnTo>
                <a:lnTo>
                  <a:pt x="643814" y="3111416"/>
                </a:lnTo>
                <a:lnTo>
                  <a:pt x="621765" y="3144143"/>
                </a:lnTo>
                <a:lnTo>
                  <a:pt x="613681" y="3184236"/>
                </a:lnTo>
                <a:lnTo>
                  <a:pt x="621765" y="3224349"/>
                </a:lnTo>
                <a:lnTo>
                  <a:pt x="643814" y="3257123"/>
                </a:lnTo>
                <a:lnTo>
                  <a:pt x="676526" y="3279229"/>
                </a:lnTo>
                <a:lnTo>
                  <a:pt x="716601" y="3287338"/>
                </a:lnTo>
                <a:lnTo>
                  <a:pt x="756676" y="3279229"/>
                </a:lnTo>
                <a:lnTo>
                  <a:pt x="789388" y="3257123"/>
                </a:lnTo>
                <a:lnTo>
                  <a:pt x="811437" y="3224349"/>
                </a:lnTo>
                <a:lnTo>
                  <a:pt x="819521" y="3184236"/>
                </a:lnTo>
                <a:lnTo>
                  <a:pt x="811437" y="3144143"/>
                </a:lnTo>
                <a:lnTo>
                  <a:pt x="789388" y="3111416"/>
                </a:lnTo>
                <a:lnTo>
                  <a:pt x="756676" y="3089358"/>
                </a:lnTo>
                <a:lnTo>
                  <a:pt x="716601" y="3081271"/>
                </a:lnTo>
                <a:close/>
              </a:path>
              <a:path w="4481830" h="5743575">
                <a:moveTo>
                  <a:pt x="102919" y="3695221"/>
                </a:moveTo>
                <a:lnTo>
                  <a:pt x="62845" y="3703308"/>
                </a:lnTo>
                <a:lnTo>
                  <a:pt x="30132" y="3725367"/>
                </a:lnTo>
                <a:lnTo>
                  <a:pt x="8083" y="3758094"/>
                </a:lnTo>
                <a:lnTo>
                  <a:pt x="0" y="3798186"/>
                </a:lnTo>
                <a:lnTo>
                  <a:pt x="8083" y="3838279"/>
                </a:lnTo>
                <a:lnTo>
                  <a:pt x="30132" y="3871006"/>
                </a:lnTo>
                <a:lnTo>
                  <a:pt x="62845" y="3893064"/>
                </a:lnTo>
                <a:lnTo>
                  <a:pt x="102919" y="3901151"/>
                </a:lnTo>
                <a:lnTo>
                  <a:pt x="143015" y="3893064"/>
                </a:lnTo>
                <a:lnTo>
                  <a:pt x="175775" y="3871006"/>
                </a:lnTo>
                <a:lnTo>
                  <a:pt x="197871" y="3838279"/>
                </a:lnTo>
                <a:lnTo>
                  <a:pt x="205976" y="3798186"/>
                </a:lnTo>
                <a:lnTo>
                  <a:pt x="197871" y="3758094"/>
                </a:lnTo>
                <a:lnTo>
                  <a:pt x="175775" y="3725367"/>
                </a:lnTo>
                <a:lnTo>
                  <a:pt x="143015" y="3703308"/>
                </a:lnTo>
                <a:lnTo>
                  <a:pt x="102919" y="3695221"/>
                </a:lnTo>
                <a:close/>
              </a:path>
              <a:path w="4481830" h="5743575">
                <a:moveTo>
                  <a:pt x="1936564" y="5537019"/>
                </a:moveTo>
                <a:lnTo>
                  <a:pt x="1896489" y="5545114"/>
                </a:lnTo>
                <a:lnTo>
                  <a:pt x="1863777" y="5567190"/>
                </a:lnTo>
                <a:lnTo>
                  <a:pt x="1841728" y="5599930"/>
                </a:lnTo>
                <a:lnTo>
                  <a:pt x="1833644" y="5640020"/>
                </a:lnTo>
                <a:lnTo>
                  <a:pt x="1841728" y="5680114"/>
                </a:lnTo>
                <a:lnTo>
                  <a:pt x="1863777" y="5712855"/>
                </a:lnTo>
                <a:lnTo>
                  <a:pt x="1896489" y="5734930"/>
                </a:lnTo>
                <a:lnTo>
                  <a:pt x="1936564" y="5743024"/>
                </a:lnTo>
                <a:lnTo>
                  <a:pt x="1976638" y="5734930"/>
                </a:lnTo>
                <a:lnTo>
                  <a:pt x="2009351" y="5712855"/>
                </a:lnTo>
                <a:lnTo>
                  <a:pt x="2031400" y="5680114"/>
                </a:lnTo>
                <a:lnTo>
                  <a:pt x="2039484" y="5640020"/>
                </a:lnTo>
                <a:lnTo>
                  <a:pt x="2031400" y="5599930"/>
                </a:lnTo>
                <a:lnTo>
                  <a:pt x="2009351" y="5567190"/>
                </a:lnTo>
                <a:lnTo>
                  <a:pt x="1976638" y="5545114"/>
                </a:lnTo>
                <a:lnTo>
                  <a:pt x="1936564" y="5537019"/>
                </a:lnTo>
                <a:close/>
              </a:path>
              <a:path w="4481830" h="5743575">
                <a:moveTo>
                  <a:pt x="1936564" y="4923082"/>
                </a:moveTo>
                <a:lnTo>
                  <a:pt x="1896489" y="4931177"/>
                </a:lnTo>
                <a:lnTo>
                  <a:pt x="1863777" y="4953253"/>
                </a:lnTo>
                <a:lnTo>
                  <a:pt x="1841728" y="4985995"/>
                </a:lnTo>
                <a:lnTo>
                  <a:pt x="1833644" y="5026088"/>
                </a:lnTo>
                <a:lnTo>
                  <a:pt x="1841728" y="5066181"/>
                </a:lnTo>
                <a:lnTo>
                  <a:pt x="1863777" y="5098923"/>
                </a:lnTo>
                <a:lnTo>
                  <a:pt x="1896489" y="5120999"/>
                </a:lnTo>
                <a:lnTo>
                  <a:pt x="1936564" y="5129094"/>
                </a:lnTo>
                <a:lnTo>
                  <a:pt x="1976638" y="5120999"/>
                </a:lnTo>
                <a:lnTo>
                  <a:pt x="2009351" y="5098923"/>
                </a:lnTo>
                <a:lnTo>
                  <a:pt x="2031400" y="5066181"/>
                </a:lnTo>
                <a:lnTo>
                  <a:pt x="2039484" y="5026088"/>
                </a:lnTo>
                <a:lnTo>
                  <a:pt x="2031400" y="4985995"/>
                </a:lnTo>
                <a:lnTo>
                  <a:pt x="2009351" y="4953253"/>
                </a:lnTo>
                <a:lnTo>
                  <a:pt x="1976638" y="4931177"/>
                </a:lnTo>
                <a:lnTo>
                  <a:pt x="1936564" y="4923082"/>
                </a:lnTo>
                <a:close/>
              </a:path>
              <a:path w="4481830" h="5743575">
                <a:moveTo>
                  <a:pt x="2550246" y="4923082"/>
                </a:moveTo>
                <a:lnTo>
                  <a:pt x="2510171" y="4931177"/>
                </a:lnTo>
                <a:lnTo>
                  <a:pt x="2477458" y="4953253"/>
                </a:lnTo>
                <a:lnTo>
                  <a:pt x="2455409" y="4985995"/>
                </a:lnTo>
                <a:lnTo>
                  <a:pt x="2447326" y="5026088"/>
                </a:lnTo>
                <a:lnTo>
                  <a:pt x="2455409" y="5066181"/>
                </a:lnTo>
                <a:lnTo>
                  <a:pt x="2477458" y="5098923"/>
                </a:lnTo>
                <a:lnTo>
                  <a:pt x="2510171" y="5120999"/>
                </a:lnTo>
                <a:lnTo>
                  <a:pt x="2550246" y="5129094"/>
                </a:lnTo>
                <a:lnTo>
                  <a:pt x="2590320" y="5120999"/>
                </a:lnTo>
                <a:lnTo>
                  <a:pt x="2623033" y="5098923"/>
                </a:lnTo>
                <a:lnTo>
                  <a:pt x="2645082" y="5066181"/>
                </a:lnTo>
                <a:lnTo>
                  <a:pt x="2653165" y="5026088"/>
                </a:lnTo>
                <a:lnTo>
                  <a:pt x="2645082" y="4985995"/>
                </a:lnTo>
                <a:lnTo>
                  <a:pt x="2623033" y="4953253"/>
                </a:lnTo>
                <a:lnTo>
                  <a:pt x="2590320" y="4931177"/>
                </a:lnTo>
                <a:lnTo>
                  <a:pt x="2550246" y="4923082"/>
                </a:lnTo>
                <a:close/>
              </a:path>
              <a:path w="4481830" h="5743575">
                <a:moveTo>
                  <a:pt x="1322882" y="5537019"/>
                </a:moveTo>
                <a:lnTo>
                  <a:pt x="1282808" y="5545114"/>
                </a:lnTo>
                <a:lnTo>
                  <a:pt x="1250095" y="5567190"/>
                </a:lnTo>
                <a:lnTo>
                  <a:pt x="1228046" y="5599930"/>
                </a:lnTo>
                <a:lnTo>
                  <a:pt x="1219962" y="5640020"/>
                </a:lnTo>
                <a:lnTo>
                  <a:pt x="1228046" y="5680114"/>
                </a:lnTo>
                <a:lnTo>
                  <a:pt x="1250095" y="5712856"/>
                </a:lnTo>
                <a:lnTo>
                  <a:pt x="1282808" y="5734930"/>
                </a:lnTo>
                <a:lnTo>
                  <a:pt x="1322882" y="5743024"/>
                </a:lnTo>
                <a:lnTo>
                  <a:pt x="1362957" y="5734930"/>
                </a:lnTo>
                <a:lnTo>
                  <a:pt x="1395670" y="5712856"/>
                </a:lnTo>
                <a:lnTo>
                  <a:pt x="1417719" y="5680114"/>
                </a:lnTo>
                <a:lnTo>
                  <a:pt x="1425802" y="5640020"/>
                </a:lnTo>
                <a:lnTo>
                  <a:pt x="1417719" y="5599930"/>
                </a:lnTo>
                <a:lnTo>
                  <a:pt x="1395670" y="5567190"/>
                </a:lnTo>
                <a:lnTo>
                  <a:pt x="1362957" y="5545114"/>
                </a:lnTo>
                <a:lnTo>
                  <a:pt x="1322882" y="5537019"/>
                </a:lnTo>
                <a:close/>
              </a:path>
              <a:path w="4481830" h="5743575">
                <a:moveTo>
                  <a:pt x="2550246" y="5537019"/>
                </a:moveTo>
                <a:lnTo>
                  <a:pt x="2510171" y="5545114"/>
                </a:lnTo>
                <a:lnTo>
                  <a:pt x="2477458" y="5567190"/>
                </a:lnTo>
                <a:lnTo>
                  <a:pt x="2455409" y="5599930"/>
                </a:lnTo>
                <a:lnTo>
                  <a:pt x="2447326" y="5640020"/>
                </a:lnTo>
                <a:lnTo>
                  <a:pt x="2455409" y="5680114"/>
                </a:lnTo>
                <a:lnTo>
                  <a:pt x="2477458" y="5712855"/>
                </a:lnTo>
                <a:lnTo>
                  <a:pt x="2510171" y="5734930"/>
                </a:lnTo>
                <a:lnTo>
                  <a:pt x="2550246" y="5743024"/>
                </a:lnTo>
                <a:lnTo>
                  <a:pt x="2590320" y="5734930"/>
                </a:lnTo>
                <a:lnTo>
                  <a:pt x="2623033" y="5712855"/>
                </a:lnTo>
                <a:lnTo>
                  <a:pt x="2645082" y="5680114"/>
                </a:lnTo>
                <a:lnTo>
                  <a:pt x="2653165" y="5640020"/>
                </a:lnTo>
                <a:lnTo>
                  <a:pt x="2645082" y="5599930"/>
                </a:lnTo>
                <a:lnTo>
                  <a:pt x="2623033" y="5567190"/>
                </a:lnTo>
                <a:lnTo>
                  <a:pt x="2590320" y="5545114"/>
                </a:lnTo>
                <a:lnTo>
                  <a:pt x="2550246" y="5537019"/>
                </a:lnTo>
                <a:close/>
              </a:path>
              <a:path w="4481830" h="5743575">
                <a:moveTo>
                  <a:pt x="1322882" y="4309172"/>
                </a:moveTo>
                <a:lnTo>
                  <a:pt x="1282808" y="4317259"/>
                </a:lnTo>
                <a:lnTo>
                  <a:pt x="1250095" y="4339320"/>
                </a:lnTo>
                <a:lnTo>
                  <a:pt x="1228046" y="4372051"/>
                </a:lnTo>
                <a:lnTo>
                  <a:pt x="1219962" y="4412151"/>
                </a:lnTo>
                <a:lnTo>
                  <a:pt x="1228046" y="4452244"/>
                </a:lnTo>
                <a:lnTo>
                  <a:pt x="1250095" y="4484986"/>
                </a:lnTo>
                <a:lnTo>
                  <a:pt x="1282808" y="4507062"/>
                </a:lnTo>
                <a:lnTo>
                  <a:pt x="1322882" y="4515157"/>
                </a:lnTo>
                <a:lnTo>
                  <a:pt x="1362957" y="4507062"/>
                </a:lnTo>
                <a:lnTo>
                  <a:pt x="1395670" y="4484986"/>
                </a:lnTo>
                <a:lnTo>
                  <a:pt x="1417719" y="4452244"/>
                </a:lnTo>
                <a:lnTo>
                  <a:pt x="1425802" y="4412151"/>
                </a:lnTo>
                <a:lnTo>
                  <a:pt x="1417719" y="4372051"/>
                </a:lnTo>
                <a:lnTo>
                  <a:pt x="1395670" y="4339320"/>
                </a:lnTo>
                <a:lnTo>
                  <a:pt x="1362957" y="4317259"/>
                </a:lnTo>
                <a:lnTo>
                  <a:pt x="1322882" y="4309172"/>
                </a:lnTo>
                <a:close/>
              </a:path>
              <a:path w="4481830" h="5743575">
                <a:moveTo>
                  <a:pt x="1322882" y="4923082"/>
                </a:moveTo>
                <a:lnTo>
                  <a:pt x="1282808" y="4931177"/>
                </a:lnTo>
                <a:lnTo>
                  <a:pt x="1250095" y="4953253"/>
                </a:lnTo>
                <a:lnTo>
                  <a:pt x="1228046" y="4985995"/>
                </a:lnTo>
                <a:lnTo>
                  <a:pt x="1219962" y="5026088"/>
                </a:lnTo>
                <a:lnTo>
                  <a:pt x="1228046" y="5066181"/>
                </a:lnTo>
                <a:lnTo>
                  <a:pt x="1250095" y="5098923"/>
                </a:lnTo>
                <a:lnTo>
                  <a:pt x="1282808" y="5120999"/>
                </a:lnTo>
                <a:lnTo>
                  <a:pt x="1322882" y="5129094"/>
                </a:lnTo>
                <a:lnTo>
                  <a:pt x="1362957" y="5120999"/>
                </a:lnTo>
                <a:lnTo>
                  <a:pt x="1395670" y="5098923"/>
                </a:lnTo>
                <a:lnTo>
                  <a:pt x="1417719" y="5066181"/>
                </a:lnTo>
                <a:lnTo>
                  <a:pt x="1425802" y="5026088"/>
                </a:lnTo>
                <a:lnTo>
                  <a:pt x="1417719" y="4985995"/>
                </a:lnTo>
                <a:lnTo>
                  <a:pt x="1395670" y="4953253"/>
                </a:lnTo>
                <a:lnTo>
                  <a:pt x="1362957" y="4931177"/>
                </a:lnTo>
                <a:lnTo>
                  <a:pt x="1322882" y="4923082"/>
                </a:lnTo>
                <a:close/>
              </a:path>
              <a:path w="4481830" h="5743575">
                <a:moveTo>
                  <a:pt x="2550246" y="4309172"/>
                </a:moveTo>
                <a:lnTo>
                  <a:pt x="2510171" y="4317259"/>
                </a:lnTo>
                <a:lnTo>
                  <a:pt x="2477458" y="4339320"/>
                </a:lnTo>
                <a:lnTo>
                  <a:pt x="2455409" y="4372051"/>
                </a:lnTo>
                <a:lnTo>
                  <a:pt x="2447326" y="4412151"/>
                </a:lnTo>
                <a:lnTo>
                  <a:pt x="2455409" y="4452244"/>
                </a:lnTo>
                <a:lnTo>
                  <a:pt x="2477458" y="4484985"/>
                </a:lnTo>
                <a:lnTo>
                  <a:pt x="2510171" y="4507062"/>
                </a:lnTo>
                <a:lnTo>
                  <a:pt x="2550246" y="4515157"/>
                </a:lnTo>
                <a:lnTo>
                  <a:pt x="2590320" y="4507062"/>
                </a:lnTo>
                <a:lnTo>
                  <a:pt x="2623033" y="4484985"/>
                </a:lnTo>
                <a:lnTo>
                  <a:pt x="2645082" y="4452244"/>
                </a:lnTo>
                <a:lnTo>
                  <a:pt x="2653165" y="4412151"/>
                </a:lnTo>
                <a:lnTo>
                  <a:pt x="2645082" y="4372051"/>
                </a:lnTo>
                <a:lnTo>
                  <a:pt x="2623033" y="4339320"/>
                </a:lnTo>
                <a:lnTo>
                  <a:pt x="2590320" y="4317259"/>
                </a:lnTo>
                <a:lnTo>
                  <a:pt x="2550246" y="4309172"/>
                </a:lnTo>
                <a:close/>
              </a:path>
              <a:path w="4481830" h="5743575">
                <a:moveTo>
                  <a:pt x="1936564" y="4309172"/>
                </a:moveTo>
                <a:lnTo>
                  <a:pt x="1896489" y="4317259"/>
                </a:lnTo>
                <a:lnTo>
                  <a:pt x="1863777" y="4339320"/>
                </a:lnTo>
                <a:lnTo>
                  <a:pt x="1841728" y="4372051"/>
                </a:lnTo>
                <a:lnTo>
                  <a:pt x="1833644" y="4412151"/>
                </a:lnTo>
                <a:lnTo>
                  <a:pt x="1841728" y="4452244"/>
                </a:lnTo>
                <a:lnTo>
                  <a:pt x="1863777" y="4484985"/>
                </a:lnTo>
                <a:lnTo>
                  <a:pt x="1896489" y="4507062"/>
                </a:lnTo>
                <a:lnTo>
                  <a:pt x="1936564" y="4515157"/>
                </a:lnTo>
                <a:lnTo>
                  <a:pt x="1976638" y="4507062"/>
                </a:lnTo>
                <a:lnTo>
                  <a:pt x="2009351" y="4484985"/>
                </a:lnTo>
                <a:lnTo>
                  <a:pt x="2031400" y="4452244"/>
                </a:lnTo>
                <a:lnTo>
                  <a:pt x="2039484" y="4412151"/>
                </a:lnTo>
                <a:lnTo>
                  <a:pt x="2031400" y="4372051"/>
                </a:lnTo>
                <a:lnTo>
                  <a:pt x="2009351" y="4339320"/>
                </a:lnTo>
                <a:lnTo>
                  <a:pt x="1976638" y="4317259"/>
                </a:lnTo>
                <a:lnTo>
                  <a:pt x="1936564" y="4309172"/>
                </a:lnTo>
                <a:close/>
              </a:path>
              <a:path w="4481830" h="5743575">
                <a:moveTo>
                  <a:pt x="2550246" y="3695221"/>
                </a:moveTo>
                <a:lnTo>
                  <a:pt x="2510171" y="3703308"/>
                </a:lnTo>
                <a:lnTo>
                  <a:pt x="2477458" y="3725367"/>
                </a:lnTo>
                <a:lnTo>
                  <a:pt x="2455409" y="3758094"/>
                </a:lnTo>
                <a:lnTo>
                  <a:pt x="2447326" y="3798186"/>
                </a:lnTo>
                <a:lnTo>
                  <a:pt x="2455409" y="3838278"/>
                </a:lnTo>
                <a:lnTo>
                  <a:pt x="2477458" y="3871005"/>
                </a:lnTo>
                <a:lnTo>
                  <a:pt x="2510171" y="3893064"/>
                </a:lnTo>
                <a:lnTo>
                  <a:pt x="2550246" y="3901151"/>
                </a:lnTo>
                <a:lnTo>
                  <a:pt x="2590320" y="3893064"/>
                </a:lnTo>
                <a:lnTo>
                  <a:pt x="2623033" y="3871005"/>
                </a:lnTo>
                <a:lnTo>
                  <a:pt x="2645082" y="3838278"/>
                </a:lnTo>
                <a:lnTo>
                  <a:pt x="2653165" y="3798186"/>
                </a:lnTo>
                <a:lnTo>
                  <a:pt x="2645082" y="3758094"/>
                </a:lnTo>
                <a:lnTo>
                  <a:pt x="2623033" y="3725367"/>
                </a:lnTo>
                <a:lnTo>
                  <a:pt x="2590320" y="3703308"/>
                </a:lnTo>
                <a:lnTo>
                  <a:pt x="2550246" y="3695221"/>
                </a:lnTo>
                <a:close/>
              </a:path>
              <a:path w="4481830" h="5743575">
                <a:moveTo>
                  <a:pt x="1322882" y="3081271"/>
                </a:moveTo>
                <a:lnTo>
                  <a:pt x="1282808" y="3089358"/>
                </a:lnTo>
                <a:lnTo>
                  <a:pt x="1250095" y="3111416"/>
                </a:lnTo>
                <a:lnTo>
                  <a:pt x="1228046" y="3144143"/>
                </a:lnTo>
                <a:lnTo>
                  <a:pt x="1219962" y="3184235"/>
                </a:lnTo>
                <a:lnTo>
                  <a:pt x="1228046" y="3224349"/>
                </a:lnTo>
                <a:lnTo>
                  <a:pt x="1250095" y="3257123"/>
                </a:lnTo>
                <a:lnTo>
                  <a:pt x="1282808" y="3279229"/>
                </a:lnTo>
                <a:lnTo>
                  <a:pt x="1322882" y="3287338"/>
                </a:lnTo>
                <a:lnTo>
                  <a:pt x="1362957" y="3279229"/>
                </a:lnTo>
                <a:lnTo>
                  <a:pt x="1395670" y="3257123"/>
                </a:lnTo>
                <a:lnTo>
                  <a:pt x="1417719" y="3224349"/>
                </a:lnTo>
                <a:lnTo>
                  <a:pt x="1425802" y="3184235"/>
                </a:lnTo>
                <a:lnTo>
                  <a:pt x="1417719" y="3144143"/>
                </a:lnTo>
                <a:lnTo>
                  <a:pt x="1395670" y="3111416"/>
                </a:lnTo>
                <a:lnTo>
                  <a:pt x="1362957" y="3089358"/>
                </a:lnTo>
                <a:lnTo>
                  <a:pt x="1322882" y="3081271"/>
                </a:lnTo>
                <a:close/>
              </a:path>
              <a:path w="4481830" h="5743575">
                <a:moveTo>
                  <a:pt x="1936564" y="3081270"/>
                </a:moveTo>
                <a:lnTo>
                  <a:pt x="1896489" y="3089357"/>
                </a:lnTo>
                <a:lnTo>
                  <a:pt x="1863777" y="3111416"/>
                </a:lnTo>
                <a:lnTo>
                  <a:pt x="1841728" y="3144143"/>
                </a:lnTo>
                <a:lnTo>
                  <a:pt x="1833644" y="3184235"/>
                </a:lnTo>
                <a:lnTo>
                  <a:pt x="1841728" y="3224349"/>
                </a:lnTo>
                <a:lnTo>
                  <a:pt x="1863777" y="3257123"/>
                </a:lnTo>
                <a:lnTo>
                  <a:pt x="1896489" y="3279229"/>
                </a:lnTo>
                <a:lnTo>
                  <a:pt x="1936564" y="3287338"/>
                </a:lnTo>
                <a:lnTo>
                  <a:pt x="1976638" y="3279229"/>
                </a:lnTo>
                <a:lnTo>
                  <a:pt x="2009351" y="3257123"/>
                </a:lnTo>
                <a:lnTo>
                  <a:pt x="2031400" y="3224349"/>
                </a:lnTo>
                <a:lnTo>
                  <a:pt x="2039484" y="3184235"/>
                </a:lnTo>
                <a:lnTo>
                  <a:pt x="2031400" y="3144143"/>
                </a:lnTo>
                <a:lnTo>
                  <a:pt x="2009351" y="3111416"/>
                </a:lnTo>
                <a:lnTo>
                  <a:pt x="1976638" y="3089357"/>
                </a:lnTo>
                <a:lnTo>
                  <a:pt x="1936564" y="3081270"/>
                </a:lnTo>
                <a:close/>
              </a:path>
              <a:path w="4481830" h="5743575">
                <a:moveTo>
                  <a:pt x="2550246" y="3081270"/>
                </a:moveTo>
                <a:lnTo>
                  <a:pt x="2510171" y="3089357"/>
                </a:lnTo>
                <a:lnTo>
                  <a:pt x="2477458" y="3111416"/>
                </a:lnTo>
                <a:lnTo>
                  <a:pt x="2455409" y="3144143"/>
                </a:lnTo>
                <a:lnTo>
                  <a:pt x="2447326" y="3184235"/>
                </a:lnTo>
                <a:lnTo>
                  <a:pt x="2455409" y="3224349"/>
                </a:lnTo>
                <a:lnTo>
                  <a:pt x="2477458" y="3257123"/>
                </a:lnTo>
                <a:lnTo>
                  <a:pt x="2510171" y="3279229"/>
                </a:lnTo>
                <a:lnTo>
                  <a:pt x="2550246" y="3287337"/>
                </a:lnTo>
                <a:lnTo>
                  <a:pt x="2590320" y="3279229"/>
                </a:lnTo>
                <a:lnTo>
                  <a:pt x="2623033" y="3257123"/>
                </a:lnTo>
                <a:lnTo>
                  <a:pt x="2645082" y="3224349"/>
                </a:lnTo>
                <a:lnTo>
                  <a:pt x="2653165" y="3184235"/>
                </a:lnTo>
                <a:lnTo>
                  <a:pt x="2645082" y="3144143"/>
                </a:lnTo>
                <a:lnTo>
                  <a:pt x="2623033" y="3111416"/>
                </a:lnTo>
                <a:lnTo>
                  <a:pt x="2590320" y="3089357"/>
                </a:lnTo>
                <a:lnTo>
                  <a:pt x="2550246" y="3081270"/>
                </a:lnTo>
                <a:close/>
              </a:path>
              <a:path w="4481830" h="5743575">
                <a:moveTo>
                  <a:pt x="1322882" y="3695221"/>
                </a:moveTo>
                <a:lnTo>
                  <a:pt x="1282808" y="3703308"/>
                </a:lnTo>
                <a:lnTo>
                  <a:pt x="1250095" y="3725367"/>
                </a:lnTo>
                <a:lnTo>
                  <a:pt x="1228046" y="3758094"/>
                </a:lnTo>
                <a:lnTo>
                  <a:pt x="1219962" y="3798186"/>
                </a:lnTo>
                <a:lnTo>
                  <a:pt x="1228046" y="3838278"/>
                </a:lnTo>
                <a:lnTo>
                  <a:pt x="1250095" y="3871006"/>
                </a:lnTo>
                <a:lnTo>
                  <a:pt x="1282808" y="3893064"/>
                </a:lnTo>
                <a:lnTo>
                  <a:pt x="1322882" y="3901151"/>
                </a:lnTo>
                <a:lnTo>
                  <a:pt x="1362957" y="3893064"/>
                </a:lnTo>
                <a:lnTo>
                  <a:pt x="1395670" y="3871006"/>
                </a:lnTo>
                <a:lnTo>
                  <a:pt x="1417719" y="3838278"/>
                </a:lnTo>
                <a:lnTo>
                  <a:pt x="1425802" y="3798186"/>
                </a:lnTo>
                <a:lnTo>
                  <a:pt x="1417719" y="3758094"/>
                </a:lnTo>
                <a:lnTo>
                  <a:pt x="1395670" y="3725367"/>
                </a:lnTo>
                <a:lnTo>
                  <a:pt x="1362957" y="3703308"/>
                </a:lnTo>
                <a:lnTo>
                  <a:pt x="1322882" y="3695221"/>
                </a:lnTo>
                <a:close/>
              </a:path>
              <a:path w="4481830" h="5743575">
                <a:moveTo>
                  <a:pt x="1936564" y="3695221"/>
                </a:moveTo>
                <a:lnTo>
                  <a:pt x="1896489" y="3703308"/>
                </a:lnTo>
                <a:lnTo>
                  <a:pt x="1863777" y="3725367"/>
                </a:lnTo>
                <a:lnTo>
                  <a:pt x="1841728" y="3758094"/>
                </a:lnTo>
                <a:lnTo>
                  <a:pt x="1833644" y="3798186"/>
                </a:lnTo>
                <a:lnTo>
                  <a:pt x="1841728" y="3838278"/>
                </a:lnTo>
                <a:lnTo>
                  <a:pt x="1863777" y="3871006"/>
                </a:lnTo>
                <a:lnTo>
                  <a:pt x="1896489" y="3893064"/>
                </a:lnTo>
                <a:lnTo>
                  <a:pt x="1936564" y="3901151"/>
                </a:lnTo>
                <a:lnTo>
                  <a:pt x="1976638" y="3893064"/>
                </a:lnTo>
                <a:lnTo>
                  <a:pt x="2009351" y="3871006"/>
                </a:lnTo>
                <a:lnTo>
                  <a:pt x="2031400" y="3838278"/>
                </a:lnTo>
                <a:lnTo>
                  <a:pt x="2039484" y="3798186"/>
                </a:lnTo>
                <a:lnTo>
                  <a:pt x="2031400" y="3758094"/>
                </a:lnTo>
                <a:lnTo>
                  <a:pt x="2009351" y="3725367"/>
                </a:lnTo>
                <a:lnTo>
                  <a:pt x="1976638" y="3703308"/>
                </a:lnTo>
                <a:lnTo>
                  <a:pt x="1936564" y="3695221"/>
                </a:lnTo>
                <a:close/>
              </a:path>
              <a:path w="4481830" h="5743575">
                <a:moveTo>
                  <a:pt x="3764727" y="5537019"/>
                </a:moveTo>
                <a:lnTo>
                  <a:pt x="3724652" y="5545114"/>
                </a:lnTo>
                <a:lnTo>
                  <a:pt x="3691939" y="5567190"/>
                </a:lnTo>
                <a:lnTo>
                  <a:pt x="3669890" y="5599930"/>
                </a:lnTo>
                <a:lnTo>
                  <a:pt x="3661807" y="5640019"/>
                </a:lnTo>
                <a:lnTo>
                  <a:pt x="3669890" y="5680114"/>
                </a:lnTo>
                <a:lnTo>
                  <a:pt x="3691939" y="5712855"/>
                </a:lnTo>
                <a:lnTo>
                  <a:pt x="3724652" y="5734930"/>
                </a:lnTo>
                <a:lnTo>
                  <a:pt x="3764727" y="5743024"/>
                </a:lnTo>
                <a:lnTo>
                  <a:pt x="3804801" y="5734930"/>
                </a:lnTo>
                <a:lnTo>
                  <a:pt x="3837514" y="5712855"/>
                </a:lnTo>
                <a:lnTo>
                  <a:pt x="3859563" y="5680114"/>
                </a:lnTo>
                <a:lnTo>
                  <a:pt x="3867647" y="5640019"/>
                </a:lnTo>
                <a:lnTo>
                  <a:pt x="3859563" y="5599930"/>
                </a:lnTo>
                <a:lnTo>
                  <a:pt x="3837514" y="5567190"/>
                </a:lnTo>
                <a:lnTo>
                  <a:pt x="3804801" y="5545114"/>
                </a:lnTo>
                <a:lnTo>
                  <a:pt x="3764727" y="5537019"/>
                </a:lnTo>
                <a:close/>
              </a:path>
              <a:path w="4481830" h="5743575">
                <a:moveTo>
                  <a:pt x="3764727" y="4923082"/>
                </a:moveTo>
                <a:lnTo>
                  <a:pt x="3724652" y="4931177"/>
                </a:lnTo>
                <a:lnTo>
                  <a:pt x="3691939" y="4953253"/>
                </a:lnTo>
                <a:lnTo>
                  <a:pt x="3669890" y="4985995"/>
                </a:lnTo>
                <a:lnTo>
                  <a:pt x="3661807" y="5026088"/>
                </a:lnTo>
                <a:lnTo>
                  <a:pt x="3669890" y="5066181"/>
                </a:lnTo>
                <a:lnTo>
                  <a:pt x="3691939" y="5098923"/>
                </a:lnTo>
                <a:lnTo>
                  <a:pt x="3724652" y="5120999"/>
                </a:lnTo>
                <a:lnTo>
                  <a:pt x="3764727" y="5129094"/>
                </a:lnTo>
                <a:lnTo>
                  <a:pt x="3804801" y="5120999"/>
                </a:lnTo>
                <a:lnTo>
                  <a:pt x="3837514" y="5098922"/>
                </a:lnTo>
                <a:lnTo>
                  <a:pt x="3859563" y="5066181"/>
                </a:lnTo>
                <a:lnTo>
                  <a:pt x="3867647" y="5026088"/>
                </a:lnTo>
                <a:lnTo>
                  <a:pt x="3859563" y="4985995"/>
                </a:lnTo>
                <a:lnTo>
                  <a:pt x="3837514" y="4953253"/>
                </a:lnTo>
                <a:lnTo>
                  <a:pt x="3804801" y="4931177"/>
                </a:lnTo>
                <a:lnTo>
                  <a:pt x="3764727" y="4923082"/>
                </a:lnTo>
                <a:close/>
              </a:path>
              <a:path w="4481830" h="5743575">
                <a:moveTo>
                  <a:pt x="4378408" y="4923082"/>
                </a:moveTo>
                <a:lnTo>
                  <a:pt x="4338334" y="4931177"/>
                </a:lnTo>
                <a:lnTo>
                  <a:pt x="4305621" y="4953253"/>
                </a:lnTo>
                <a:lnTo>
                  <a:pt x="4283572" y="4985995"/>
                </a:lnTo>
                <a:lnTo>
                  <a:pt x="4275489" y="5026088"/>
                </a:lnTo>
                <a:lnTo>
                  <a:pt x="4283572" y="5066181"/>
                </a:lnTo>
                <a:lnTo>
                  <a:pt x="4305621" y="5098922"/>
                </a:lnTo>
                <a:lnTo>
                  <a:pt x="4338334" y="5120999"/>
                </a:lnTo>
                <a:lnTo>
                  <a:pt x="4378408" y="5129094"/>
                </a:lnTo>
                <a:lnTo>
                  <a:pt x="4418483" y="5120999"/>
                </a:lnTo>
                <a:lnTo>
                  <a:pt x="4451196" y="5098922"/>
                </a:lnTo>
                <a:lnTo>
                  <a:pt x="4473245" y="5066181"/>
                </a:lnTo>
                <a:lnTo>
                  <a:pt x="4481328" y="5026088"/>
                </a:lnTo>
                <a:lnTo>
                  <a:pt x="4473245" y="4985995"/>
                </a:lnTo>
                <a:lnTo>
                  <a:pt x="4451196" y="4953253"/>
                </a:lnTo>
                <a:lnTo>
                  <a:pt x="4418483" y="4931177"/>
                </a:lnTo>
                <a:lnTo>
                  <a:pt x="4378408" y="4923082"/>
                </a:lnTo>
                <a:close/>
              </a:path>
              <a:path w="4481830" h="5743575">
                <a:moveTo>
                  <a:pt x="3151045" y="5537019"/>
                </a:moveTo>
                <a:lnTo>
                  <a:pt x="3110970" y="5545114"/>
                </a:lnTo>
                <a:lnTo>
                  <a:pt x="3078258" y="5567190"/>
                </a:lnTo>
                <a:lnTo>
                  <a:pt x="3056209" y="5599930"/>
                </a:lnTo>
                <a:lnTo>
                  <a:pt x="3048125" y="5640019"/>
                </a:lnTo>
                <a:lnTo>
                  <a:pt x="3056209" y="5680114"/>
                </a:lnTo>
                <a:lnTo>
                  <a:pt x="3078258" y="5712855"/>
                </a:lnTo>
                <a:lnTo>
                  <a:pt x="3110970" y="5734930"/>
                </a:lnTo>
                <a:lnTo>
                  <a:pt x="3151045" y="5743024"/>
                </a:lnTo>
                <a:lnTo>
                  <a:pt x="3191120" y="5734930"/>
                </a:lnTo>
                <a:lnTo>
                  <a:pt x="3223832" y="5712855"/>
                </a:lnTo>
                <a:lnTo>
                  <a:pt x="3245881" y="5680114"/>
                </a:lnTo>
                <a:lnTo>
                  <a:pt x="3253965" y="5640019"/>
                </a:lnTo>
                <a:lnTo>
                  <a:pt x="3245881" y="5599930"/>
                </a:lnTo>
                <a:lnTo>
                  <a:pt x="3223832" y="5567190"/>
                </a:lnTo>
                <a:lnTo>
                  <a:pt x="3191120" y="5545114"/>
                </a:lnTo>
                <a:lnTo>
                  <a:pt x="3151045" y="5537019"/>
                </a:lnTo>
                <a:close/>
              </a:path>
              <a:path w="4481830" h="5743575">
                <a:moveTo>
                  <a:pt x="4378408" y="5537019"/>
                </a:moveTo>
                <a:lnTo>
                  <a:pt x="4338334" y="5545114"/>
                </a:lnTo>
                <a:lnTo>
                  <a:pt x="4305621" y="5567190"/>
                </a:lnTo>
                <a:lnTo>
                  <a:pt x="4283572" y="5599930"/>
                </a:lnTo>
                <a:lnTo>
                  <a:pt x="4275489" y="5640019"/>
                </a:lnTo>
                <a:lnTo>
                  <a:pt x="4283572" y="5680114"/>
                </a:lnTo>
                <a:lnTo>
                  <a:pt x="4305621" y="5712855"/>
                </a:lnTo>
                <a:lnTo>
                  <a:pt x="4338334" y="5734930"/>
                </a:lnTo>
                <a:lnTo>
                  <a:pt x="4378408" y="5743024"/>
                </a:lnTo>
                <a:lnTo>
                  <a:pt x="4418483" y="5734930"/>
                </a:lnTo>
                <a:lnTo>
                  <a:pt x="4451196" y="5712855"/>
                </a:lnTo>
                <a:lnTo>
                  <a:pt x="4473245" y="5680114"/>
                </a:lnTo>
                <a:lnTo>
                  <a:pt x="4481328" y="5640019"/>
                </a:lnTo>
                <a:lnTo>
                  <a:pt x="4473245" y="5599930"/>
                </a:lnTo>
                <a:lnTo>
                  <a:pt x="4451196" y="5567190"/>
                </a:lnTo>
                <a:lnTo>
                  <a:pt x="4418483" y="5545114"/>
                </a:lnTo>
                <a:lnTo>
                  <a:pt x="4378408" y="5537019"/>
                </a:lnTo>
                <a:close/>
              </a:path>
              <a:path w="4481830" h="5743575">
                <a:moveTo>
                  <a:pt x="3151045" y="4309172"/>
                </a:moveTo>
                <a:lnTo>
                  <a:pt x="3110970" y="4317259"/>
                </a:lnTo>
                <a:lnTo>
                  <a:pt x="3078258" y="4339319"/>
                </a:lnTo>
                <a:lnTo>
                  <a:pt x="3056209" y="4372051"/>
                </a:lnTo>
                <a:lnTo>
                  <a:pt x="3048125" y="4412151"/>
                </a:lnTo>
                <a:lnTo>
                  <a:pt x="3056209" y="4452244"/>
                </a:lnTo>
                <a:lnTo>
                  <a:pt x="3078258" y="4484985"/>
                </a:lnTo>
                <a:lnTo>
                  <a:pt x="3110970" y="4507061"/>
                </a:lnTo>
                <a:lnTo>
                  <a:pt x="3151045" y="4515157"/>
                </a:lnTo>
                <a:lnTo>
                  <a:pt x="3191120" y="4507061"/>
                </a:lnTo>
                <a:lnTo>
                  <a:pt x="3223832" y="4484985"/>
                </a:lnTo>
                <a:lnTo>
                  <a:pt x="3245881" y="4452244"/>
                </a:lnTo>
                <a:lnTo>
                  <a:pt x="3253965" y="4412151"/>
                </a:lnTo>
                <a:lnTo>
                  <a:pt x="3245881" y="4372051"/>
                </a:lnTo>
                <a:lnTo>
                  <a:pt x="3223832" y="4339319"/>
                </a:lnTo>
                <a:lnTo>
                  <a:pt x="3191120" y="4317259"/>
                </a:lnTo>
                <a:lnTo>
                  <a:pt x="3151045" y="4309172"/>
                </a:lnTo>
                <a:close/>
              </a:path>
              <a:path w="4481830" h="5743575">
                <a:moveTo>
                  <a:pt x="3151045" y="4923082"/>
                </a:moveTo>
                <a:lnTo>
                  <a:pt x="3110970" y="4931177"/>
                </a:lnTo>
                <a:lnTo>
                  <a:pt x="3078258" y="4953253"/>
                </a:lnTo>
                <a:lnTo>
                  <a:pt x="3056209" y="4985995"/>
                </a:lnTo>
                <a:lnTo>
                  <a:pt x="3048125" y="5026088"/>
                </a:lnTo>
                <a:lnTo>
                  <a:pt x="3056209" y="5066181"/>
                </a:lnTo>
                <a:lnTo>
                  <a:pt x="3078258" y="5098923"/>
                </a:lnTo>
                <a:lnTo>
                  <a:pt x="3110970" y="5120999"/>
                </a:lnTo>
                <a:lnTo>
                  <a:pt x="3151045" y="5129094"/>
                </a:lnTo>
                <a:lnTo>
                  <a:pt x="3191120" y="5120999"/>
                </a:lnTo>
                <a:lnTo>
                  <a:pt x="3223832" y="5098923"/>
                </a:lnTo>
                <a:lnTo>
                  <a:pt x="3245881" y="5066181"/>
                </a:lnTo>
                <a:lnTo>
                  <a:pt x="3253965" y="5026088"/>
                </a:lnTo>
                <a:lnTo>
                  <a:pt x="3245881" y="4985995"/>
                </a:lnTo>
                <a:lnTo>
                  <a:pt x="3223832" y="4953253"/>
                </a:lnTo>
                <a:lnTo>
                  <a:pt x="3191120" y="4931177"/>
                </a:lnTo>
                <a:lnTo>
                  <a:pt x="3151045" y="4923082"/>
                </a:lnTo>
                <a:close/>
              </a:path>
              <a:path w="4481830" h="5743575">
                <a:moveTo>
                  <a:pt x="4378408" y="4309172"/>
                </a:moveTo>
                <a:lnTo>
                  <a:pt x="4338334" y="4317259"/>
                </a:lnTo>
                <a:lnTo>
                  <a:pt x="4305621" y="4339319"/>
                </a:lnTo>
                <a:lnTo>
                  <a:pt x="4283572" y="4372051"/>
                </a:lnTo>
                <a:lnTo>
                  <a:pt x="4275489" y="4412151"/>
                </a:lnTo>
                <a:lnTo>
                  <a:pt x="4283572" y="4452243"/>
                </a:lnTo>
                <a:lnTo>
                  <a:pt x="4305621" y="4484985"/>
                </a:lnTo>
                <a:lnTo>
                  <a:pt x="4338334" y="4507061"/>
                </a:lnTo>
                <a:lnTo>
                  <a:pt x="4378408" y="4515157"/>
                </a:lnTo>
                <a:lnTo>
                  <a:pt x="4418483" y="4507061"/>
                </a:lnTo>
                <a:lnTo>
                  <a:pt x="4451196" y="4484985"/>
                </a:lnTo>
                <a:lnTo>
                  <a:pt x="4473245" y="4452243"/>
                </a:lnTo>
                <a:lnTo>
                  <a:pt x="4481328" y="4412151"/>
                </a:lnTo>
                <a:lnTo>
                  <a:pt x="4473245" y="4372051"/>
                </a:lnTo>
                <a:lnTo>
                  <a:pt x="4451196" y="4339319"/>
                </a:lnTo>
                <a:lnTo>
                  <a:pt x="4418483" y="4317259"/>
                </a:lnTo>
                <a:lnTo>
                  <a:pt x="4378408" y="4309172"/>
                </a:lnTo>
                <a:close/>
              </a:path>
              <a:path w="4481830" h="5743575">
                <a:moveTo>
                  <a:pt x="3764727" y="4309172"/>
                </a:moveTo>
                <a:lnTo>
                  <a:pt x="3724652" y="4317259"/>
                </a:lnTo>
                <a:lnTo>
                  <a:pt x="3691939" y="4339319"/>
                </a:lnTo>
                <a:lnTo>
                  <a:pt x="3669890" y="4372051"/>
                </a:lnTo>
                <a:lnTo>
                  <a:pt x="3661807" y="4412151"/>
                </a:lnTo>
                <a:lnTo>
                  <a:pt x="3669890" y="4452244"/>
                </a:lnTo>
                <a:lnTo>
                  <a:pt x="3691939" y="4484985"/>
                </a:lnTo>
                <a:lnTo>
                  <a:pt x="3724652" y="4507061"/>
                </a:lnTo>
                <a:lnTo>
                  <a:pt x="3764727" y="4515157"/>
                </a:lnTo>
                <a:lnTo>
                  <a:pt x="3804801" y="4507061"/>
                </a:lnTo>
                <a:lnTo>
                  <a:pt x="3837514" y="4484985"/>
                </a:lnTo>
                <a:lnTo>
                  <a:pt x="3859563" y="4452243"/>
                </a:lnTo>
                <a:lnTo>
                  <a:pt x="3867647" y="4412151"/>
                </a:lnTo>
                <a:lnTo>
                  <a:pt x="3859563" y="4372051"/>
                </a:lnTo>
                <a:lnTo>
                  <a:pt x="3837514" y="4339319"/>
                </a:lnTo>
                <a:lnTo>
                  <a:pt x="3804801" y="4317259"/>
                </a:lnTo>
                <a:lnTo>
                  <a:pt x="3764727" y="4309172"/>
                </a:lnTo>
                <a:close/>
              </a:path>
              <a:path w="4481830" h="5743575">
                <a:moveTo>
                  <a:pt x="4378408" y="3695221"/>
                </a:moveTo>
                <a:lnTo>
                  <a:pt x="4338334" y="3703308"/>
                </a:lnTo>
                <a:lnTo>
                  <a:pt x="4305621" y="3725367"/>
                </a:lnTo>
                <a:lnTo>
                  <a:pt x="4283572" y="3758094"/>
                </a:lnTo>
                <a:lnTo>
                  <a:pt x="4275489" y="3798186"/>
                </a:lnTo>
                <a:lnTo>
                  <a:pt x="4283572" y="3838278"/>
                </a:lnTo>
                <a:lnTo>
                  <a:pt x="4305621" y="3871005"/>
                </a:lnTo>
                <a:lnTo>
                  <a:pt x="4338334" y="3893064"/>
                </a:lnTo>
                <a:lnTo>
                  <a:pt x="4378408" y="3901151"/>
                </a:lnTo>
                <a:lnTo>
                  <a:pt x="4418483" y="3893064"/>
                </a:lnTo>
                <a:lnTo>
                  <a:pt x="4451196" y="3871005"/>
                </a:lnTo>
                <a:lnTo>
                  <a:pt x="4473245" y="3838278"/>
                </a:lnTo>
                <a:lnTo>
                  <a:pt x="4481328" y="3798186"/>
                </a:lnTo>
                <a:lnTo>
                  <a:pt x="4473245" y="3758094"/>
                </a:lnTo>
                <a:lnTo>
                  <a:pt x="4451196" y="3725367"/>
                </a:lnTo>
                <a:lnTo>
                  <a:pt x="4418483" y="3703308"/>
                </a:lnTo>
                <a:lnTo>
                  <a:pt x="4378408" y="3695221"/>
                </a:lnTo>
                <a:close/>
              </a:path>
              <a:path w="4481830" h="5743575">
                <a:moveTo>
                  <a:pt x="3151045" y="3081270"/>
                </a:moveTo>
                <a:lnTo>
                  <a:pt x="3110970" y="3089357"/>
                </a:lnTo>
                <a:lnTo>
                  <a:pt x="3078258" y="3111416"/>
                </a:lnTo>
                <a:lnTo>
                  <a:pt x="3056209" y="3144143"/>
                </a:lnTo>
                <a:lnTo>
                  <a:pt x="3048125" y="3184235"/>
                </a:lnTo>
                <a:lnTo>
                  <a:pt x="3056209" y="3224349"/>
                </a:lnTo>
                <a:lnTo>
                  <a:pt x="3078258" y="3257123"/>
                </a:lnTo>
                <a:lnTo>
                  <a:pt x="3110970" y="3279229"/>
                </a:lnTo>
                <a:lnTo>
                  <a:pt x="3151045" y="3287337"/>
                </a:lnTo>
                <a:lnTo>
                  <a:pt x="3191120" y="3279229"/>
                </a:lnTo>
                <a:lnTo>
                  <a:pt x="3223832" y="3257123"/>
                </a:lnTo>
                <a:lnTo>
                  <a:pt x="3245881" y="3224349"/>
                </a:lnTo>
                <a:lnTo>
                  <a:pt x="3253965" y="3184235"/>
                </a:lnTo>
                <a:lnTo>
                  <a:pt x="3245881" y="3144143"/>
                </a:lnTo>
                <a:lnTo>
                  <a:pt x="3223832" y="3111416"/>
                </a:lnTo>
                <a:lnTo>
                  <a:pt x="3191120" y="3089357"/>
                </a:lnTo>
                <a:lnTo>
                  <a:pt x="3151045" y="3081270"/>
                </a:lnTo>
                <a:close/>
              </a:path>
              <a:path w="4481830" h="5743575">
                <a:moveTo>
                  <a:pt x="3764727" y="3081270"/>
                </a:moveTo>
                <a:lnTo>
                  <a:pt x="3724652" y="3089357"/>
                </a:lnTo>
                <a:lnTo>
                  <a:pt x="3691939" y="3111416"/>
                </a:lnTo>
                <a:lnTo>
                  <a:pt x="3669890" y="3144143"/>
                </a:lnTo>
                <a:lnTo>
                  <a:pt x="3661807" y="3184235"/>
                </a:lnTo>
                <a:lnTo>
                  <a:pt x="3669890" y="3224349"/>
                </a:lnTo>
                <a:lnTo>
                  <a:pt x="3691939" y="3257123"/>
                </a:lnTo>
                <a:lnTo>
                  <a:pt x="3724652" y="3279229"/>
                </a:lnTo>
                <a:lnTo>
                  <a:pt x="3764727" y="3287337"/>
                </a:lnTo>
                <a:lnTo>
                  <a:pt x="3804801" y="3279229"/>
                </a:lnTo>
                <a:lnTo>
                  <a:pt x="3837514" y="3257123"/>
                </a:lnTo>
                <a:lnTo>
                  <a:pt x="3859563" y="3224349"/>
                </a:lnTo>
                <a:lnTo>
                  <a:pt x="3867647" y="3184235"/>
                </a:lnTo>
                <a:lnTo>
                  <a:pt x="3859563" y="3144143"/>
                </a:lnTo>
                <a:lnTo>
                  <a:pt x="3837514" y="3111416"/>
                </a:lnTo>
                <a:lnTo>
                  <a:pt x="3804801" y="3089357"/>
                </a:lnTo>
                <a:lnTo>
                  <a:pt x="3764727" y="3081270"/>
                </a:lnTo>
                <a:close/>
              </a:path>
              <a:path w="4481830" h="5743575">
                <a:moveTo>
                  <a:pt x="4378408" y="3081270"/>
                </a:moveTo>
                <a:lnTo>
                  <a:pt x="4338334" y="3089357"/>
                </a:lnTo>
                <a:lnTo>
                  <a:pt x="4305621" y="3111416"/>
                </a:lnTo>
                <a:lnTo>
                  <a:pt x="4283572" y="3144143"/>
                </a:lnTo>
                <a:lnTo>
                  <a:pt x="4275489" y="3184235"/>
                </a:lnTo>
                <a:lnTo>
                  <a:pt x="4283572" y="3224349"/>
                </a:lnTo>
                <a:lnTo>
                  <a:pt x="4305621" y="3257123"/>
                </a:lnTo>
                <a:lnTo>
                  <a:pt x="4338334" y="3279229"/>
                </a:lnTo>
                <a:lnTo>
                  <a:pt x="4378408" y="3287337"/>
                </a:lnTo>
                <a:lnTo>
                  <a:pt x="4418483" y="3279229"/>
                </a:lnTo>
                <a:lnTo>
                  <a:pt x="4451196" y="3257123"/>
                </a:lnTo>
                <a:lnTo>
                  <a:pt x="4473245" y="3224349"/>
                </a:lnTo>
                <a:lnTo>
                  <a:pt x="4481328" y="3184235"/>
                </a:lnTo>
                <a:lnTo>
                  <a:pt x="4473245" y="3144143"/>
                </a:lnTo>
                <a:lnTo>
                  <a:pt x="4451196" y="3111416"/>
                </a:lnTo>
                <a:lnTo>
                  <a:pt x="4418483" y="3089357"/>
                </a:lnTo>
                <a:lnTo>
                  <a:pt x="4378408" y="3081270"/>
                </a:lnTo>
                <a:close/>
              </a:path>
              <a:path w="4481830" h="5743575">
                <a:moveTo>
                  <a:pt x="3151045" y="3695221"/>
                </a:moveTo>
                <a:lnTo>
                  <a:pt x="3110970" y="3703308"/>
                </a:lnTo>
                <a:lnTo>
                  <a:pt x="3078258" y="3725367"/>
                </a:lnTo>
                <a:lnTo>
                  <a:pt x="3056209" y="3758094"/>
                </a:lnTo>
                <a:lnTo>
                  <a:pt x="3048125" y="3798186"/>
                </a:lnTo>
                <a:lnTo>
                  <a:pt x="3056209" y="3838278"/>
                </a:lnTo>
                <a:lnTo>
                  <a:pt x="3078258" y="3871005"/>
                </a:lnTo>
                <a:lnTo>
                  <a:pt x="3110970" y="3893064"/>
                </a:lnTo>
                <a:lnTo>
                  <a:pt x="3151045" y="3901151"/>
                </a:lnTo>
                <a:lnTo>
                  <a:pt x="3191120" y="3893064"/>
                </a:lnTo>
                <a:lnTo>
                  <a:pt x="3223832" y="3871005"/>
                </a:lnTo>
                <a:lnTo>
                  <a:pt x="3245881" y="3838278"/>
                </a:lnTo>
                <a:lnTo>
                  <a:pt x="3253965" y="3798186"/>
                </a:lnTo>
                <a:lnTo>
                  <a:pt x="3245881" y="3758094"/>
                </a:lnTo>
                <a:lnTo>
                  <a:pt x="3223832" y="3725367"/>
                </a:lnTo>
                <a:lnTo>
                  <a:pt x="3191120" y="3703308"/>
                </a:lnTo>
                <a:lnTo>
                  <a:pt x="3151045" y="3695221"/>
                </a:lnTo>
                <a:close/>
              </a:path>
              <a:path w="4481830" h="5743575">
                <a:moveTo>
                  <a:pt x="3764727" y="3695221"/>
                </a:moveTo>
                <a:lnTo>
                  <a:pt x="3724652" y="3703308"/>
                </a:lnTo>
                <a:lnTo>
                  <a:pt x="3691939" y="3725367"/>
                </a:lnTo>
                <a:lnTo>
                  <a:pt x="3669890" y="3758094"/>
                </a:lnTo>
                <a:lnTo>
                  <a:pt x="3661807" y="3798186"/>
                </a:lnTo>
                <a:lnTo>
                  <a:pt x="3669890" y="3838278"/>
                </a:lnTo>
                <a:lnTo>
                  <a:pt x="3691939" y="3871005"/>
                </a:lnTo>
                <a:lnTo>
                  <a:pt x="3724652" y="3893064"/>
                </a:lnTo>
                <a:lnTo>
                  <a:pt x="3764727" y="3901151"/>
                </a:lnTo>
                <a:lnTo>
                  <a:pt x="3804801" y="3893064"/>
                </a:lnTo>
                <a:lnTo>
                  <a:pt x="3837514" y="3871005"/>
                </a:lnTo>
                <a:lnTo>
                  <a:pt x="3859563" y="3838278"/>
                </a:lnTo>
                <a:lnTo>
                  <a:pt x="3867647" y="3798186"/>
                </a:lnTo>
                <a:lnTo>
                  <a:pt x="3859563" y="3758094"/>
                </a:lnTo>
                <a:lnTo>
                  <a:pt x="3837514" y="3725367"/>
                </a:lnTo>
                <a:lnTo>
                  <a:pt x="3804801" y="3703308"/>
                </a:lnTo>
                <a:lnTo>
                  <a:pt x="3764727" y="369522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56944" y="0"/>
            <a:ext cx="16831310" cy="10287000"/>
            <a:chOff x="1456944" y="0"/>
            <a:chExt cx="1683131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8127" y="7008876"/>
              <a:ext cx="15739872" cy="32781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6944" y="0"/>
              <a:ext cx="7309484" cy="8036559"/>
            </a:xfrm>
            <a:custGeom>
              <a:avLst/>
              <a:gdLst/>
              <a:ahLst/>
              <a:cxnLst/>
              <a:rect l="l" t="t" r="r" b="b"/>
              <a:pathLst>
                <a:path w="7309484" h="8036559">
                  <a:moveTo>
                    <a:pt x="7309104" y="0"/>
                  </a:moveTo>
                  <a:lnTo>
                    <a:pt x="0" y="0"/>
                  </a:lnTo>
                  <a:lnTo>
                    <a:pt x="0" y="8036052"/>
                  </a:lnTo>
                  <a:lnTo>
                    <a:pt x="7309104" y="8036052"/>
                  </a:lnTo>
                  <a:lnTo>
                    <a:pt x="7309104" y="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6636" y="5396483"/>
              <a:ext cx="1239520" cy="248920"/>
            </a:xfrm>
            <a:custGeom>
              <a:avLst/>
              <a:gdLst/>
              <a:ahLst/>
              <a:cxnLst/>
              <a:rect l="l" t="t" r="r" b="b"/>
              <a:pathLst>
                <a:path w="1239520" h="248920">
                  <a:moveTo>
                    <a:pt x="248412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248412" y="248412"/>
                  </a:lnTo>
                  <a:lnTo>
                    <a:pt x="248412" y="0"/>
                  </a:lnTo>
                  <a:close/>
                </a:path>
                <a:path w="1239520" h="248920">
                  <a:moveTo>
                    <a:pt x="746760" y="0"/>
                  </a:moveTo>
                  <a:lnTo>
                    <a:pt x="498348" y="0"/>
                  </a:lnTo>
                  <a:lnTo>
                    <a:pt x="498348" y="248412"/>
                  </a:lnTo>
                  <a:lnTo>
                    <a:pt x="746760" y="248412"/>
                  </a:lnTo>
                  <a:lnTo>
                    <a:pt x="746760" y="0"/>
                  </a:lnTo>
                  <a:close/>
                </a:path>
                <a:path w="1239520" h="248920">
                  <a:moveTo>
                    <a:pt x="1239012" y="0"/>
                  </a:moveTo>
                  <a:lnTo>
                    <a:pt x="990600" y="0"/>
                  </a:lnTo>
                  <a:lnTo>
                    <a:pt x="990600" y="248412"/>
                  </a:lnTo>
                  <a:lnTo>
                    <a:pt x="1239012" y="248412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09478" y="6092762"/>
              <a:ext cx="363855" cy="1524000"/>
            </a:xfrm>
            <a:custGeom>
              <a:avLst/>
              <a:gdLst/>
              <a:ahLst/>
              <a:cxnLst/>
              <a:rect l="l" t="t" r="r" b="b"/>
              <a:pathLst>
                <a:path w="363855" h="1524000">
                  <a:moveTo>
                    <a:pt x="33703" y="1433672"/>
                  </a:moveTo>
                  <a:lnTo>
                    <a:pt x="151079" y="1523874"/>
                  </a:lnTo>
                  <a:lnTo>
                    <a:pt x="363290" y="1239848"/>
                  </a:lnTo>
                  <a:lnTo>
                    <a:pt x="184775" y="1000903"/>
                  </a:lnTo>
                  <a:lnTo>
                    <a:pt x="184771" y="523050"/>
                  </a:lnTo>
                  <a:lnTo>
                    <a:pt x="184771" y="45101"/>
                  </a:lnTo>
                  <a:lnTo>
                    <a:pt x="178518" y="36729"/>
                  </a:lnTo>
                  <a:lnTo>
                    <a:pt x="178514" y="284091"/>
                  </a:lnTo>
                  <a:lnTo>
                    <a:pt x="178514" y="1239848"/>
                  </a:lnTo>
                  <a:lnTo>
                    <a:pt x="33703" y="1433672"/>
                  </a:lnTo>
                  <a:close/>
                </a:path>
                <a:path w="363855" h="1524000">
                  <a:moveTo>
                    <a:pt x="184775" y="523055"/>
                  </a:moveTo>
                  <a:lnTo>
                    <a:pt x="184775" y="1000903"/>
                  </a:lnTo>
                  <a:lnTo>
                    <a:pt x="363279" y="761971"/>
                  </a:lnTo>
                  <a:lnTo>
                    <a:pt x="184775" y="523055"/>
                  </a:lnTo>
                  <a:close/>
                </a:path>
                <a:path w="363855" h="1524000">
                  <a:moveTo>
                    <a:pt x="184771" y="45101"/>
                  </a:moveTo>
                  <a:lnTo>
                    <a:pt x="184771" y="523050"/>
                  </a:lnTo>
                  <a:lnTo>
                    <a:pt x="363279" y="284086"/>
                  </a:lnTo>
                  <a:lnTo>
                    <a:pt x="184771" y="45101"/>
                  </a:lnTo>
                  <a:close/>
                </a:path>
                <a:path w="363855" h="1524000">
                  <a:moveTo>
                    <a:pt x="33703" y="90205"/>
                  </a:moveTo>
                  <a:lnTo>
                    <a:pt x="178518" y="284086"/>
                  </a:lnTo>
                  <a:lnTo>
                    <a:pt x="178514" y="36724"/>
                  </a:lnTo>
                  <a:lnTo>
                    <a:pt x="151083" y="0"/>
                  </a:lnTo>
                  <a:lnTo>
                    <a:pt x="33703" y="90205"/>
                  </a:lnTo>
                  <a:close/>
                </a:path>
                <a:path w="363855" h="1524000">
                  <a:moveTo>
                    <a:pt x="0" y="1000903"/>
                  </a:moveTo>
                  <a:lnTo>
                    <a:pt x="178514" y="1239848"/>
                  </a:lnTo>
                  <a:lnTo>
                    <a:pt x="178514" y="761976"/>
                  </a:lnTo>
                  <a:lnTo>
                    <a:pt x="0" y="1000903"/>
                  </a:lnTo>
                  <a:close/>
                </a:path>
                <a:path w="363855" h="1524000">
                  <a:moveTo>
                    <a:pt x="0" y="523050"/>
                  </a:moveTo>
                  <a:lnTo>
                    <a:pt x="178514" y="761976"/>
                  </a:lnTo>
                  <a:lnTo>
                    <a:pt x="178514" y="284091"/>
                  </a:lnTo>
                  <a:lnTo>
                    <a:pt x="0" y="523050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5194" y="6029229"/>
              <a:ext cx="529590" cy="1603375"/>
            </a:xfrm>
            <a:custGeom>
              <a:avLst/>
              <a:gdLst/>
              <a:ahLst/>
              <a:cxnLst/>
              <a:rect l="l" t="t" r="r" b="b"/>
              <a:pathLst>
                <a:path w="529590" h="1603375">
                  <a:moveTo>
                    <a:pt x="353380" y="835404"/>
                  </a:moveTo>
                  <a:lnTo>
                    <a:pt x="353380" y="1014824"/>
                  </a:lnTo>
                  <a:lnTo>
                    <a:pt x="529382" y="779255"/>
                  </a:lnTo>
                  <a:lnTo>
                    <a:pt x="529378" y="772534"/>
                  </a:lnTo>
                  <a:lnTo>
                    <a:pt x="360772" y="546869"/>
                  </a:lnTo>
                  <a:lnTo>
                    <a:pt x="360768" y="825514"/>
                  </a:lnTo>
                  <a:lnTo>
                    <a:pt x="353380" y="835404"/>
                  </a:lnTo>
                  <a:close/>
                </a:path>
                <a:path w="529590" h="1603375">
                  <a:moveTo>
                    <a:pt x="353376" y="357513"/>
                  </a:moveTo>
                  <a:lnTo>
                    <a:pt x="353376" y="536971"/>
                  </a:lnTo>
                  <a:lnTo>
                    <a:pt x="529378" y="301365"/>
                  </a:lnTo>
                  <a:lnTo>
                    <a:pt x="529378" y="294649"/>
                  </a:lnTo>
                  <a:lnTo>
                    <a:pt x="360768" y="68925"/>
                  </a:lnTo>
                  <a:lnTo>
                    <a:pt x="360768" y="347618"/>
                  </a:lnTo>
                  <a:lnTo>
                    <a:pt x="353376" y="357513"/>
                  </a:lnTo>
                  <a:close/>
                </a:path>
                <a:path w="529590" h="1603375">
                  <a:moveTo>
                    <a:pt x="34223" y="1495495"/>
                  </a:moveTo>
                  <a:lnTo>
                    <a:pt x="35191" y="1502626"/>
                  </a:lnTo>
                  <a:lnTo>
                    <a:pt x="37088" y="1505852"/>
                  </a:lnTo>
                  <a:lnTo>
                    <a:pt x="163169" y="1602756"/>
                  </a:lnTo>
                  <a:lnTo>
                    <a:pt x="171569" y="1601583"/>
                  </a:lnTo>
                  <a:lnTo>
                    <a:pt x="241654" y="1507779"/>
                  </a:lnTo>
                  <a:lnTo>
                    <a:pt x="300694" y="1553150"/>
                  </a:lnTo>
                  <a:lnTo>
                    <a:pt x="309090" y="1551973"/>
                  </a:lnTo>
                  <a:lnTo>
                    <a:pt x="527578" y="1259549"/>
                  </a:lnTo>
                  <a:lnTo>
                    <a:pt x="528485" y="1256660"/>
                  </a:lnTo>
                  <a:lnTo>
                    <a:pt x="528485" y="1250883"/>
                  </a:lnTo>
                  <a:lnTo>
                    <a:pt x="527578" y="1247997"/>
                  </a:lnTo>
                  <a:lnTo>
                    <a:pt x="360779" y="1024728"/>
                  </a:lnTo>
                  <a:lnTo>
                    <a:pt x="360768" y="1303396"/>
                  </a:lnTo>
                  <a:lnTo>
                    <a:pt x="162779" y="1568383"/>
                  </a:lnTo>
                  <a:lnTo>
                    <a:pt x="66736" y="1494582"/>
                  </a:lnTo>
                  <a:lnTo>
                    <a:pt x="66736" y="1449610"/>
                  </a:lnTo>
                  <a:lnTo>
                    <a:pt x="35153" y="1491877"/>
                  </a:lnTo>
                  <a:lnTo>
                    <a:pt x="34223" y="1495495"/>
                  </a:lnTo>
                  <a:close/>
                </a:path>
                <a:path w="529590" h="1603375">
                  <a:moveTo>
                    <a:pt x="184768" y="1061116"/>
                  </a:moveTo>
                  <a:lnTo>
                    <a:pt x="184768" y="1067793"/>
                  </a:lnTo>
                  <a:lnTo>
                    <a:pt x="360779" y="1303381"/>
                  </a:lnTo>
                  <a:lnTo>
                    <a:pt x="360768" y="1024713"/>
                  </a:lnTo>
                  <a:lnTo>
                    <a:pt x="353380" y="1014824"/>
                  </a:lnTo>
                  <a:lnTo>
                    <a:pt x="353380" y="835404"/>
                  </a:lnTo>
                  <a:lnTo>
                    <a:pt x="184768" y="1061116"/>
                  </a:lnTo>
                  <a:close/>
                </a:path>
                <a:path w="529590" h="1603375">
                  <a:moveTo>
                    <a:pt x="184764" y="583225"/>
                  </a:moveTo>
                  <a:lnTo>
                    <a:pt x="184768" y="589945"/>
                  </a:lnTo>
                  <a:lnTo>
                    <a:pt x="360772" y="825509"/>
                  </a:lnTo>
                  <a:lnTo>
                    <a:pt x="360768" y="546864"/>
                  </a:lnTo>
                  <a:lnTo>
                    <a:pt x="353376" y="536971"/>
                  </a:lnTo>
                  <a:lnTo>
                    <a:pt x="353376" y="357513"/>
                  </a:lnTo>
                  <a:lnTo>
                    <a:pt x="184764" y="583225"/>
                  </a:lnTo>
                  <a:close/>
                </a:path>
                <a:path w="529590" h="1603375">
                  <a:moveTo>
                    <a:pt x="66736" y="122296"/>
                  </a:moveTo>
                  <a:lnTo>
                    <a:pt x="66736" y="156379"/>
                  </a:lnTo>
                  <a:lnTo>
                    <a:pt x="162783" y="82584"/>
                  </a:lnTo>
                  <a:lnTo>
                    <a:pt x="360768" y="347618"/>
                  </a:lnTo>
                  <a:lnTo>
                    <a:pt x="360768" y="68925"/>
                  </a:lnTo>
                  <a:lnTo>
                    <a:pt x="311418" y="2867"/>
                  </a:lnTo>
                  <a:lnTo>
                    <a:pt x="308238" y="980"/>
                  </a:lnTo>
                  <a:lnTo>
                    <a:pt x="301203" y="0"/>
                  </a:lnTo>
                  <a:lnTo>
                    <a:pt x="297632" y="943"/>
                  </a:lnTo>
                  <a:lnTo>
                    <a:pt x="294805" y="3093"/>
                  </a:lnTo>
                  <a:lnTo>
                    <a:pt x="194559" y="80132"/>
                  </a:lnTo>
                  <a:lnTo>
                    <a:pt x="173894" y="52478"/>
                  </a:lnTo>
                  <a:lnTo>
                    <a:pt x="170714" y="50592"/>
                  </a:lnTo>
                  <a:lnTo>
                    <a:pt x="163679" y="49611"/>
                  </a:lnTo>
                  <a:lnTo>
                    <a:pt x="160108" y="50554"/>
                  </a:lnTo>
                  <a:lnTo>
                    <a:pt x="157281" y="52704"/>
                  </a:lnTo>
                  <a:lnTo>
                    <a:pt x="66736" y="122296"/>
                  </a:lnTo>
                  <a:close/>
                </a:path>
                <a:path w="529590" h="1603375">
                  <a:moveTo>
                    <a:pt x="31099" y="541595"/>
                  </a:moveTo>
                  <a:lnTo>
                    <a:pt x="31099" y="586582"/>
                  </a:lnTo>
                  <a:lnTo>
                    <a:pt x="207095" y="350976"/>
                  </a:lnTo>
                  <a:lnTo>
                    <a:pt x="207091" y="344255"/>
                  </a:lnTo>
                  <a:lnTo>
                    <a:pt x="176007" y="302629"/>
                  </a:lnTo>
                  <a:lnTo>
                    <a:pt x="176000" y="347628"/>
                  </a:lnTo>
                  <a:lnTo>
                    <a:pt x="31099" y="541595"/>
                  </a:lnTo>
                  <a:close/>
                </a:path>
                <a:path w="529590" h="1603375">
                  <a:moveTo>
                    <a:pt x="66736" y="1449610"/>
                  </a:moveTo>
                  <a:lnTo>
                    <a:pt x="66736" y="1494582"/>
                  </a:lnTo>
                  <a:lnTo>
                    <a:pt x="207091" y="1306727"/>
                  </a:lnTo>
                  <a:lnTo>
                    <a:pt x="207091" y="1300031"/>
                  </a:lnTo>
                  <a:lnTo>
                    <a:pt x="176000" y="1258409"/>
                  </a:lnTo>
                  <a:lnTo>
                    <a:pt x="176000" y="1303381"/>
                  </a:lnTo>
                  <a:lnTo>
                    <a:pt x="66736" y="1449610"/>
                  </a:lnTo>
                  <a:close/>
                </a:path>
                <a:path w="529590" h="1603375">
                  <a:moveTo>
                    <a:pt x="31099" y="1019454"/>
                  </a:moveTo>
                  <a:lnTo>
                    <a:pt x="31099" y="1064436"/>
                  </a:lnTo>
                  <a:lnTo>
                    <a:pt x="207091" y="828867"/>
                  </a:lnTo>
                  <a:lnTo>
                    <a:pt x="207091" y="822151"/>
                  </a:lnTo>
                  <a:lnTo>
                    <a:pt x="176003" y="780540"/>
                  </a:lnTo>
                  <a:lnTo>
                    <a:pt x="176000" y="825514"/>
                  </a:lnTo>
                  <a:lnTo>
                    <a:pt x="31099" y="1019454"/>
                  </a:lnTo>
                  <a:close/>
                </a:path>
                <a:path w="529590" h="1603375">
                  <a:moveTo>
                    <a:pt x="32847" y="155964"/>
                  </a:moveTo>
                  <a:lnTo>
                    <a:pt x="176007" y="347618"/>
                  </a:lnTo>
                  <a:lnTo>
                    <a:pt x="176000" y="302619"/>
                  </a:lnTo>
                  <a:lnTo>
                    <a:pt x="66736" y="156379"/>
                  </a:lnTo>
                  <a:lnTo>
                    <a:pt x="66736" y="122296"/>
                  </a:lnTo>
                  <a:lnTo>
                    <a:pt x="34000" y="147438"/>
                  </a:lnTo>
                  <a:lnTo>
                    <a:pt x="32847" y="155964"/>
                  </a:lnTo>
                  <a:close/>
                </a:path>
                <a:path w="529590" h="1603375">
                  <a:moveTo>
                    <a:pt x="0" y="583225"/>
                  </a:moveTo>
                  <a:lnTo>
                    <a:pt x="0" y="589940"/>
                  </a:lnTo>
                  <a:lnTo>
                    <a:pt x="176003" y="825509"/>
                  </a:lnTo>
                  <a:lnTo>
                    <a:pt x="176000" y="780535"/>
                  </a:lnTo>
                  <a:lnTo>
                    <a:pt x="31099" y="586582"/>
                  </a:lnTo>
                  <a:lnTo>
                    <a:pt x="31099" y="541595"/>
                  </a:lnTo>
                  <a:lnTo>
                    <a:pt x="0" y="583225"/>
                  </a:lnTo>
                  <a:close/>
                </a:path>
                <a:path w="529590" h="1603375">
                  <a:moveTo>
                    <a:pt x="0" y="1061116"/>
                  </a:moveTo>
                  <a:lnTo>
                    <a:pt x="0" y="1067793"/>
                  </a:lnTo>
                  <a:lnTo>
                    <a:pt x="35191" y="1114929"/>
                  </a:lnTo>
                  <a:lnTo>
                    <a:pt x="176000" y="1303381"/>
                  </a:lnTo>
                  <a:lnTo>
                    <a:pt x="176000" y="1258409"/>
                  </a:lnTo>
                  <a:lnTo>
                    <a:pt x="31099" y="1064436"/>
                  </a:lnTo>
                  <a:lnTo>
                    <a:pt x="31099" y="1019454"/>
                  </a:lnTo>
                  <a:lnTo>
                    <a:pt x="0" y="1061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1628" y="1028700"/>
            <a:ext cx="8251972" cy="347646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88500"/>
              </a:lnSpc>
              <a:spcBef>
                <a:spcPts val="985"/>
              </a:spcBef>
            </a:pPr>
            <a:r>
              <a:rPr sz="6000" spc="-150" dirty="0">
                <a:solidFill>
                  <a:srgbClr val="FFFFFF"/>
                </a:solidFill>
              </a:rPr>
              <a:t>LEVERAGING COMPREHENSIVE DATA</a:t>
            </a:r>
            <a:endParaRPr sz="6000" spc="-150" dirty="0"/>
          </a:p>
          <a:p>
            <a:pPr marL="12700">
              <a:lnSpc>
                <a:spcPts val="6900"/>
              </a:lnSpc>
            </a:pPr>
            <a:r>
              <a:rPr sz="6000" spc="-150" dirty="0">
                <a:solidFill>
                  <a:srgbClr val="FFFFFF"/>
                </a:solidFill>
              </a:rPr>
              <a:t>SOURCES</a:t>
            </a:r>
            <a:endParaRPr sz="6000" spc="-150" dirty="0"/>
          </a:p>
        </p:txBody>
      </p:sp>
      <p:sp>
        <p:nvSpPr>
          <p:cNvPr id="10" name="object 10"/>
          <p:cNvSpPr txBox="1"/>
          <p:nvPr/>
        </p:nvSpPr>
        <p:spPr>
          <a:xfrm>
            <a:off x="10450448" y="1389050"/>
            <a:ext cx="5614035" cy="50552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77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Community</a:t>
            </a:r>
            <a:r>
              <a:rPr sz="3100" spc="16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Surveys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Community</a:t>
            </a:r>
            <a:r>
              <a:rPr sz="3100" spc="140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Focus</a:t>
            </a:r>
            <a:r>
              <a:rPr sz="3100" spc="10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Groups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7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Health</a:t>
            </a:r>
            <a:r>
              <a:rPr sz="3100" spc="9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Indicators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Death</a:t>
            </a:r>
            <a:r>
              <a:rPr sz="3100" spc="8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Records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Hospital</a:t>
            </a:r>
            <a:r>
              <a:rPr sz="3100" spc="114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Discharge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70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Emergency</a:t>
            </a:r>
            <a:r>
              <a:rPr sz="3100" spc="10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Department</a:t>
            </a:r>
            <a:r>
              <a:rPr sz="3100" spc="12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Visits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U.S.</a:t>
            </a:r>
            <a:r>
              <a:rPr sz="3100" spc="9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Census</a:t>
            </a:r>
            <a:r>
              <a:rPr sz="3100" spc="9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Bureau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85"/>
              </a:spcBef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"/>
                <a:cs typeface="Arial"/>
              </a:rPr>
              <a:t>Racial</a:t>
            </a:r>
            <a:r>
              <a:rPr sz="3100" spc="90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Equity</a:t>
            </a:r>
            <a:r>
              <a:rPr sz="3100" spc="10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Index</a:t>
            </a:r>
            <a:endParaRPr sz="31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0520" algn="l"/>
                <a:tab pos="351155" algn="l"/>
              </a:tabLst>
            </a:pPr>
            <a:r>
              <a:rPr sz="3100" dirty="0">
                <a:latin typeface="Arial Black"/>
                <a:cs typeface="Arial Black"/>
              </a:rPr>
              <a:t>And</a:t>
            </a:r>
            <a:r>
              <a:rPr sz="3100" spc="65" dirty="0">
                <a:latin typeface="Arial Black"/>
                <a:cs typeface="Arial Black"/>
              </a:rPr>
              <a:t> </a:t>
            </a:r>
            <a:r>
              <a:rPr sz="3100" dirty="0">
                <a:latin typeface="Arial Black"/>
                <a:cs typeface="Arial Black"/>
              </a:rPr>
              <a:t>much</a:t>
            </a:r>
            <a:r>
              <a:rPr sz="3100" spc="55" dirty="0">
                <a:latin typeface="Arial Black"/>
                <a:cs typeface="Arial Black"/>
              </a:rPr>
              <a:t> </a:t>
            </a:r>
            <a:r>
              <a:rPr sz="3100" spc="-10" dirty="0">
                <a:latin typeface="Arial Black"/>
                <a:cs typeface="Arial Black"/>
              </a:rPr>
              <a:t>more!</a:t>
            </a:r>
            <a:endParaRPr sz="3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1069</Words>
  <Application>Microsoft Office PowerPoint</Application>
  <PresentationFormat>Custom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Lucida Sans Unicode</vt:lpstr>
      <vt:lpstr>Office Theme</vt:lpstr>
      <vt:lpstr>COMMUNITY HEALTH NEEDS ASSESSMENT (CHNA) ROADSHOW</vt:lpstr>
      <vt:lpstr>AGENDA</vt:lpstr>
      <vt:lpstr>PowerPoint Presentation</vt:lpstr>
      <vt:lpstr>COMMUNITY HEALTH NEEDS ASSESSMENT</vt:lpstr>
      <vt:lpstr>PURPOSE, MISSION, AND VISION</vt:lpstr>
      <vt:lpstr>CHNA CHAMPION PROCESS</vt:lpstr>
      <vt:lpstr>Working Agreement Details</vt:lpstr>
      <vt:lpstr>BENEFITS</vt:lpstr>
      <vt:lpstr>LEVERAGING COMPREHENSIVE DATA SOURCES</vt:lpstr>
      <vt:lpstr>GOALS</vt:lpstr>
      <vt:lpstr>PowerPoint Presentation</vt:lpstr>
      <vt:lpstr>PowerPoint Presentation</vt:lpstr>
      <vt:lpstr>www.HealthySouthernNevada.org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SNHD CHNA Proposal</dc:title>
  <cp:lastModifiedBy>Carmen Hua</cp:lastModifiedBy>
  <cp:revision>13</cp:revision>
  <dcterms:created xsi:type="dcterms:W3CDTF">2023-04-10T19:14:59Z</dcterms:created>
  <dcterms:modified xsi:type="dcterms:W3CDTF">2023-04-24T23:58:42Z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2023-04-10T00:00:00Z</vt:filetime>
  </property>
  <property fmtid="{D5CDD505-2E9C-101B-9397-08002B2CF9AE}" pid="5" name="Producer">
    <vt:lpwstr>Microsoft® PowerPoint® for Microsoft 365</vt:lpwstr>
  </property>
</Properties>
</file>