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Inter" charset="1" panose="020B0502030000000004"/>
      <p:regular r:id="rId16"/>
    </p:embeddedFont>
    <p:embeddedFont>
      <p:font typeface="Inter Bold" charset="1" panose="020B0802030000000004"/>
      <p:regular r:id="rId17"/>
    </p:embeddedFont>
    <p:embeddedFont>
      <p:font typeface="Canva Sans Italics" charset="1" panose="020B0503030501040103"/>
      <p:regular r:id="rId18"/>
    </p:embeddedFont>
    <p:embeddedFont>
      <p:font typeface="Canva Sans Bold" charset="1" panose="020B0803030501040103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svg" Type="http://schemas.openxmlformats.org/officeDocument/2006/relationships/image"/><Relationship Id="rId4" Target="../media/image30.png" Type="http://schemas.openxmlformats.org/officeDocument/2006/relationships/image"/><Relationship Id="rId5" Target="../media/image31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Relationship Id="rId8" Target="../media/image32.png" Type="http://schemas.openxmlformats.org/officeDocument/2006/relationships/image"/><Relationship Id="rId9" Target="../media/image3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7.jpe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0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svg" Type="http://schemas.openxmlformats.org/officeDocument/2006/relationships/image"/><Relationship Id="rId2" Target="../media/image13.pn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18.png" Type="http://schemas.openxmlformats.org/officeDocument/2006/relationships/image"/><Relationship Id="rId8" Target="../media/image19.sv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Relationship Id="rId3" Target="../media/image23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Relationship Id="rId3" Target="../media/image25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jpeg" Type="http://schemas.openxmlformats.org/officeDocument/2006/relationships/image"/><Relationship Id="rId3" Target="../media/image27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02487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323975"/>
            <a:ext cx="9530277" cy="6190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071"/>
              </a:lnSpc>
            </a:pPr>
            <a:r>
              <a:rPr lang="en-US" sz="1005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Let's Talk Brain, Body &amp; Community</a:t>
            </a:r>
          </a:p>
          <a:p>
            <a:pPr algn="l">
              <a:lnSpc>
                <a:spcPts val="12558"/>
              </a:lnSpc>
            </a:pPr>
            <a:r>
              <a:rPr lang="en-US" sz="1046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Wellness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705558" y="2656643"/>
            <a:ext cx="6705600" cy="4713386"/>
            <a:chOff x="0" y="0"/>
            <a:chExt cx="8940800" cy="6284514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9525"/>
              <a:ext cx="8940800" cy="14650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640"/>
                </a:lnSpc>
              </a:pP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3335331"/>
              <a:ext cx="6650035" cy="29491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480"/>
                </a:lnSpc>
              </a:pPr>
              <a:r>
                <a:rPr lang="en-US" sz="2800" spc="56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BS Pharmacy</a:t>
              </a:r>
            </a:p>
            <a:p>
              <a:pPr algn="l">
                <a:lnSpc>
                  <a:spcPts val="4480"/>
                </a:lnSpc>
              </a:pPr>
              <a:r>
                <a:rPr lang="en-US" sz="2800" spc="56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Alzheimer’s Advocate</a:t>
              </a:r>
            </a:p>
            <a:p>
              <a:pPr algn="l">
                <a:lnSpc>
                  <a:spcPts val="4480"/>
                </a:lnSpc>
              </a:pPr>
              <a:r>
                <a:rPr lang="en-US" sz="2800" spc="56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Co-Founder dangle &amp; dot</a:t>
              </a:r>
            </a:p>
            <a:p>
              <a:pPr algn="l">
                <a:lnSpc>
                  <a:spcPts val="4480"/>
                </a:lnSpc>
              </a:pPr>
              <a:r>
                <a:rPr lang="en-US" sz="2800" spc="56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www.kathartleyspeaks.com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139191"/>
              <a:ext cx="7764855" cy="8631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759"/>
                </a:lnSpc>
              </a:pPr>
              <a:r>
                <a:rPr lang="en-US" sz="3599" b="true">
                  <a:solidFill>
                    <a:srgbClr val="36EEE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Katurah “Kat”  Hartley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396A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144000" y="1914627"/>
            <a:ext cx="3860431" cy="4114800"/>
          </a:xfrm>
          <a:custGeom>
            <a:avLst/>
            <a:gdLst/>
            <a:ahLst/>
            <a:cxnLst/>
            <a:rect r="r" b="b" t="t" l="l"/>
            <a:pathLst>
              <a:path h="4114800" w="3860431">
                <a:moveTo>
                  <a:pt x="0" y="0"/>
                </a:moveTo>
                <a:lnTo>
                  <a:pt x="3860431" y="0"/>
                </a:lnTo>
                <a:lnTo>
                  <a:pt x="38604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150632" y="1914627"/>
            <a:ext cx="5108668" cy="4114800"/>
          </a:xfrm>
          <a:custGeom>
            <a:avLst/>
            <a:gdLst/>
            <a:ahLst/>
            <a:cxnLst/>
            <a:rect r="r" b="b" t="t" l="l"/>
            <a:pathLst>
              <a:path h="4114800" w="5108668">
                <a:moveTo>
                  <a:pt x="0" y="0"/>
                </a:moveTo>
                <a:lnTo>
                  <a:pt x="5108668" y="0"/>
                </a:lnTo>
                <a:lnTo>
                  <a:pt x="51086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777097" y="4528718"/>
            <a:ext cx="6843957" cy="2016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192"/>
              </a:lnSpc>
            </a:pPr>
            <a:r>
              <a:rPr lang="en-US" sz="5120" spc="102" b="true">
                <a:solidFill>
                  <a:srgbClr val="1E2584"/>
                </a:solidFill>
                <a:latin typeface="Inter Bold"/>
                <a:ea typeface="Inter Bold"/>
                <a:cs typeface="Inter Bold"/>
                <a:sym typeface="Inter Bold"/>
              </a:rPr>
              <a:t>Brain Health is a Lifelong Activity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28252" y="1295502"/>
            <a:ext cx="7563890" cy="2676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559"/>
              </a:lnSpc>
            </a:pPr>
            <a:r>
              <a:rPr lang="en-US" sz="8799" b="true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Community </a:t>
            </a:r>
          </a:p>
          <a:p>
            <a:pPr algn="l">
              <a:lnSpc>
                <a:spcPts val="10559"/>
              </a:lnSpc>
            </a:pPr>
            <a:r>
              <a:rPr lang="en-US" sz="8799" b="true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is Like Family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3004431" y="3237958"/>
            <a:ext cx="3860431" cy="4114800"/>
          </a:xfrm>
          <a:custGeom>
            <a:avLst/>
            <a:gdLst/>
            <a:ahLst/>
            <a:cxnLst/>
            <a:rect r="r" b="b" t="t" l="l"/>
            <a:pathLst>
              <a:path h="4114800" w="3860431">
                <a:moveTo>
                  <a:pt x="0" y="0"/>
                </a:moveTo>
                <a:lnTo>
                  <a:pt x="3860430" y="0"/>
                </a:lnTo>
                <a:lnTo>
                  <a:pt x="38604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710103" y="2988593"/>
            <a:ext cx="3165754" cy="4309814"/>
          </a:xfrm>
          <a:custGeom>
            <a:avLst/>
            <a:gdLst/>
            <a:ahLst/>
            <a:cxnLst/>
            <a:rect r="r" b="b" t="t" l="l"/>
            <a:pathLst>
              <a:path h="4309814" w="3165754">
                <a:moveTo>
                  <a:pt x="0" y="0"/>
                </a:moveTo>
                <a:lnTo>
                  <a:pt x="3165754" y="0"/>
                </a:lnTo>
                <a:lnTo>
                  <a:pt x="3165754" y="4309814"/>
                </a:lnTo>
                <a:lnTo>
                  <a:pt x="0" y="43098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437140" y="7965777"/>
            <a:ext cx="6843957" cy="589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Let’s Take Care of Each Other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185894" y="724985"/>
            <a:ext cx="6770857" cy="8229600"/>
            <a:chOff x="0" y="0"/>
            <a:chExt cx="9027809" cy="109728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26860" t="0" r="26860" b="0"/>
            <a:stretch>
              <a:fillRect/>
            </a:stretch>
          </p:blipFill>
          <p:spPr>
            <a:xfrm flipH="false" flipV="false">
              <a:off x="0" y="0"/>
              <a:ext cx="9027809" cy="10972800"/>
            </a:xfrm>
            <a:prstGeom prst="rect">
              <a:avLst/>
            </a:prstGeom>
          </p:spPr>
        </p:pic>
      </p:grpSp>
      <p:sp>
        <p:nvSpPr>
          <p:cNvPr name="TextBox 4" id="4"/>
          <p:cNvSpPr txBox="true"/>
          <p:nvPr/>
        </p:nvSpPr>
        <p:spPr>
          <a:xfrm rot="0">
            <a:off x="10172700" y="3078392"/>
            <a:ext cx="7086600" cy="2200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>
                <a:solidFill>
                  <a:srgbClr val="050607"/>
                </a:solidFill>
                <a:latin typeface="Inter"/>
                <a:ea typeface="Inter"/>
                <a:cs typeface="Inter"/>
                <a:sym typeface="Inter"/>
              </a:rPr>
              <a:t>MASTERMIND</a:t>
            </a:r>
          </a:p>
          <a:p>
            <a:pPr algn="ctr">
              <a:lnSpc>
                <a:spcPts val="8640"/>
              </a:lnSpc>
            </a:pPr>
            <a:r>
              <a:rPr lang="en-US" sz="7200">
                <a:solidFill>
                  <a:srgbClr val="050607"/>
                </a:solidFill>
                <a:latin typeface="Inter"/>
                <a:ea typeface="Inter"/>
                <a:cs typeface="Inter"/>
                <a:sym typeface="Inter"/>
              </a:rPr>
              <a:t>Supercharge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842650" y="6027265"/>
            <a:ext cx="5746700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 i="true">
                <a:solidFill>
                  <a:srgbClr val="050607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Let the Sparks Fly!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2487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460836" y="2723164"/>
            <a:ext cx="3363974" cy="6215194"/>
          </a:xfrm>
          <a:custGeom>
            <a:avLst/>
            <a:gdLst/>
            <a:ahLst/>
            <a:cxnLst/>
            <a:rect r="r" b="b" t="t" l="l"/>
            <a:pathLst>
              <a:path h="6215194" w="3363974">
                <a:moveTo>
                  <a:pt x="0" y="0"/>
                </a:moveTo>
                <a:lnTo>
                  <a:pt x="3363974" y="0"/>
                </a:lnTo>
                <a:lnTo>
                  <a:pt x="3363974" y="6215194"/>
                </a:lnTo>
                <a:lnTo>
                  <a:pt x="0" y="62151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564482" y="2723164"/>
            <a:ext cx="2368582" cy="6172200"/>
          </a:xfrm>
          <a:custGeom>
            <a:avLst/>
            <a:gdLst/>
            <a:ahLst/>
            <a:cxnLst/>
            <a:rect r="r" b="b" t="t" l="l"/>
            <a:pathLst>
              <a:path h="6172200" w="2368582">
                <a:moveTo>
                  <a:pt x="0" y="0"/>
                </a:moveTo>
                <a:lnTo>
                  <a:pt x="2368582" y="0"/>
                </a:lnTo>
                <a:lnTo>
                  <a:pt x="2368582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192184" y="449245"/>
            <a:ext cx="8223942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Heart &amp; Brain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38209" y="1673683"/>
            <a:ext cx="3865260" cy="5414007"/>
          </a:xfrm>
          <a:custGeom>
            <a:avLst/>
            <a:gdLst/>
            <a:ahLst/>
            <a:cxnLst/>
            <a:rect r="r" b="b" t="t" l="l"/>
            <a:pathLst>
              <a:path h="5414007" w="3865260">
                <a:moveTo>
                  <a:pt x="0" y="0"/>
                </a:moveTo>
                <a:lnTo>
                  <a:pt x="3865260" y="0"/>
                </a:lnTo>
                <a:lnTo>
                  <a:pt x="3865260" y="5414007"/>
                </a:lnTo>
                <a:lnTo>
                  <a:pt x="0" y="54140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25" t="0" r="-2525" b="0"/>
            </a:stretch>
          </a:blipFill>
          <a:ln w="200025" cap="sq">
            <a:solidFill>
              <a:srgbClr val="00ACBD"/>
            </a:solidFill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4662589" y="3645738"/>
            <a:ext cx="4322290" cy="4353433"/>
          </a:xfrm>
          <a:custGeom>
            <a:avLst/>
            <a:gdLst/>
            <a:ahLst/>
            <a:cxnLst/>
            <a:rect r="r" b="b" t="t" l="l"/>
            <a:pathLst>
              <a:path h="4353433" w="4322290">
                <a:moveTo>
                  <a:pt x="0" y="0"/>
                </a:moveTo>
                <a:lnTo>
                  <a:pt x="4322291" y="0"/>
                </a:lnTo>
                <a:lnTo>
                  <a:pt x="4322291" y="4353434"/>
                </a:lnTo>
                <a:lnTo>
                  <a:pt x="0" y="43534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6942" r="0" b="-15436"/>
            </a:stretch>
          </a:blipFill>
          <a:ln w="190500" cap="sq">
            <a:solidFill>
              <a:srgbClr val="00ACBD"/>
            </a:solidFill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3210994" y="265886"/>
            <a:ext cx="3269396" cy="4114800"/>
          </a:xfrm>
          <a:custGeom>
            <a:avLst/>
            <a:gdLst/>
            <a:ahLst/>
            <a:cxnLst/>
            <a:rect r="r" b="b" t="t" l="l"/>
            <a:pathLst>
              <a:path h="4114800" w="3269396">
                <a:moveTo>
                  <a:pt x="0" y="0"/>
                </a:moveTo>
                <a:lnTo>
                  <a:pt x="3269395" y="0"/>
                </a:lnTo>
                <a:lnTo>
                  <a:pt x="32693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144000" y="4380686"/>
            <a:ext cx="8828193" cy="5177804"/>
          </a:xfrm>
          <a:custGeom>
            <a:avLst/>
            <a:gdLst/>
            <a:ahLst/>
            <a:cxnLst/>
            <a:rect r="r" b="b" t="t" l="l"/>
            <a:pathLst>
              <a:path h="5177804" w="8828193">
                <a:moveTo>
                  <a:pt x="0" y="0"/>
                </a:moveTo>
                <a:lnTo>
                  <a:pt x="8828193" y="0"/>
                </a:lnTo>
                <a:lnTo>
                  <a:pt x="8828193" y="5177804"/>
                </a:lnTo>
                <a:lnTo>
                  <a:pt x="0" y="51778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2988" r="0" b="-14887"/>
            </a:stretch>
          </a:blipFill>
          <a:ln w="190500" cap="sq">
            <a:solidFill>
              <a:srgbClr val="00ACBD"/>
            </a:solidFill>
            <a:prstDash val="solid"/>
            <a:miter/>
          </a:ln>
        </p:spPr>
      </p:sp>
      <p:sp>
        <p:nvSpPr>
          <p:cNvPr name="TextBox 6" id="6"/>
          <p:cNvSpPr txBox="true"/>
          <p:nvPr/>
        </p:nvSpPr>
        <p:spPr>
          <a:xfrm rot="0">
            <a:off x="4763796" y="413846"/>
            <a:ext cx="9136559" cy="1576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Family Genetics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2487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925300" y="0"/>
            <a:ext cx="6362700" cy="10287000"/>
            <a:chOff x="0" y="0"/>
            <a:chExt cx="8483600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29005" r="0" b="17135"/>
            <a:stretch>
              <a:fillRect/>
            </a:stretch>
          </p:blipFill>
          <p:spPr>
            <a:xfrm flipH="false" flipV="false">
              <a:off x="0" y="0"/>
              <a:ext cx="8483600" cy="6858000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8791" t="0" r="8791" b="0"/>
            <a:stretch>
              <a:fillRect/>
            </a:stretch>
          </p:blipFill>
          <p:spPr>
            <a:xfrm flipH="false" flipV="false">
              <a:off x="0" y="6858000"/>
              <a:ext cx="8483600" cy="6858000"/>
            </a:xfrm>
            <a:prstGeom prst="rect">
              <a:avLst/>
            </a:prstGeom>
          </p:spPr>
        </p:pic>
      </p:grpSp>
      <p:sp>
        <p:nvSpPr>
          <p:cNvPr name="TextBox 5" id="5"/>
          <p:cNvSpPr txBox="true"/>
          <p:nvPr/>
        </p:nvSpPr>
        <p:spPr>
          <a:xfrm rot="0">
            <a:off x="1319099" y="847725"/>
            <a:ext cx="9879211" cy="1576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Lifestyle Choices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-49147" y="2813901"/>
            <a:ext cx="9193147" cy="65684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1145413" indent="-572706" lvl="1">
              <a:lnSpc>
                <a:spcPts val="7427"/>
              </a:lnSpc>
              <a:buFont typeface="Arial"/>
              <a:buChar char="•"/>
            </a:pPr>
            <a:r>
              <a:rPr lang="en-US" b="true" sz="5305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Exercise</a:t>
            </a:r>
          </a:p>
          <a:p>
            <a:pPr algn="just" marL="1145413" indent="-572706" lvl="1">
              <a:lnSpc>
                <a:spcPts val="7427"/>
              </a:lnSpc>
              <a:buFont typeface="Arial"/>
              <a:buChar char="•"/>
            </a:pPr>
            <a:r>
              <a:rPr lang="en-US" b="true" sz="5305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Eat Whole Food</a:t>
            </a:r>
          </a:p>
          <a:p>
            <a:pPr algn="just" marL="1145413" indent="-572706" lvl="1">
              <a:lnSpc>
                <a:spcPts val="7427"/>
              </a:lnSpc>
              <a:buFont typeface="Arial"/>
              <a:buChar char="•"/>
            </a:pPr>
            <a:r>
              <a:rPr lang="en-US" b="true" sz="5305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Learn</a:t>
            </a:r>
          </a:p>
          <a:p>
            <a:pPr algn="just" marL="1145413" indent="-572706" lvl="1">
              <a:lnSpc>
                <a:spcPts val="7427"/>
              </a:lnSpc>
              <a:buFont typeface="Arial"/>
              <a:buChar char="•"/>
            </a:pPr>
            <a:r>
              <a:rPr lang="en-US" b="true" sz="5305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Sleep &amp; Relax</a:t>
            </a:r>
          </a:p>
          <a:p>
            <a:pPr algn="just" marL="1145413" indent="-572706" lvl="1">
              <a:lnSpc>
                <a:spcPts val="7427"/>
              </a:lnSpc>
              <a:buFont typeface="Arial"/>
              <a:buChar char="•"/>
            </a:pPr>
            <a:r>
              <a:rPr lang="en-US" b="true" sz="5305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Socialize</a:t>
            </a:r>
          </a:p>
          <a:p>
            <a:pPr algn="just" marL="1145413" indent="-572706" lvl="1">
              <a:lnSpc>
                <a:spcPts val="7427"/>
              </a:lnSpc>
              <a:buFont typeface="Arial"/>
              <a:buChar char="•"/>
            </a:pPr>
            <a:r>
              <a:rPr lang="en-US" b="true" sz="5305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Control Other Diseases</a:t>
            </a:r>
          </a:p>
          <a:p>
            <a:pPr algn="just" marL="1145413" indent="-572706" lvl="1">
              <a:lnSpc>
                <a:spcPts val="7427"/>
              </a:lnSpc>
              <a:buFont typeface="Arial"/>
              <a:buChar char="•"/>
            </a:pPr>
            <a:r>
              <a:rPr lang="en-US" b="true" sz="5305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Drink Less Alcohol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396A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16167" y="876842"/>
            <a:ext cx="7035258" cy="8017388"/>
          </a:xfrm>
          <a:custGeom>
            <a:avLst/>
            <a:gdLst/>
            <a:ahLst/>
            <a:cxnLst/>
            <a:rect r="r" b="b" t="t" l="l"/>
            <a:pathLst>
              <a:path h="8017388" w="7035258">
                <a:moveTo>
                  <a:pt x="0" y="0"/>
                </a:moveTo>
                <a:lnTo>
                  <a:pt x="7035258" y="0"/>
                </a:lnTo>
                <a:lnTo>
                  <a:pt x="7035258" y="8017388"/>
                </a:lnTo>
                <a:lnTo>
                  <a:pt x="0" y="80173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205017" y="5143500"/>
            <a:ext cx="5108668" cy="4114800"/>
          </a:xfrm>
          <a:custGeom>
            <a:avLst/>
            <a:gdLst/>
            <a:ahLst/>
            <a:cxnLst/>
            <a:rect r="r" b="b" t="t" l="l"/>
            <a:pathLst>
              <a:path h="4114800" w="5108668">
                <a:moveTo>
                  <a:pt x="0" y="0"/>
                </a:moveTo>
                <a:lnTo>
                  <a:pt x="5108669" y="0"/>
                </a:lnTo>
                <a:lnTo>
                  <a:pt x="51086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808598" y="4584416"/>
            <a:ext cx="3165754" cy="4309814"/>
          </a:xfrm>
          <a:custGeom>
            <a:avLst/>
            <a:gdLst/>
            <a:ahLst/>
            <a:cxnLst/>
            <a:rect r="r" b="b" t="t" l="l"/>
            <a:pathLst>
              <a:path h="4309814" w="3165754">
                <a:moveTo>
                  <a:pt x="0" y="0"/>
                </a:moveTo>
                <a:lnTo>
                  <a:pt x="3165754" y="0"/>
                </a:lnTo>
                <a:lnTo>
                  <a:pt x="3165754" y="4309814"/>
                </a:lnTo>
                <a:lnTo>
                  <a:pt x="0" y="43098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428921" y="3715225"/>
            <a:ext cx="3860431" cy="4114800"/>
          </a:xfrm>
          <a:custGeom>
            <a:avLst/>
            <a:gdLst/>
            <a:ahLst/>
            <a:cxnLst/>
            <a:rect r="r" b="b" t="t" l="l"/>
            <a:pathLst>
              <a:path h="4114800" w="3860431">
                <a:moveTo>
                  <a:pt x="0" y="0"/>
                </a:moveTo>
                <a:lnTo>
                  <a:pt x="3860430" y="0"/>
                </a:lnTo>
                <a:lnTo>
                  <a:pt x="38604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863236" y="5772625"/>
            <a:ext cx="3688357" cy="4114800"/>
          </a:xfrm>
          <a:custGeom>
            <a:avLst/>
            <a:gdLst/>
            <a:ahLst/>
            <a:cxnLst/>
            <a:rect r="r" b="b" t="t" l="l"/>
            <a:pathLst>
              <a:path h="4114800" w="3688357">
                <a:moveTo>
                  <a:pt x="0" y="0"/>
                </a:moveTo>
                <a:lnTo>
                  <a:pt x="3688357" y="0"/>
                </a:lnTo>
                <a:lnTo>
                  <a:pt x="36883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251425" y="695867"/>
            <a:ext cx="7300168" cy="1576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Environment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2487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94729" y="2331932"/>
            <a:ext cx="5309426" cy="7079235"/>
          </a:xfrm>
          <a:custGeom>
            <a:avLst/>
            <a:gdLst/>
            <a:ahLst/>
            <a:cxnLst/>
            <a:rect r="r" b="b" t="t" l="l"/>
            <a:pathLst>
              <a:path h="7079235" w="5309426">
                <a:moveTo>
                  <a:pt x="0" y="0"/>
                </a:moveTo>
                <a:lnTo>
                  <a:pt x="5309426" y="0"/>
                </a:lnTo>
                <a:lnTo>
                  <a:pt x="5309426" y="7079234"/>
                </a:lnTo>
                <a:lnTo>
                  <a:pt x="0" y="70792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w="200025" cap="sq">
            <a:solidFill>
              <a:srgbClr val="00ACBD"/>
            </a:solidFill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9611595" y="2331932"/>
            <a:ext cx="5309426" cy="7079235"/>
          </a:xfrm>
          <a:custGeom>
            <a:avLst/>
            <a:gdLst/>
            <a:ahLst/>
            <a:cxnLst/>
            <a:rect r="r" b="b" t="t" l="l"/>
            <a:pathLst>
              <a:path h="7079235" w="5309426">
                <a:moveTo>
                  <a:pt x="0" y="0"/>
                </a:moveTo>
                <a:lnTo>
                  <a:pt x="5309426" y="0"/>
                </a:lnTo>
                <a:lnTo>
                  <a:pt x="5309426" y="7079234"/>
                </a:lnTo>
                <a:lnTo>
                  <a:pt x="0" y="70792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  <a:ln w="190500" cap="sq">
            <a:solidFill>
              <a:srgbClr val="00ACBD"/>
            </a:solidFill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5233645" y="385482"/>
            <a:ext cx="8223942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Mind Games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1568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569232" y="2107529"/>
            <a:ext cx="5171453" cy="6895270"/>
          </a:xfrm>
          <a:custGeom>
            <a:avLst/>
            <a:gdLst/>
            <a:ahLst/>
            <a:cxnLst/>
            <a:rect r="r" b="b" t="t" l="l"/>
            <a:pathLst>
              <a:path h="6895270" w="5171453">
                <a:moveTo>
                  <a:pt x="0" y="0"/>
                </a:moveTo>
                <a:lnTo>
                  <a:pt x="5171453" y="0"/>
                </a:lnTo>
                <a:lnTo>
                  <a:pt x="5171453" y="6895270"/>
                </a:lnTo>
                <a:lnTo>
                  <a:pt x="0" y="68952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w="190500" cap="sq">
            <a:solidFill>
              <a:srgbClr val="00ACBD"/>
            </a:solidFill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8404438" y="2764216"/>
            <a:ext cx="7805074" cy="5200131"/>
          </a:xfrm>
          <a:custGeom>
            <a:avLst/>
            <a:gdLst/>
            <a:ahLst/>
            <a:cxnLst/>
            <a:rect r="r" b="b" t="t" l="l"/>
            <a:pathLst>
              <a:path h="5200131" w="7805074">
                <a:moveTo>
                  <a:pt x="0" y="0"/>
                </a:moveTo>
                <a:lnTo>
                  <a:pt x="7805074" y="0"/>
                </a:lnTo>
                <a:lnTo>
                  <a:pt x="7805074" y="5200131"/>
                </a:lnTo>
                <a:lnTo>
                  <a:pt x="0" y="52001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  <a:ln w="190500" cap="sq">
            <a:solidFill>
              <a:srgbClr val="00ACBD"/>
            </a:solidFill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5231755" y="150178"/>
            <a:ext cx="7824490" cy="1576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Brain Teasers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1568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95968" y="2733311"/>
            <a:ext cx="5783222" cy="7137096"/>
          </a:xfrm>
          <a:custGeom>
            <a:avLst/>
            <a:gdLst/>
            <a:ahLst/>
            <a:cxnLst/>
            <a:rect r="r" b="b" t="t" l="l"/>
            <a:pathLst>
              <a:path h="7137096" w="5783222">
                <a:moveTo>
                  <a:pt x="0" y="0"/>
                </a:moveTo>
                <a:lnTo>
                  <a:pt x="5783222" y="0"/>
                </a:lnTo>
                <a:lnTo>
                  <a:pt x="5783222" y="7137097"/>
                </a:lnTo>
                <a:lnTo>
                  <a:pt x="0" y="71370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40" r="0" b="0"/>
            </a:stretch>
          </a:blipFill>
          <a:ln w="190500" cap="sq">
            <a:solidFill>
              <a:srgbClr val="00ACBD"/>
            </a:solidFill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9316784" y="5143500"/>
            <a:ext cx="6740870" cy="4491105"/>
          </a:xfrm>
          <a:custGeom>
            <a:avLst/>
            <a:gdLst/>
            <a:ahLst/>
            <a:cxnLst/>
            <a:rect r="r" b="b" t="t" l="l"/>
            <a:pathLst>
              <a:path h="4491105" w="6740870">
                <a:moveTo>
                  <a:pt x="0" y="0"/>
                </a:moveTo>
                <a:lnTo>
                  <a:pt x="6740870" y="0"/>
                </a:lnTo>
                <a:lnTo>
                  <a:pt x="6740870" y="4491105"/>
                </a:lnTo>
                <a:lnTo>
                  <a:pt x="0" y="44911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  <a:ln w="190500" cap="sq">
            <a:solidFill>
              <a:srgbClr val="00ACBD"/>
            </a:solidFill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3646140" y="847725"/>
            <a:ext cx="10995720" cy="1576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Silver State Linings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DAGg65_kI08</dc:identifier>
  <dcterms:modified xsi:type="dcterms:W3CDTF">2011-08-01T06:04:30Z</dcterms:modified>
  <cp:revision>1</cp:revision>
  <dc:title>Let's Talk Brain, Body &amp; Community Wellness</dc:title>
</cp:coreProperties>
</file>