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rken" pitchFamily="2" charset="77"/>
      <p:regular r:id="rId8"/>
    </p:embeddedFont>
    <p:embeddedFont>
      <p:font typeface="Neue Montreal" pitchFamily="2" charset="0"/>
      <p:regular r:id="rId9"/>
    </p:embeddedFont>
    <p:embeddedFont>
      <p:font typeface="Neue Montreal Bold" pitchFamily="2" charset="0"/>
      <p:regular r:id="rId10"/>
      <p:bold r:id="rId11"/>
    </p:embeddedFont>
    <p:embeddedFont>
      <p:font typeface="Neue Montreal Medium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09" autoAdjust="0"/>
  </p:normalViewPr>
  <p:slideViewPr>
    <p:cSldViewPr>
      <p:cViewPr varScale="1">
        <p:scale>
          <a:sx n="69" d="100"/>
          <a:sy n="69" d="100"/>
        </p:scale>
        <p:origin x="92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88729" y="7772003"/>
            <a:ext cx="10110541" cy="2514997"/>
          </a:xfrm>
          <a:custGeom>
            <a:avLst/>
            <a:gdLst/>
            <a:ahLst/>
            <a:cxnLst/>
            <a:rect l="l" t="t" r="r" b="b"/>
            <a:pathLst>
              <a:path w="10110541" h="2514997">
                <a:moveTo>
                  <a:pt x="0" y="0"/>
                </a:moveTo>
                <a:lnTo>
                  <a:pt x="10110542" y="0"/>
                </a:lnTo>
                <a:lnTo>
                  <a:pt x="10110542" y="2514997"/>
                </a:lnTo>
                <a:lnTo>
                  <a:pt x="0" y="251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36370" y="877390"/>
            <a:ext cx="12815255" cy="1120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17"/>
              </a:lnSpc>
            </a:pPr>
            <a:r>
              <a:rPr lang="en-US" sz="6798" dirty="0">
                <a:solidFill>
                  <a:srgbClr val="000000"/>
                </a:solidFill>
                <a:latin typeface="Larken"/>
                <a:ea typeface="Larken"/>
                <a:cs typeface="Larken"/>
                <a:sym typeface="Larken"/>
              </a:rPr>
              <a:t>“Brain Health is Public Health”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84211" y="266700"/>
            <a:ext cx="4519575" cy="613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9"/>
              </a:lnSpc>
            </a:pPr>
            <a:r>
              <a:rPr lang="en-US" sz="3728" dirty="0">
                <a:solidFill>
                  <a:srgbClr val="000000"/>
                </a:solidFill>
                <a:latin typeface="Larken"/>
                <a:ea typeface="Larken"/>
                <a:cs typeface="Larken"/>
                <a:sym typeface="Larken"/>
              </a:rPr>
              <a:t>March 13th, 2025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38420" y="2255922"/>
            <a:ext cx="15211161" cy="2275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828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Welcome! HDAD will begin at 4:00pm.</a:t>
            </a:r>
          </a:p>
          <a:p>
            <a:pPr algn="ctr">
              <a:lnSpc>
                <a:spcPts val="3539"/>
              </a:lnSpc>
            </a:pPr>
            <a:r>
              <a:rPr lang="en-US" sz="2528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On-line participants will be muted until after the presentations. The chat function will be available if you would like to post questions/comments/concerns.</a:t>
            </a:r>
          </a:p>
          <a:p>
            <a:pPr algn="ctr">
              <a:lnSpc>
                <a:spcPts val="3539"/>
              </a:lnSpc>
            </a:pPr>
            <a:r>
              <a:rPr lang="en-US" sz="2528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An evaluation form will be available after today’s presentation. We would appreciate your thoughts and recommendations.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82875" y="4783458"/>
            <a:ext cx="11266705" cy="2678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5846" lvl="1" indent="-272923" algn="l">
              <a:lnSpc>
                <a:spcPts val="3539"/>
              </a:lnSpc>
              <a:buFont typeface="Arial"/>
              <a:buChar char="•"/>
            </a:pPr>
            <a:r>
              <a:rPr lang="en-US" sz="2528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Remarks from Dr. Cassius Lockett, SNHD District Health Officer</a:t>
            </a:r>
          </a:p>
          <a:p>
            <a:pPr marL="545846" lvl="1" indent="-272923" algn="l">
              <a:lnSpc>
                <a:spcPts val="3539"/>
              </a:lnSpc>
              <a:buFont typeface="Arial"/>
              <a:buChar char="•"/>
            </a:pPr>
            <a:r>
              <a:rPr lang="en-US" sz="2528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Introductions of speakers by Xavier Foster, SNHD Health Equity Coordinator</a:t>
            </a:r>
          </a:p>
          <a:p>
            <a:pPr marL="545846" lvl="1" indent="-272923" algn="l">
              <a:lnSpc>
                <a:spcPts val="3539"/>
              </a:lnSpc>
              <a:buFont typeface="Arial"/>
              <a:buChar char="•"/>
            </a:pPr>
            <a:r>
              <a:rPr lang="en-US" sz="2528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Jace Flatt, PhD, MPH, UNLV School of Public Health</a:t>
            </a:r>
          </a:p>
          <a:p>
            <a:pPr marL="545846" lvl="1" indent="-272923" algn="l">
              <a:lnSpc>
                <a:spcPts val="3539"/>
              </a:lnSpc>
              <a:buFont typeface="Arial"/>
              <a:buChar char="•"/>
            </a:pPr>
            <a:r>
              <a:rPr lang="en-US" sz="2528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Samantha John, PhD, UNLV Department of Brain Health</a:t>
            </a:r>
          </a:p>
          <a:p>
            <a:pPr marL="545846" lvl="1" indent="-272923" algn="l">
              <a:lnSpc>
                <a:spcPts val="3539"/>
              </a:lnSpc>
              <a:buFont typeface="Arial"/>
              <a:buChar char="•"/>
            </a:pPr>
            <a:r>
              <a:rPr lang="en-US" sz="2528" dirty="0" err="1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Katurah</a:t>
            </a:r>
            <a:r>
              <a:rPr lang="en-US" sz="2528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 “Kat” Hartley, Dangle &amp; Dot</a:t>
            </a:r>
          </a:p>
          <a:p>
            <a:pPr marL="545846" lvl="1" indent="-272923" algn="l">
              <a:lnSpc>
                <a:spcPts val="3539"/>
              </a:lnSpc>
              <a:buFont typeface="Arial"/>
              <a:buChar char="•"/>
            </a:pPr>
            <a:r>
              <a:rPr lang="en-US" sz="2528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Phil </a:t>
            </a:r>
            <a:r>
              <a:rPr lang="en-US" sz="2528" dirty="0" err="1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Kalsman</a:t>
            </a:r>
            <a:r>
              <a:rPr lang="en-US" sz="2528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, Regional Director Southern Nevada Alzheimer’s Association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38420" y="5284191"/>
            <a:ext cx="3509155" cy="126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4"/>
              </a:lnSpc>
            </a:pPr>
            <a:r>
              <a:rPr lang="en-US" sz="4184">
                <a:solidFill>
                  <a:srgbClr val="000000"/>
                </a:solidFill>
                <a:latin typeface="Larken"/>
                <a:ea typeface="Larken"/>
                <a:cs typeface="Larken"/>
                <a:sym typeface="Larken"/>
              </a:rPr>
              <a:t>Order of Presentation: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88729" y="7772003"/>
            <a:ext cx="10110541" cy="2514997"/>
          </a:xfrm>
          <a:custGeom>
            <a:avLst/>
            <a:gdLst/>
            <a:ahLst/>
            <a:cxnLst/>
            <a:rect l="l" t="t" r="r" b="b"/>
            <a:pathLst>
              <a:path w="10110541" h="2514997">
                <a:moveTo>
                  <a:pt x="0" y="0"/>
                </a:moveTo>
                <a:lnTo>
                  <a:pt x="10110542" y="0"/>
                </a:lnTo>
                <a:lnTo>
                  <a:pt x="10110542" y="2514997"/>
                </a:lnTo>
                <a:lnTo>
                  <a:pt x="0" y="251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38420" y="2360697"/>
            <a:ext cx="15211161" cy="444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9"/>
              </a:lnSpc>
            </a:pPr>
            <a:r>
              <a:rPr lang="en-US" sz="4028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Thanks for attending!</a:t>
            </a:r>
          </a:p>
          <a:p>
            <a:pPr algn="ctr">
              <a:lnSpc>
                <a:spcPts val="4239"/>
              </a:lnSpc>
            </a:pPr>
            <a:r>
              <a:rPr lang="en-US" sz="3028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Don’t forget to take the evaluation. A link will be sent to you after today’s presentation. We would appreciate your thoughts and recommendations.</a:t>
            </a:r>
          </a:p>
          <a:p>
            <a:pPr algn="ctr">
              <a:lnSpc>
                <a:spcPts val="4239"/>
              </a:lnSpc>
            </a:pPr>
            <a:endParaRPr lang="en-US" sz="3028" dirty="0">
              <a:solidFill>
                <a:srgbClr val="000000"/>
              </a:solidFill>
              <a:latin typeface="Neue Montreal Medium"/>
              <a:ea typeface="Neue Montreal Medium"/>
              <a:cs typeface="Neue Montreal Medium"/>
              <a:sym typeface="Neue Montreal Medium"/>
            </a:endParaRPr>
          </a:p>
          <a:p>
            <a:pPr algn="ctr">
              <a:lnSpc>
                <a:spcPts val="4239"/>
              </a:lnSpc>
            </a:pPr>
            <a:r>
              <a:rPr lang="en-US" sz="3028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To participate in further planning and discussion about today’s topic, please contact </a:t>
            </a:r>
            <a:r>
              <a:rPr lang="en-US" sz="3028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Xavier Foster</a:t>
            </a:r>
            <a:r>
              <a:rPr lang="en-US" sz="3028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 at </a:t>
            </a:r>
            <a:r>
              <a:rPr lang="en-US" sz="3028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fosterx@snhd.org</a:t>
            </a:r>
            <a:r>
              <a:rPr lang="en-US" sz="3028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.</a:t>
            </a:r>
          </a:p>
          <a:p>
            <a:pPr algn="ctr">
              <a:lnSpc>
                <a:spcPts val="4239"/>
              </a:lnSpc>
            </a:pPr>
            <a:endParaRPr lang="en-US" sz="3028" dirty="0">
              <a:solidFill>
                <a:srgbClr val="000000"/>
              </a:solidFill>
              <a:latin typeface="Neue Montreal Medium"/>
              <a:ea typeface="Neue Montreal Medium"/>
              <a:cs typeface="Neue Montreal Medium"/>
              <a:sym typeface="Neue Montreal Medium"/>
            </a:endParaRPr>
          </a:p>
          <a:p>
            <a:pPr algn="ctr">
              <a:lnSpc>
                <a:spcPts val="4239"/>
              </a:lnSpc>
            </a:pPr>
            <a:r>
              <a:rPr lang="en-US" sz="3028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For more information about HDAD please contact </a:t>
            </a:r>
            <a:r>
              <a:rPr lang="en-US" sz="3028" dirty="0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Laura Valentino</a:t>
            </a:r>
            <a:r>
              <a:rPr lang="en-US" sz="3028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 at </a:t>
            </a:r>
            <a:r>
              <a:rPr lang="en-US" sz="3028" dirty="0" err="1">
                <a:solidFill>
                  <a:srgbClr val="0000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valentino@snhd.org</a:t>
            </a:r>
            <a:r>
              <a:rPr lang="en-US" sz="3028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D2BEAFD-F869-ACC3-C0EE-B5823BB00156}"/>
              </a:ext>
            </a:extLst>
          </p:cNvPr>
          <p:cNvSpPr txBox="1"/>
          <p:nvPr/>
        </p:nvSpPr>
        <p:spPr>
          <a:xfrm>
            <a:off x="2736370" y="877390"/>
            <a:ext cx="12815255" cy="1120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17"/>
              </a:lnSpc>
            </a:pPr>
            <a:r>
              <a:rPr lang="en-US" sz="6798" dirty="0">
                <a:solidFill>
                  <a:srgbClr val="000000"/>
                </a:solidFill>
                <a:latin typeface="Larken"/>
                <a:ea typeface="Larken"/>
                <a:cs typeface="Larken"/>
                <a:sym typeface="Larken"/>
              </a:rPr>
              <a:t>“Brain Health is Public Health”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7FFE2F1-992A-F468-0162-5B19A963C66D}"/>
              </a:ext>
            </a:extLst>
          </p:cNvPr>
          <p:cNvSpPr txBox="1"/>
          <p:nvPr/>
        </p:nvSpPr>
        <p:spPr>
          <a:xfrm>
            <a:off x="6884211" y="266700"/>
            <a:ext cx="4519575" cy="613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19"/>
              </a:lnSpc>
            </a:pPr>
            <a:r>
              <a:rPr lang="en-US" sz="3728" dirty="0">
                <a:solidFill>
                  <a:srgbClr val="000000"/>
                </a:solidFill>
                <a:latin typeface="Larken"/>
                <a:ea typeface="Larken"/>
                <a:cs typeface="Larken"/>
                <a:sym typeface="Larken"/>
              </a:rPr>
              <a:t>March 13th,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210</Words>
  <Application>Microsoft Macintosh PowerPoint</Application>
  <PresentationFormat>Custom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Neue Montreal Medium</vt:lpstr>
      <vt:lpstr>Larken</vt:lpstr>
      <vt:lpstr>Neue Montreal</vt:lpstr>
      <vt:lpstr>Calibri</vt:lpstr>
      <vt:lpstr>Arial</vt:lpstr>
      <vt:lpstr>Neue Montreal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2025 HDAD Slides</dc:title>
  <cp:lastModifiedBy>Isabella Aceituno</cp:lastModifiedBy>
  <cp:revision>2</cp:revision>
  <dcterms:created xsi:type="dcterms:W3CDTF">2006-08-16T00:00:00Z</dcterms:created>
  <dcterms:modified xsi:type="dcterms:W3CDTF">2025-03-11T19:17:54Z</dcterms:modified>
  <dc:identifier>DAGhcth0TB4</dc:identifier>
</cp:coreProperties>
</file>