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1" r:id="rId7"/>
    <p:sldId id="308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74830-9177-446C-B840-B9F330C46FED}">
          <p14:sldIdLst>
            <p14:sldId id="266"/>
            <p14:sldId id="309"/>
            <p14:sldId id="311"/>
            <p14:sldId id="308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3226-F2F0-4173-B77F-FE6B8E2B994B}" v="212" dt="2024-07-31T21:59:57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19" autoAdjust="0"/>
  </p:normalViewPr>
  <p:slideViewPr>
    <p:cSldViewPr snapToGrid="0">
      <p:cViewPr varScale="1">
        <p:scale>
          <a:sx n="100" d="100"/>
          <a:sy n="100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Foster" userId="0f0c2aee-f553-4ce4-8dc0-135f6a768c46" providerId="ADAL" clId="{88373226-F2F0-4173-B77F-FE6B8E2B994B}"/>
    <pc:docChg chg="undo custSel addSld delSld modSld modSection">
      <pc:chgData name="Xavier Foster" userId="0f0c2aee-f553-4ce4-8dc0-135f6a768c46" providerId="ADAL" clId="{88373226-F2F0-4173-B77F-FE6B8E2B994B}" dt="2024-07-31T22:01:44.270" v="971" actId="20577"/>
      <pc:docMkLst>
        <pc:docMk/>
      </pc:docMkLst>
      <pc:sldChg chg="addSp delSp modSp mod">
        <pc:chgData name="Xavier Foster" userId="0f0c2aee-f553-4ce4-8dc0-135f6a768c46" providerId="ADAL" clId="{88373226-F2F0-4173-B77F-FE6B8E2B994B}" dt="2024-07-31T22:00:42.452" v="949" actId="1076"/>
        <pc:sldMkLst>
          <pc:docMk/>
          <pc:sldMk cId="4035358495" sldId="309"/>
        </pc:sldMkLst>
        <pc:spChg chg="del">
          <ac:chgData name="Xavier Foster" userId="0f0c2aee-f553-4ce4-8dc0-135f6a768c46" providerId="ADAL" clId="{88373226-F2F0-4173-B77F-FE6B8E2B994B}" dt="2024-07-31T19:51:34.208" v="178" actId="21"/>
          <ac:spMkLst>
            <pc:docMk/>
            <pc:sldMk cId="4035358495" sldId="309"/>
            <ac:spMk id="2" creationId="{868765E4-B6E4-16A0-2A50-F4A7BFD1E2EF}"/>
          </ac:spMkLst>
        </pc:spChg>
        <pc:spChg chg="mod">
          <ac:chgData name="Xavier Foster" userId="0f0c2aee-f553-4ce4-8dc0-135f6a768c46" providerId="ADAL" clId="{88373226-F2F0-4173-B77F-FE6B8E2B994B}" dt="2024-07-31T21:59:38.956" v="920" actId="1076"/>
          <ac:spMkLst>
            <pc:docMk/>
            <pc:sldMk cId="4035358495" sldId="309"/>
            <ac:spMk id="7" creationId="{FC41CD5B-74C2-0194-B53B-F6BC5456439F}"/>
          </ac:spMkLst>
        </pc:spChg>
        <pc:spChg chg="add mod">
          <ac:chgData name="Xavier Foster" userId="0f0c2aee-f553-4ce4-8dc0-135f6a768c46" providerId="ADAL" clId="{88373226-F2F0-4173-B77F-FE6B8E2B994B}" dt="2024-07-31T20:10:34.872" v="199" actId="1076"/>
          <ac:spMkLst>
            <pc:docMk/>
            <pc:sldMk cId="4035358495" sldId="309"/>
            <ac:spMk id="11" creationId="{65496AD5-4543-3E16-E9B2-701D4955CF1A}"/>
          </ac:spMkLst>
        </pc:spChg>
        <pc:spChg chg="add del mod">
          <ac:chgData name="Xavier Foster" userId="0f0c2aee-f553-4ce4-8dc0-135f6a768c46" providerId="ADAL" clId="{88373226-F2F0-4173-B77F-FE6B8E2B994B}" dt="2024-07-31T21:08:38.752" v="243" actId="21"/>
          <ac:spMkLst>
            <pc:docMk/>
            <pc:sldMk cId="4035358495" sldId="309"/>
            <ac:spMk id="13" creationId="{AA89F1D2-05E5-89F0-0D77-D3D474358526}"/>
          </ac:spMkLst>
        </pc:spChg>
        <pc:spChg chg="add mod">
          <ac:chgData name="Xavier Foster" userId="0f0c2aee-f553-4ce4-8dc0-135f6a768c46" providerId="ADAL" clId="{88373226-F2F0-4173-B77F-FE6B8E2B994B}" dt="2024-07-31T21:15:13.645" v="310" actId="1076"/>
          <ac:spMkLst>
            <pc:docMk/>
            <pc:sldMk cId="4035358495" sldId="309"/>
            <ac:spMk id="14" creationId="{155DB1DB-C411-37D0-299B-BB23654BC994}"/>
          </ac:spMkLst>
        </pc:spChg>
        <pc:spChg chg="add mod">
          <ac:chgData name="Xavier Foster" userId="0f0c2aee-f553-4ce4-8dc0-135f6a768c46" providerId="ADAL" clId="{88373226-F2F0-4173-B77F-FE6B8E2B994B}" dt="2024-07-31T21:46:19.936" v="687" actId="255"/>
          <ac:spMkLst>
            <pc:docMk/>
            <pc:sldMk cId="4035358495" sldId="309"/>
            <ac:spMk id="16" creationId="{81C72F99-F3D4-B59C-EE25-89F85DA54575}"/>
          </ac:spMkLst>
        </pc:spChg>
        <pc:spChg chg="add del mod">
          <ac:chgData name="Xavier Foster" userId="0f0c2aee-f553-4ce4-8dc0-135f6a768c46" providerId="ADAL" clId="{88373226-F2F0-4173-B77F-FE6B8E2B994B}" dt="2024-07-31T21:15:23.599" v="311" actId="21"/>
          <ac:spMkLst>
            <pc:docMk/>
            <pc:sldMk cId="4035358495" sldId="309"/>
            <ac:spMk id="17" creationId="{B9A2D3D8-1F7A-3995-1235-55DDA2605B76}"/>
          </ac:spMkLst>
        </pc:spChg>
        <pc:spChg chg="add mod">
          <ac:chgData name="Xavier Foster" userId="0f0c2aee-f553-4ce4-8dc0-135f6a768c46" providerId="ADAL" clId="{88373226-F2F0-4173-B77F-FE6B8E2B994B}" dt="2024-07-31T21:21:11.827" v="335" actId="1076"/>
          <ac:spMkLst>
            <pc:docMk/>
            <pc:sldMk cId="4035358495" sldId="309"/>
            <ac:spMk id="20" creationId="{BDE00906-D62E-C846-C6CB-56716FB6B192}"/>
          </ac:spMkLst>
        </pc:spChg>
        <pc:spChg chg="add mod">
          <ac:chgData name="Xavier Foster" userId="0f0c2aee-f553-4ce4-8dc0-135f6a768c46" providerId="ADAL" clId="{88373226-F2F0-4173-B77F-FE6B8E2B994B}" dt="2024-07-31T21:47:41.298" v="752" actId="1076"/>
          <ac:spMkLst>
            <pc:docMk/>
            <pc:sldMk cId="4035358495" sldId="309"/>
            <ac:spMk id="22" creationId="{3A472EDF-1812-13F8-5B71-A93C1F38A1B9}"/>
          </ac:spMkLst>
        </pc:spChg>
        <pc:spChg chg="add mod">
          <ac:chgData name="Xavier Foster" userId="0f0c2aee-f553-4ce4-8dc0-135f6a768c46" providerId="ADAL" clId="{88373226-F2F0-4173-B77F-FE6B8E2B994B}" dt="2024-07-31T21:25:18.926" v="381" actId="255"/>
          <ac:spMkLst>
            <pc:docMk/>
            <pc:sldMk cId="4035358495" sldId="309"/>
            <ac:spMk id="24" creationId="{CA40EB6F-772D-8D9A-F0D2-4CBB92FC0363}"/>
          </ac:spMkLst>
        </pc:spChg>
        <pc:spChg chg="add mod">
          <ac:chgData name="Xavier Foster" userId="0f0c2aee-f553-4ce4-8dc0-135f6a768c46" providerId="ADAL" clId="{88373226-F2F0-4173-B77F-FE6B8E2B994B}" dt="2024-07-31T21:29:04.267" v="428" actId="1076"/>
          <ac:spMkLst>
            <pc:docMk/>
            <pc:sldMk cId="4035358495" sldId="309"/>
            <ac:spMk id="26" creationId="{823F075B-3A7F-7289-A95A-198529567967}"/>
          </ac:spMkLst>
        </pc:spChg>
        <pc:spChg chg="add mod">
          <ac:chgData name="Xavier Foster" userId="0f0c2aee-f553-4ce4-8dc0-135f6a768c46" providerId="ADAL" clId="{88373226-F2F0-4173-B77F-FE6B8E2B994B}" dt="2024-07-31T21:50:40.491" v="774" actId="1076"/>
          <ac:spMkLst>
            <pc:docMk/>
            <pc:sldMk cId="4035358495" sldId="309"/>
            <ac:spMk id="28" creationId="{F1295141-28FD-6C67-2FFE-B4E0E37C6DB2}"/>
          </ac:spMkLst>
        </pc:spChg>
        <pc:spChg chg="add mod">
          <ac:chgData name="Xavier Foster" userId="0f0c2aee-f553-4ce4-8dc0-135f6a768c46" providerId="ADAL" clId="{88373226-F2F0-4173-B77F-FE6B8E2B994B}" dt="2024-07-31T21:51:23.076" v="802" actId="1076"/>
          <ac:spMkLst>
            <pc:docMk/>
            <pc:sldMk cId="4035358495" sldId="309"/>
            <ac:spMk id="30" creationId="{830E092B-CF92-64BD-A477-B6FC62F9F7C3}"/>
          </ac:spMkLst>
        </pc:spChg>
        <pc:spChg chg="add mod">
          <ac:chgData name="Xavier Foster" userId="0f0c2aee-f553-4ce4-8dc0-135f6a768c46" providerId="ADAL" clId="{88373226-F2F0-4173-B77F-FE6B8E2B994B}" dt="2024-07-31T21:54:40.319" v="884" actId="20577"/>
          <ac:spMkLst>
            <pc:docMk/>
            <pc:sldMk cId="4035358495" sldId="309"/>
            <ac:spMk id="32" creationId="{C9CDEB0A-DEB9-30A7-093A-07B84F3F35FA}"/>
          </ac:spMkLst>
        </pc:spChg>
        <pc:spChg chg="add mod">
          <ac:chgData name="Xavier Foster" userId="0f0c2aee-f553-4ce4-8dc0-135f6a768c46" providerId="ADAL" clId="{88373226-F2F0-4173-B77F-FE6B8E2B994B}" dt="2024-07-31T21:52:35.454" v="847" actId="14100"/>
          <ac:spMkLst>
            <pc:docMk/>
            <pc:sldMk cId="4035358495" sldId="309"/>
            <ac:spMk id="34" creationId="{619BEC8B-7E93-E5BE-7185-CD99FCCE52EF}"/>
          </ac:spMkLst>
        </pc:spChg>
        <pc:spChg chg="add mod">
          <ac:chgData name="Xavier Foster" userId="0f0c2aee-f553-4ce4-8dc0-135f6a768c46" providerId="ADAL" clId="{88373226-F2F0-4173-B77F-FE6B8E2B994B}" dt="2024-07-31T21:54:59.368" v="890" actId="1076"/>
          <ac:spMkLst>
            <pc:docMk/>
            <pc:sldMk cId="4035358495" sldId="309"/>
            <ac:spMk id="36" creationId="{05A77661-8C5B-C68A-A51A-F7D93B62A02B}"/>
          </ac:spMkLst>
        </pc:spChg>
        <pc:spChg chg="add mod">
          <ac:chgData name="Xavier Foster" userId="0f0c2aee-f553-4ce4-8dc0-135f6a768c46" providerId="ADAL" clId="{88373226-F2F0-4173-B77F-FE6B8E2B994B}" dt="2024-07-31T21:55:07.568" v="892" actId="1076"/>
          <ac:spMkLst>
            <pc:docMk/>
            <pc:sldMk cId="4035358495" sldId="309"/>
            <ac:spMk id="38" creationId="{18B667E3-82F2-088A-EA7C-C4F84025C755}"/>
          </ac:spMkLst>
        </pc:spChg>
        <pc:spChg chg="add mod">
          <ac:chgData name="Xavier Foster" userId="0f0c2aee-f553-4ce4-8dc0-135f6a768c46" providerId="ADAL" clId="{88373226-F2F0-4173-B77F-FE6B8E2B994B}" dt="2024-07-31T21:55:48.665" v="902" actId="20577"/>
          <ac:spMkLst>
            <pc:docMk/>
            <pc:sldMk cId="4035358495" sldId="309"/>
            <ac:spMk id="40" creationId="{1AE79B09-C7CF-905A-E4AB-57025C912DF3}"/>
          </ac:spMkLst>
        </pc:spChg>
        <pc:spChg chg="add mod">
          <ac:chgData name="Xavier Foster" userId="0f0c2aee-f553-4ce4-8dc0-135f6a768c46" providerId="ADAL" clId="{88373226-F2F0-4173-B77F-FE6B8E2B994B}" dt="2024-07-31T21:55:56.532" v="906" actId="20577"/>
          <ac:spMkLst>
            <pc:docMk/>
            <pc:sldMk cId="4035358495" sldId="309"/>
            <ac:spMk id="41" creationId="{FFE35369-C8DD-129C-D5F8-77D8CFA25F14}"/>
          </ac:spMkLst>
        </pc:spChg>
        <pc:spChg chg="add del mod">
          <ac:chgData name="Xavier Foster" userId="0f0c2aee-f553-4ce4-8dc0-135f6a768c46" providerId="ADAL" clId="{88373226-F2F0-4173-B77F-FE6B8E2B994B}" dt="2024-07-31T21:58:02.506" v="912" actId="21"/>
          <ac:spMkLst>
            <pc:docMk/>
            <pc:sldMk cId="4035358495" sldId="309"/>
            <ac:spMk id="44" creationId="{7B7A4E8A-2197-B7F3-46AB-ABDAD2EF6922}"/>
          </ac:spMkLst>
        </pc:spChg>
        <pc:spChg chg="add mod">
          <ac:chgData name="Xavier Foster" userId="0f0c2aee-f553-4ce4-8dc0-135f6a768c46" providerId="ADAL" clId="{88373226-F2F0-4173-B77F-FE6B8E2B994B}" dt="2024-07-31T22:00:42.452" v="949" actId="1076"/>
          <ac:spMkLst>
            <pc:docMk/>
            <pc:sldMk cId="4035358495" sldId="309"/>
            <ac:spMk id="46" creationId="{75F6082D-010F-EBA8-9285-204BC061EB5B}"/>
          </ac:spMkLst>
        </pc:spChg>
        <pc:graphicFrameChg chg="add del mod modGraphic">
          <ac:chgData name="Xavier Foster" userId="0f0c2aee-f553-4ce4-8dc0-135f6a768c46" providerId="ADAL" clId="{88373226-F2F0-4173-B77F-FE6B8E2B994B}" dt="2024-07-31T19:52:24.442" v="192" actId="21"/>
          <ac:graphicFrameMkLst>
            <pc:docMk/>
            <pc:sldMk cId="4035358495" sldId="309"/>
            <ac:graphicFrameMk id="9" creationId="{D749DBF4-90AB-03F4-775C-7AA3F3ECBB59}"/>
          </ac:graphicFrameMkLst>
        </pc:graphicFrameChg>
        <pc:picChg chg="add del mod">
          <ac:chgData name="Xavier Foster" userId="0f0c2aee-f553-4ce4-8dc0-135f6a768c46" providerId="ADAL" clId="{88373226-F2F0-4173-B77F-FE6B8E2B994B}" dt="2024-07-31T21:14:57.861" v="307" actId="21"/>
          <ac:picMkLst>
            <pc:docMk/>
            <pc:sldMk cId="4035358495" sldId="309"/>
            <ac:picMk id="15" creationId="{ACEC6762-5738-7834-833F-1FF68BEDA9D5}"/>
          </ac:picMkLst>
        </pc:picChg>
        <pc:picChg chg="add mod">
          <ac:chgData name="Xavier Foster" userId="0f0c2aee-f553-4ce4-8dc0-135f6a768c46" providerId="ADAL" clId="{88373226-F2F0-4173-B77F-FE6B8E2B994B}" dt="2024-07-31T21:15:05.758" v="309" actId="1076"/>
          <ac:picMkLst>
            <pc:docMk/>
            <pc:sldMk cId="4035358495" sldId="309"/>
            <ac:picMk id="18" creationId="{55C673F1-B28C-590F-8D94-37BC93AC4154}"/>
          </ac:picMkLst>
        </pc:picChg>
        <pc:picChg chg="add mod">
          <ac:chgData name="Xavier Foster" userId="0f0c2aee-f553-4ce4-8dc0-135f6a768c46" providerId="ADAL" clId="{88373226-F2F0-4173-B77F-FE6B8E2B994B}" dt="2024-07-31T21:15:55.702" v="317" actId="1076"/>
          <ac:picMkLst>
            <pc:docMk/>
            <pc:sldMk cId="4035358495" sldId="309"/>
            <ac:picMk id="19" creationId="{E2E3B66D-C255-DA64-9F06-617643E5A29C}"/>
          </ac:picMkLst>
        </pc:picChg>
        <pc:picChg chg="add mod">
          <ac:chgData name="Xavier Foster" userId="0f0c2aee-f553-4ce4-8dc0-135f6a768c46" providerId="ADAL" clId="{88373226-F2F0-4173-B77F-FE6B8E2B994B}" dt="2024-07-31T21:21:23.916" v="337" actId="1076"/>
          <ac:picMkLst>
            <pc:docMk/>
            <pc:sldMk cId="4035358495" sldId="309"/>
            <ac:picMk id="21" creationId="{F8BEF2DF-3229-4D91-09C6-A893F05398D5}"/>
          </ac:picMkLst>
        </pc:picChg>
        <pc:picChg chg="add mod">
          <ac:chgData name="Xavier Foster" userId="0f0c2aee-f553-4ce4-8dc0-135f6a768c46" providerId="ADAL" clId="{88373226-F2F0-4173-B77F-FE6B8E2B994B}" dt="2024-07-31T21:23:43.981" v="362" actId="1076"/>
          <ac:picMkLst>
            <pc:docMk/>
            <pc:sldMk cId="4035358495" sldId="309"/>
            <ac:picMk id="23" creationId="{3197EBC9-F3BD-867E-BCE8-5AF14DA8FE22}"/>
          </ac:picMkLst>
        </pc:picChg>
        <pc:picChg chg="add mod">
          <ac:chgData name="Xavier Foster" userId="0f0c2aee-f553-4ce4-8dc0-135f6a768c46" providerId="ADAL" clId="{88373226-F2F0-4173-B77F-FE6B8E2B994B}" dt="2024-07-31T21:25:32.527" v="383" actId="1076"/>
          <ac:picMkLst>
            <pc:docMk/>
            <pc:sldMk cId="4035358495" sldId="309"/>
            <ac:picMk id="25" creationId="{0B367714-247E-AC11-6BAA-B7FC938D61A4}"/>
          </ac:picMkLst>
        </pc:picChg>
        <pc:picChg chg="add mod">
          <ac:chgData name="Xavier Foster" userId="0f0c2aee-f553-4ce4-8dc0-135f6a768c46" providerId="ADAL" clId="{88373226-F2F0-4173-B77F-FE6B8E2B994B}" dt="2024-07-31T21:29:23.882" v="431" actId="1076"/>
          <ac:picMkLst>
            <pc:docMk/>
            <pc:sldMk cId="4035358495" sldId="309"/>
            <ac:picMk id="27" creationId="{388A1F9B-8DC3-6282-42D2-EBFC4A720216}"/>
          </ac:picMkLst>
        </pc:picChg>
        <pc:picChg chg="add mod">
          <ac:chgData name="Xavier Foster" userId="0f0c2aee-f553-4ce4-8dc0-135f6a768c46" providerId="ADAL" clId="{88373226-F2F0-4173-B77F-FE6B8E2B994B}" dt="2024-07-31T21:29:51.561" v="436" actId="1076"/>
          <ac:picMkLst>
            <pc:docMk/>
            <pc:sldMk cId="4035358495" sldId="309"/>
            <ac:picMk id="29" creationId="{E5CAF6B9-6D82-1FDF-9093-B9A281908E21}"/>
          </ac:picMkLst>
        </pc:picChg>
        <pc:picChg chg="add mod">
          <ac:chgData name="Xavier Foster" userId="0f0c2aee-f553-4ce4-8dc0-135f6a768c46" providerId="ADAL" clId="{88373226-F2F0-4173-B77F-FE6B8E2B994B}" dt="2024-07-31T21:31:12.036" v="494" actId="1076"/>
          <ac:picMkLst>
            <pc:docMk/>
            <pc:sldMk cId="4035358495" sldId="309"/>
            <ac:picMk id="31" creationId="{FE89AA87-8247-6AC6-5B91-25F46A5CA8BF}"/>
          </ac:picMkLst>
        </pc:picChg>
        <pc:picChg chg="add mod">
          <ac:chgData name="Xavier Foster" userId="0f0c2aee-f553-4ce4-8dc0-135f6a768c46" providerId="ADAL" clId="{88373226-F2F0-4173-B77F-FE6B8E2B994B}" dt="2024-07-31T21:32:59.134" v="505" actId="1076"/>
          <ac:picMkLst>
            <pc:docMk/>
            <pc:sldMk cId="4035358495" sldId="309"/>
            <ac:picMk id="33" creationId="{87C95A5D-4695-17E9-0F68-6564C5D974ED}"/>
          </ac:picMkLst>
        </pc:picChg>
        <pc:picChg chg="add mod">
          <ac:chgData name="Xavier Foster" userId="0f0c2aee-f553-4ce4-8dc0-135f6a768c46" providerId="ADAL" clId="{88373226-F2F0-4173-B77F-FE6B8E2B994B}" dt="2024-07-31T21:42:09.709" v="609" actId="1076"/>
          <ac:picMkLst>
            <pc:docMk/>
            <pc:sldMk cId="4035358495" sldId="309"/>
            <ac:picMk id="35" creationId="{37E13BF2-4783-3A1A-54BC-340DA2CEF8B4}"/>
          </ac:picMkLst>
        </pc:picChg>
        <pc:picChg chg="add mod">
          <ac:chgData name="Xavier Foster" userId="0f0c2aee-f553-4ce4-8dc0-135f6a768c46" providerId="ADAL" clId="{88373226-F2F0-4173-B77F-FE6B8E2B994B}" dt="2024-07-31T21:55:01.671" v="891" actId="1076"/>
          <ac:picMkLst>
            <pc:docMk/>
            <pc:sldMk cId="4035358495" sldId="309"/>
            <ac:picMk id="37" creationId="{D65C521D-DADC-D936-783A-B057030E6A13}"/>
          </ac:picMkLst>
        </pc:picChg>
        <pc:picChg chg="add mod">
          <ac:chgData name="Xavier Foster" userId="0f0c2aee-f553-4ce4-8dc0-135f6a768c46" providerId="ADAL" clId="{88373226-F2F0-4173-B77F-FE6B8E2B994B}" dt="2024-07-31T21:55:11.448" v="893" actId="1076"/>
          <ac:picMkLst>
            <pc:docMk/>
            <pc:sldMk cId="4035358495" sldId="309"/>
            <ac:picMk id="39" creationId="{5FEDD3A2-59E4-7BE1-037E-8C7EA5AC58D1}"/>
          </ac:picMkLst>
        </pc:picChg>
        <pc:picChg chg="add mod">
          <ac:chgData name="Xavier Foster" userId="0f0c2aee-f553-4ce4-8dc0-135f6a768c46" providerId="ADAL" clId="{88373226-F2F0-4173-B77F-FE6B8E2B994B}" dt="2024-07-31T21:56:21.025" v="910" actId="1076"/>
          <ac:picMkLst>
            <pc:docMk/>
            <pc:sldMk cId="4035358495" sldId="309"/>
            <ac:picMk id="42" creationId="{2F014D3B-A12D-A3E6-3300-015813991E7E}"/>
          </ac:picMkLst>
        </pc:picChg>
        <pc:picChg chg="add mod">
          <ac:chgData name="Xavier Foster" userId="0f0c2aee-f553-4ce4-8dc0-135f6a768c46" providerId="ADAL" clId="{88373226-F2F0-4173-B77F-FE6B8E2B994B}" dt="2024-07-31T21:56:15.506" v="909" actId="1076"/>
          <ac:picMkLst>
            <pc:docMk/>
            <pc:sldMk cId="4035358495" sldId="309"/>
            <ac:picMk id="43" creationId="{FCAA5DB7-B3BF-8D58-6F27-C6EA11C29862}"/>
          </ac:picMkLst>
        </pc:picChg>
        <pc:picChg chg="add mod">
          <ac:chgData name="Xavier Foster" userId="0f0c2aee-f553-4ce4-8dc0-135f6a768c46" providerId="ADAL" clId="{88373226-F2F0-4173-B77F-FE6B8E2B994B}" dt="2024-07-31T21:59:23.099" v="917" actId="1076"/>
          <ac:picMkLst>
            <pc:docMk/>
            <pc:sldMk cId="4035358495" sldId="309"/>
            <ac:picMk id="45" creationId="{9D4A721A-EEEC-D858-6DF3-0E4ACDA4BA6F}"/>
          </ac:picMkLst>
        </pc:picChg>
      </pc:sldChg>
      <pc:sldChg chg="modSp mod">
        <pc:chgData name="Xavier Foster" userId="0f0c2aee-f553-4ce4-8dc0-135f6a768c46" providerId="ADAL" clId="{88373226-F2F0-4173-B77F-FE6B8E2B994B}" dt="2024-07-31T22:01:44.270" v="971" actId="20577"/>
        <pc:sldMkLst>
          <pc:docMk/>
          <pc:sldMk cId="4170578537" sldId="312"/>
        </pc:sldMkLst>
        <pc:spChg chg="mod">
          <ac:chgData name="Xavier Foster" userId="0f0c2aee-f553-4ce4-8dc0-135f6a768c46" providerId="ADAL" clId="{88373226-F2F0-4173-B77F-FE6B8E2B994B}" dt="2024-07-31T22:01:44.270" v="971" actId="20577"/>
          <ac:spMkLst>
            <pc:docMk/>
            <pc:sldMk cId="4170578537" sldId="312"/>
            <ac:spMk id="2" creationId="{66A47F5C-50EC-416A-AE8C-6F6BB4225673}"/>
          </ac:spMkLst>
        </pc:spChg>
        <pc:graphicFrameChg chg="mod">
          <ac:chgData name="Xavier Foster" userId="0f0c2aee-f553-4ce4-8dc0-135f6a768c46" providerId="ADAL" clId="{88373226-F2F0-4173-B77F-FE6B8E2B994B}" dt="2024-07-31T19:25:22.734" v="154"/>
          <ac:graphicFrameMkLst>
            <pc:docMk/>
            <pc:sldMk cId="4170578537" sldId="312"/>
            <ac:graphicFrameMk id="4" creationId="{59F5A1AC-D08D-42AE-B94A-1CAFB517D846}"/>
          </ac:graphicFrameMkLst>
        </pc:graphicFrameChg>
      </pc:sldChg>
      <pc:sldChg chg="addSp delSp modSp new del mod modClrScheme chgLayout">
        <pc:chgData name="Xavier Foster" userId="0f0c2aee-f553-4ce4-8dc0-135f6a768c46" providerId="ADAL" clId="{88373226-F2F0-4173-B77F-FE6B8E2B994B}" dt="2024-07-31T21:16:21.398" v="318" actId="2696"/>
        <pc:sldMkLst>
          <pc:docMk/>
          <pc:sldMk cId="4153258234" sldId="314"/>
        </pc:sldMkLst>
        <pc:spChg chg="del">
          <ac:chgData name="Xavier Foster" userId="0f0c2aee-f553-4ce4-8dc0-135f6a768c46" providerId="ADAL" clId="{88373226-F2F0-4173-B77F-FE6B8E2B994B}" dt="2024-07-31T20:43:23.967" v="201" actId="21"/>
          <ac:spMkLst>
            <pc:docMk/>
            <pc:sldMk cId="4153258234" sldId="314"/>
            <ac:spMk id="2" creationId="{5532AF62-DB08-216D-23C4-8910A7EA765B}"/>
          </ac:spMkLst>
        </pc:spChg>
        <pc:spChg chg="del mod">
          <ac:chgData name="Xavier Foster" userId="0f0c2aee-f553-4ce4-8dc0-135f6a768c46" providerId="ADAL" clId="{88373226-F2F0-4173-B77F-FE6B8E2B994B}" dt="2024-07-31T20:43:42.369" v="203" actId="700"/>
          <ac:spMkLst>
            <pc:docMk/>
            <pc:sldMk cId="4153258234" sldId="314"/>
            <ac:spMk id="3" creationId="{2419459C-994C-8856-05FD-FFF21735029E}"/>
          </ac:spMkLst>
        </pc:spChg>
        <pc:spChg chg="add mod">
          <ac:chgData name="Xavier Foster" userId="0f0c2aee-f553-4ce4-8dc0-135f6a768c46" providerId="ADAL" clId="{88373226-F2F0-4173-B77F-FE6B8E2B994B}" dt="2024-07-31T21:11:35.385" v="261" actId="688"/>
          <ac:spMkLst>
            <pc:docMk/>
            <pc:sldMk cId="4153258234" sldId="314"/>
            <ac:spMk id="4" creationId="{45D3BD11-607A-FFEC-13C0-B76509F9408E}"/>
          </ac:spMkLst>
        </pc:spChg>
        <pc:spChg chg="add mod">
          <ac:chgData name="Xavier Foster" userId="0f0c2aee-f553-4ce4-8dc0-135f6a768c46" providerId="ADAL" clId="{88373226-F2F0-4173-B77F-FE6B8E2B994B}" dt="2024-07-31T21:13:21.694" v="287" actId="20577"/>
          <ac:spMkLst>
            <pc:docMk/>
            <pc:sldMk cId="4153258234" sldId="314"/>
            <ac:spMk id="5" creationId="{AD4BD38D-5BD6-52FF-2646-03DAB24862FD}"/>
          </ac:spMkLst>
        </pc:spChg>
        <pc:spChg chg="add mod">
          <ac:chgData name="Xavier Foster" userId="0f0c2aee-f553-4ce4-8dc0-135f6a768c46" providerId="ADAL" clId="{88373226-F2F0-4173-B77F-FE6B8E2B994B}" dt="2024-07-31T21:09:53.444" v="250" actId="207"/>
          <ac:spMkLst>
            <pc:docMk/>
            <pc:sldMk cId="4153258234" sldId="314"/>
            <ac:spMk id="6" creationId="{A62311CA-D881-34E9-898F-3E4EE95D3B80}"/>
          </ac:spMkLst>
        </pc:spChg>
        <pc:picChg chg="add mod">
          <ac:chgData name="Xavier Foster" userId="0f0c2aee-f553-4ce4-8dc0-135f6a768c46" providerId="ADAL" clId="{88373226-F2F0-4173-B77F-FE6B8E2B994B}" dt="2024-07-31T21:14:48.093" v="305" actId="14100"/>
          <ac:picMkLst>
            <pc:docMk/>
            <pc:sldMk cId="4153258234" sldId="314"/>
            <ac:picMk id="7" creationId="{DA9ED6A3-BF44-3AA9-664B-EBF1DCC3120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fif"/><Relationship Id="rId7" Type="http://schemas.openxmlformats.org/officeDocument/2006/relationships/image" Target="../media/image11.jfif"/><Relationship Id="rId2" Type="http://schemas.openxmlformats.org/officeDocument/2006/relationships/image" Target="../media/image6.jfif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f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fif"/><Relationship Id="rId7" Type="http://schemas.openxmlformats.org/officeDocument/2006/relationships/image" Target="../media/image11.jfif"/><Relationship Id="rId2" Type="http://schemas.openxmlformats.org/officeDocument/2006/relationships/image" Target="../media/image6.jfif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f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defRPr cap="all"/>
          </a:pP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225C73-1633-42F1-AB3B-7CB183E5F8B8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defRPr cap="all"/>
          </a:pPr>
          <a:r>
            <a:rPr lang="en-US" dirty="0"/>
            <a:t>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383F32-22E8-4F62-A3E0-BDC3D5F48992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defRPr cap="all"/>
          </a:pP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C4EFF2-FA4B-43AE-A25A-B7F6D8334224}">
      <dgm:prSet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D4F8E9-E009-412C-8B73-5D76F931B841}" type="parTrans" cxnId="{DF778B44-5AD9-4037-92A7-37DD993BC639}">
      <dgm:prSet/>
      <dgm:spPr/>
      <dgm:t>
        <a:bodyPr/>
        <a:lstStyle/>
        <a:p>
          <a:endParaRPr lang="en-US"/>
        </a:p>
      </dgm:t>
    </dgm:pt>
    <dgm:pt modelId="{BEC4D056-6A2A-485A-94CD-996B4214538A}" type="sibTrans" cxnId="{DF778B44-5AD9-4037-92A7-37DD993BC639}">
      <dgm:prSet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4CFC9A-99EE-4C6A-BD2F-C0CF363E5BBD}" type="pres">
      <dgm:prSet presAssocID="{01A66772-F185-4D58-B8BB-E9370D7A7A2B}" presName="Name0" presStyleCnt="0">
        <dgm:presLayoutVars>
          <dgm:chMax/>
          <dgm:chPref/>
          <dgm:dir/>
          <dgm:animLvl val="lvl"/>
        </dgm:presLayoutVars>
      </dgm:prSet>
      <dgm:spPr/>
    </dgm:pt>
    <dgm:pt modelId="{90EFE6A8-07BE-42F4-90F8-4B364FCCD4EB}" type="pres">
      <dgm:prSet presAssocID="{40FC4FFE-8987-4A26-B7F4-8A516F18ADAE}" presName="composite" presStyleCnt="0"/>
      <dgm:spPr/>
    </dgm:pt>
    <dgm:pt modelId="{9EB721EA-24FB-471C-AC05-8C152B609560}" type="pres">
      <dgm:prSet presAssocID="{40FC4FFE-8987-4A26-B7F4-8A516F18ADAE}" presName="Parent1" presStyleLbl="node1" presStyleIdx="0" presStyleCnt="8" custAng="16200000" custLinFactY="154508" custLinFactNeighborX="-98571" custLinFactNeighborY="200000">
        <dgm:presLayoutVars>
          <dgm:chMax val="1"/>
          <dgm:chPref val="1"/>
          <dgm:bulletEnabled val="1"/>
        </dgm:presLayoutVars>
      </dgm:prSet>
      <dgm:spPr/>
    </dgm:pt>
    <dgm:pt modelId="{8B0E0788-8BB4-45C5-90D4-3C4776A4F3C1}" type="pres">
      <dgm:prSet presAssocID="{40FC4FFE-8987-4A26-B7F4-8A516F18ADA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865141F-F083-4EA9-92DF-10B11AF162CE}" type="pres">
      <dgm:prSet presAssocID="{40FC4FFE-8987-4A26-B7F4-8A516F18ADAE}" presName="BalanceSpacing" presStyleCnt="0"/>
      <dgm:spPr/>
    </dgm:pt>
    <dgm:pt modelId="{4067883F-892D-4193-B9AE-4A93E83E471A}" type="pres">
      <dgm:prSet presAssocID="{40FC4FFE-8987-4A26-B7F4-8A516F18ADAE}" presName="BalanceSpacing1" presStyleCnt="0"/>
      <dgm:spPr/>
    </dgm:pt>
    <dgm:pt modelId="{C6D3E5D5-C5F3-4762-BE57-F08D00C250C4}" type="pres">
      <dgm:prSet presAssocID="{5B62599A-5C9B-48E7-896E-EA782AC60C8B}" presName="Accent1Text" presStyleLbl="node1" presStyleIdx="1" presStyleCnt="8" custAng="16200000" custScaleX="133904" custScaleY="135732" custLinFactNeighborX="-61085" custLinFactNeighborY="-2051"/>
      <dgm:spPr/>
    </dgm:pt>
    <dgm:pt modelId="{AD270D98-8254-4E65-85D5-3B39FB2B1504}" type="pres">
      <dgm:prSet presAssocID="{5B62599A-5C9B-48E7-896E-EA782AC60C8B}" presName="spaceBetweenRectangles" presStyleCnt="0"/>
      <dgm:spPr/>
    </dgm:pt>
    <dgm:pt modelId="{C91ED0E2-6083-4A7F-A282-EF40A8F3FAFB}" type="pres">
      <dgm:prSet presAssocID="{49225C73-1633-42F1-AB3B-7CB183E5F8B8}" presName="composite" presStyleCnt="0"/>
      <dgm:spPr/>
    </dgm:pt>
    <dgm:pt modelId="{44CFDF86-023B-4606-BEEB-37F5D212F3E1}" type="pres">
      <dgm:prSet presAssocID="{49225C73-1633-42F1-AB3B-7CB183E5F8B8}" presName="Parent1" presStyleLbl="node1" presStyleIdx="2" presStyleCnt="8" custAng="16200000" custScaleX="126924" custScaleY="126531" custLinFactNeighborX="45663" custLinFactNeighborY="-45270">
        <dgm:presLayoutVars>
          <dgm:chMax val="1"/>
          <dgm:chPref val="1"/>
          <dgm:bulletEnabled val="1"/>
        </dgm:presLayoutVars>
      </dgm:prSet>
      <dgm:spPr/>
    </dgm:pt>
    <dgm:pt modelId="{FEDE6A34-BCED-40A6-B0F8-29F97C2E3989}" type="pres">
      <dgm:prSet presAssocID="{49225C73-1633-42F1-AB3B-7CB183E5F8B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F26B202-A810-4137-8859-07DEA94CFE25}" type="pres">
      <dgm:prSet presAssocID="{49225C73-1633-42F1-AB3B-7CB183E5F8B8}" presName="BalanceSpacing" presStyleCnt="0"/>
      <dgm:spPr/>
    </dgm:pt>
    <dgm:pt modelId="{539DCBFB-D099-4C8E-A3F8-B54EB8ABE153}" type="pres">
      <dgm:prSet presAssocID="{49225C73-1633-42F1-AB3B-7CB183E5F8B8}" presName="BalanceSpacing1" presStyleCnt="0"/>
      <dgm:spPr/>
    </dgm:pt>
    <dgm:pt modelId="{E6628C8D-8707-4379-A445-2C546DC7371E}" type="pres">
      <dgm:prSet presAssocID="{9646853A-8964-4519-A5B1-0B7D18B2983D}" presName="Accent1Text" presStyleLbl="node1" presStyleIdx="3" presStyleCnt="8" custAng="16200000" custScaleX="129523" custScaleY="124670" custLinFactX="-100000" custLinFactY="77887" custLinFactNeighborX="-192161" custLinFactNeighborY="100000"/>
      <dgm:spPr/>
    </dgm:pt>
    <dgm:pt modelId="{5AB9EA43-0B22-4066-84FA-80A4A169A9AC}" type="pres">
      <dgm:prSet presAssocID="{9646853A-8964-4519-A5B1-0B7D18B2983D}" presName="spaceBetweenRectangles" presStyleCnt="0"/>
      <dgm:spPr/>
    </dgm:pt>
    <dgm:pt modelId="{24FA7B3E-817C-48F5-A471-0E48E20AC3F2}" type="pres">
      <dgm:prSet presAssocID="{1C383F32-22E8-4F62-A3E0-BDC3D5F48992}" presName="composite" presStyleCnt="0"/>
      <dgm:spPr/>
    </dgm:pt>
    <dgm:pt modelId="{FDA84BB9-1F23-4589-8933-37E7A45B9421}" type="pres">
      <dgm:prSet presAssocID="{1C383F32-22E8-4F62-A3E0-BDC3D5F48992}" presName="Parent1" presStyleLbl="node1" presStyleIdx="4" presStyleCnt="8" custAng="16200000" custScaleX="160909" custScaleY="148616" custLinFactX="65051" custLinFactNeighborX="100000" custLinFactNeighborY="-88001">
        <dgm:presLayoutVars>
          <dgm:chMax val="1"/>
          <dgm:chPref val="1"/>
          <dgm:bulletEnabled val="1"/>
        </dgm:presLayoutVars>
      </dgm:prSet>
      <dgm:spPr/>
    </dgm:pt>
    <dgm:pt modelId="{9CA73AC7-3299-4A28-B28D-2266965653B7}" type="pres">
      <dgm:prSet presAssocID="{1C383F32-22E8-4F62-A3E0-BDC3D5F4899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9CB8009-EE58-4CF4-89C3-5435C70FF0A5}" type="pres">
      <dgm:prSet presAssocID="{1C383F32-22E8-4F62-A3E0-BDC3D5F48992}" presName="BalanceSpacing" presStyleCnt="0"/>
      <dgm:spPr/>
    </dgm:pt>
    <dgm:pt modelId="{AAF91E28-883A-4788-9AE9-AAC2B1551BA8}" type="pres">
      <dgm:prSet presAssocID="{1C383F32-22E8-4F62-A3E0-BDC3D5F48992}" presName="BalanceSpacing1" presStyleCnt="0"/>
      <dgm:spPr/>
    </dgm:pt>
    <dgm:pt modelId="{2CEAA2F9-2159-445C-AEF6-D4DB9B600FAD}" type="pres">
      <dgm:prSet presAssocID="{8500F72A-2C6D-4FDF-9C1D-CA691380EB0B}" presName="Accent1Text" presStyleLbl="node1" presStyleIdx="5" presStyleCnt="8" custAng="16200000" custScaleX="119941" custScaleY="173890" custLinFactX="-100000" custLinFactNeighborX="-110018" custLinFactNeighborY="-94654"/>
      <dgm:spPr/>
    </dgm:pt>
    <dgm:pt modelId="{671EB59B-2FE3-4571-8685-49CCAAD22492}" type="pres">
      <dgm:prSet presAssocID="{8500F72A-2C6D-4FDF-9C1D-CA691380EB0B}" presName="spaceBetweenRectangles" presStyleCnt="0"/>
      <dgm:spPr/>
    </dgm:pt>
    <dgm:pt modelId="{71CC749E-6E83-4717-B902-24042CECAE3D}" type="pres">
      <dgm:prSet presAssocID="{ACC4EFF2-FA4B-43AE-A25A-B7F6D8334224}" presName="composite" presStyleCnt="0"/>
      <dgm:spPr/>
    </dgm:pt>
    <dgm:pt modelId="{5761F862-7535-44DE-BB84-3150A00BA2F9}" type="pres">
      <dgm:prSet presAssocID="{ACC4EFF2-FA4B-43AE-A25A-B7F6D8334224}" presName="Parent1" presStyleLbl="node1" presStyleIdx="6" presStyleCnt="8" custScaleX="136190" custScaleY="117362" custLinFactY="-49579" custLinFactNeighborX="-18872" custLinFactNeighborY="-100000">
        <dgm:presLayoutVars>
          <dgm:chMax val="1"/>
          <dgm:chPref val="1"/>
          <dgm:bulletEnabled val="1"/>
        </dgm:presLayoutVars>
      </dgm:prSet>
      <dgm:spPr/>
    </dgm:pt>
    <dgm:pt modelId="{9E56B98A-98BF-4EE5-BC31-DB767C4AA563}" type="pres">
      <dgm:prSet presAssocID="{ACC4EFF2-FA4B-43AE-A25A-B7F6D833422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824C4D2-7387-401A-BB17-114E463D3970}" type="pres">
      <dgm:prSet presAssocID="{ACC4EFF2-FA4B-43AE-A25A-B7F6D8334224}" presName="BalanceSpacing" presStyleCnt="0"/>
      <dgm:spPr/>
    </dgm:pt>
    <dgm:pt modelId="{C2FEC94B-618B-48FE-BEC2-516A2D14AE27}" type="pres">
      <dgm:prSet presAssocID="{ACC4EFF2-FA4B-43AE-A25A-B7F6D8334224}" presName="BalanceSpacing1" presStyleCnt="0"/>
      <dgm:spPr/>
    </dgm:pt>
    <dgm:pt modelId="{8A3A08A5-0431-4C7C-A6D1-00EA4A963E6A}" type="pres">
      <dgm:prSet presAssocID="{BEC4D056-6A2A-485A-94CD-996B4214538A}" presName="Accent1Text" presStyleLbl="node1" presStyleIdx="7" presStyleCnt="8" custAng="16200000" custScaleX="127727" custScaleY="128624" custLinFactNeighborX="89" custLinFactNeighborY="-45918"/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5DA9D134-2B3A-4400-8550-EF89BC53BB92}" type="presOf" srcId="{BEC4D056-6A2A-485A-94CD-996B4214538A}" destId="{8A3A08A5-0431-4C7C-A6D1-00EA4A963E6A}" srcOrd="0" destOrd="0" presId="urn:microsoft.com/office/officeart/2008/layout/AlternatingHexagons"/>
    <dgm:cxn modelId="{DF778B44-5AD9-4037-92A7-37DD993BC639}" srcId="{01A66772-F185-4D58-B8BB-E9370D7A7A2B}" destId="{ACC4EFF2-FA4B-43AE-A25A-B7F6D8334224}" srcOrd="3" destOrd="0" parTransId="{0AD4F8E9-E009-412C-8B73-5D76F931B841}" sibTransId="{BEC4D056-6A2A-485A-94CD-996B4214538A}"/>
    <dgm:cxn modelId="{7EC37448-4F8A-4255-9777-422A67D5F81A}" type="presOf" srcId="{01A66772-F185-4D58-B8BB-E9370D7A7A2B}" destId="{0E4CFC9A-99EE-4C6A-BD2F-C0CF363E5BBD}" srcOrd="0" destOrd="0" presId="urn:microsoft.com/office/officeart/2008/layout/AlternatingHexagons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F91E574-FC31-48A0-947A-F605C8C42B6E}" type="presOf" srcId="{9646853A-8964-4519-A5B1-0B7D18B2983D}" destId="{E6628C8D-8707-4379-A445-2C546DC7371E}" srcOrd="0" destOrd="0" presId="urn:microsoft.com/office/officeart/2008/layout/AlternatingHexagons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97862593-068B-4AAB-BCFE-C4EC8D827995}" type="presOf" srcId="{5B62599A-5C9B-48E7-896E-EA782AC60C8B}" destId="{C6D3E5D5-C5F3-4762-BE57-F08D00C250C4}" srcOrd="0" destOrd="0" presId="urn:microsoft.com/office/officeart/2008/layout/AlternatingHexagons"/>
    <dgm:cxn modelId="{FF1CA4A3-97F9-4B12-B845-1EA85F7D8610}" type="presOf" srcId="{40FC4FFE-8987-4A26-B7F4-8A516F18ADAE}" destId="{9EB721EA-24FB-471C-AC05-8C152B609560}" srcOrd="0" destOrd="0" presId="urn:microsoft.com/office/officeart/2008/layout/AlternatingHexagons"/>
    <dgm:cxn modelId="{FD924AC3-9133-4469-9B43-6BA7A78B708E}" type="presOf" srcId="{1C383F32-22E8-4F62-A3E0-BDC3D5F48992}" destId="{FDA84BB9-1F23-4589-8933-37E7A45B9421}" srcOrd="0" destOrd="0" presId="urn:microsoft.com/office/officeart/2008/layout/AlternatingHexagons"/>
    <dgm:cxn modelId="{A2B269DC-4568-400B-96F0-CE3EC833C59B}" type="presOf" srcId="{ACC4EFF2-FA4B-43AE-A25A-B7F6D8334224}" destId="{5761F862-7535-44DE-BB84-3150A00BA2F9}" srcOrd="0" destOrd="0" presId="urn:microsoft.com/office/officeart/2008/layout/AlternatingHexagons"/>
    <dgm:cxn modelId="{7D7C40F1-B7B8-4EC8-8D2C-BEA95AB1FA96}" type="presOf" srcId="{49225C73-1633-42F1-AB3B-7CB183E5F8B8}" destId="{44CFDF86-023B-4606-BEEB-37F5D212F3E1}" srcOrd="0" destOrd="0" presId="urn:microsoft.com/office/officeart/2008/layout/AlternatingHexagons"/>
    <dgm:cxn modelId="{B08239F9-9D83-4079-BADB-C46C83426852}" type="presOf" srcId="{8500F72A-2C6D-4FDF-9C1D-CA691380EB0B}" destId="{2CEAA2F9-2159-445C-AEF6-D4DB9B600FAD}" srcOrd="0" destOrd="0" presId="urn:microsoft.com/office/officeart/2008/layout/AlternatingHexagons"/>
    <dgm:cxn modelId="{52FFA3AB-DECA-42FF-B79A-00684F776B34}" type="presParOf" srcId="{0E4CFC9A-99EE-4C6A-BD2F-C0CF363E5BBD}" destId="{90EFE6A8-07BE-42F4-90F8-4B364FCCD4EB}" srcOrd="0" destOrd="0" presId="urn:microsoft.com/office/officeart/2008/layout/AlternatingHexagons"/>
    <dgm:cxn modelId="{658EBF31-49B8-4716-9CB5-8652EA2CA4EA}" type="presParOf" srcId="{90EFE6A8-07BE-42F4-90F8-4B364FCCD4EB}" destId="{9EB721EA-24FB-471C-AC05-8C152B609560}" srcOrd="0" destOrd="0" presId="urn:microsoft.com/office/officeart/2008/layout/AlternatingHexagons"/>
    <dgm:cxn modelId="{6FD5DC27-F871-44FF-B7D8-70658AA77370}" type="presParOf" srcId="{90EFE6A8-07BE-42F4-90F8-4B364FCCD4EB}" destId="{8B0E0788-8BB4-45C5-90D4-3C4776A4F3C1}" srcOrd="1" destOrd="0" presId="urn:microsoft.com/office/officeart/2008/layout/AlternatingHexagons"/>
    <dgm:cxn modelId="{E567BEE1-E148-4C5C-876B-7E6AED3FCCEE}" type="presParOf" srcId="{90EFE6A8-07BE-42F4-90F8-4B364FCCD4EB}" destId="{1865141F-F083-4EA9-92DF-10B11AF162CE}" srcOrd="2" destOrd="0" presId="urn:microsoft.com/office/officeart/2008/layout/AlternatingHexagons"/>
    <dgm:cxn modelId="{F5C0A90E-4282-451E-B8D2-01B37CFA4B83}" type="presParOf" srcId="{90EFE6A8-07BE-42F4-90F8-4B364FCCD4EB}" destId="{4067883F-892D-4193-B9AE-4A93E83E471A}" srcOrd="3" destOrd="0" presId="urn:microsoft.com/office/officeart/2008/layout/AlternatingHexagons"/>
    <dgm:cxn modelId="{78B98747-A546-4CB2-87B7-C4CDF463C330}" type="presParOf" srcId="{90EFE6A8-07BE-42F4-90F8-4B364FCCD4EB}" destId="{C6D3E5D5-C5F3-4762-BE57-F08D00C250C4}" srcOrd="4" destOrd="0" presId="urn:microsoft.com/office/officeart/2008/layout/AlternatingHexagons"/>
    <dgm:cxn modelId="{E470B130-A41C-4B86-86D0-31D93937AFFE}" type="presParOf" srcId="{0E4CFC9A-99EE-4C6A-BD2F-C0CF363E5BBD}" destId="{AD270D98-8254-4E65-85D5-3B39FB2B1504}" srcOrd="1" destOrd="0" presId="urn:microsoft.com/office/officeart/2008/layout/AlternatingHexagons"/>
    <dgm:cxn modelId="{CB4CED5C-058D-4F9C-9C27-67799531A6FD}" type="presParOf" srcId="{0E4CFC9A-99EE-4C6A-BD2F-C0CF363E5BBD}" destId="{C91ED0E2-6083-4A7F-A282-EF40A8F3FAFB}" srcOrd="2" destOrd="0" presId="urn:microsoft.com/office/officeart/2008/layout/AlternatingHexagons"/>
    <dgm:cxn modelId="{2D6F973D-0579-492B-9482-F7862532B871}" type="presParOf" srcId="{C91ED0E2-6083-4A7F-A282-EF40A8F3FAFB}" destId="{44CFDF86-023B-4606-BEEB-37F5D212F3E1}" srcOrd="0" destOrd="0" presId="urn:microsoft.com/office/officeart/2008/layout/AlternatingHexagons"/>
    <dgm:cxn modelId="{335EED64-B3CB-4453-8D16-C95D1B3E9F19}" type="presParOf" srcId="{C91ED0E2-6083-4A7F-A282-EF40A8F3FAFB}" destId="{FEDE6A34-BCED-40A6-B0F8-29F97C2E3989}" srcOrd="1" destOrd="0" presId="urn:microsoft.com/office/officeart/2008/layout/AlternatingHexagons"/>
    <dgm:cxn modelId="{104B3E84-3F50-4E61-B173-3FB084375DE6}" type="presParOf" srcId="{C91ED0E2-6083-4A7F-A282-EF40A8F3FAFB}" destId="{6F26B202-A810-4137-8859-07DEA94CFE25}" srcOrd="2" destOrd="0" presId="urn:microsoft.com/office/officeart/2008/layout/AlternatingHexagons"/>
    <dgm:cxn modelId="{FA765021-5415-4C80-A9D9-F9DFC3A06A90}" type="presParOf" srcId="{C91ED0E2-6083-4A7F-A282-EF40A8F3FAFB}" destId="{539DCBFB-D099-4C8E-A3F8-B54EB8ABE153}" srcOrd="3" destOrd="0" presId="urn:microsoft.com/office/officeart/2008/layout/AlternatingHexagons"/>
    <dgm:cxn modelId="{46BFAB89-157A-48CF-81B0-4837B189D988}" type="presParOf" srcId="{C91ED0E2-6083-4A7F-A282-EF40A8F3FAFB}" destId="{E6628C8D-8707-4379-A445-2C546DC7371E}" srcOrd="4" destOrd="0" presId="urn:microsoft.com/office/officeart/2008/layout/AlternatingHexagons"/>
    <dgm:cxn modelId="{BE1FF3A3-164B-4C28-9B90-571ED4D24230}" type="presParOf" srcId="{0E4CFC9A-99EE-4C6A-BD2F-C0CF363E5BBD}" destId="{5AB9EA43-0B22-4066-84FA-80A4A169A9AC}" srcOrd="3" destOrd="0" presId="urn:microsoft.com/office/officeart/2008/layout/AlternatingHexagons"/>
    <dgm:cxn modelId="{5395BB73-131A-4D9F-B836-8DFCC4C0F992}" type="presParOf" srcId="{0E4CFC9A-99EE-4C6A-BD2F-C0CF363E5BBD}" destId="{24FA7B3E-817C-48F5-A471-0E48E20AC3F2}" srcOrd="4" destOrd="0" presId="urn:microsoft.com/office/officeart/2008/layout/AlternatingHexagons"/>
    <dgm:cxn modelId="{9E9EF620-D58B-4CC4-9BFA-89AFFC0FB700}" type="presParOf" srcId="{24FA7B3E-817C-48F5-A471-0E48E20AC3F2}" destId="{FDA84BB9-1F23-4589-8933-37E7A45B9421}" srcOrd="0" destOrd="0" presId="urn:microsoft.com/office/officeart/2008/layout/AlternatingHexagons"/>
    <dgm:cxn modelId="{931F66FD-3A30-428E-B4FD-218FF35AFF38}" type="presParOf" srcId="{24FA7B3E-817C-48F5-A471-0E48E20AC3F2}" destId="{9CA73AC7-3299-4A28-B28D-2266965653B7}" srcOrd="1" destOrd="0" presId="urn:microsoft.com/office/officeart/2008/layout/AlternatingHexagons"/>
    <dgm:cxn modelId="{BB9A2516-69E0-4EDA-999F-BEED16DBF32D}" type="presParOf" srcId="{24FA7B3E-817C-48F5-A471-0E48E20AC3F2}" destId="{29CB8009-EE58-4CF4-89C3-5435C70FF0A5}" srcOrd="2" destOrd="0" presId="urn:microsoft.com/office/officeart/2008/layout/AlternatingHexagons"/>
    <dgm:cxn modelId="{57017445-12EF-41A9-B120-E9EDB3614897}" type="presParOf" srcId="{24FA7B3E-817C-48F5-A471-0E48E20AC3F2}" destId="{AAF91E28-883A-4788-9AE9-AAC2B1551BA8}" srcOrd="3" destOrd="0" presId="urn:microsoft.com/office/officeart/2008/layout/AlternatingHexagons"/>
    <dgm:cxn modelId="{5C8F131A-1117-45A1-BEF9-348062AE7F58}" type="presParOf" srcId="{24FA7B3E-817C-48F5-A471-0E48E20AC3F2}" destId="{2CEAA2F9-2159-445C-AEF6-D4DB9B600FAD}" srcOrd="4" destOrd="0" presId="urn:microsoft.com/office/officeart/2008/layout/AlternatingHexagons"/>
    <dgm:cxn modelId="{63558B17-EA38-4F73-9013-EFC91AA42AF2}" type="presParOf" srcId="{0E4CFC9A-99EE-4C6A-BD2F-C0CF363E5BBD}" destId="{671EB59B-2FE3-4571-8685-49CCAAD22492}" srcOrd="5" destOrd="0" presId="urn:microsoft.com/office/officeart/2008/layout/AlternatingHexagons"/>
    <dgm:cxn modelId="{47CF10A3-C93C-4B12-BB9C-397AB544DD46}" type="presParOf" srcId="{0E4CFC9A-99EE-4C6A-BD2F-C0CF363E5BBD}" destId="{71CC749E-6E83-4717-B902-24042CECAE3D}" srcOrd="6" destOrd="0" presId="urn:microsoft.com/office/officeart/2008/layout/AlternatingHexagons"/>
    <dgm:cxn modelId="{FED65D2A-C13C-44B4-9D5F-E79C9075E2E9}" type="presParOf" srcId="{71CC749E-6E83-4717-B902-24042CECAE3D}" destId="{5761F862-7535-44DE-BB84-3150A00BA2F9}" srcOrd="0" destOrd="0" presId="urn:microsoft.com/office/officeart/2008/layout/AlternatingHexagons"/>
    <dgm:cxn modelId="{65DA408F-2018-49CD-A578-A17C93A7B54E}" type="presParOf" srcId="{71CC749E-6E83-4717-B902-24042CECAE3D}" destId="{9E56B98A-98BF-4EE5-BC31-DB767C4AA563}" srcOrd="1" destOrd="0" presId="urn:microsoft.com/office/officeart/2008/layout/AlternatingHexagons"/>
    <dgm:cxn modelId="{D2352BDA-5B96-4662-826C-30E088085408}" type="presParOf" srcId="{71CC749E-6E83-4717-B902-24042CECAE3D}" destId="{1824C4D2-7387-401A-BB17-114E463D3970}" srcOrd="2" destOrd="0" presId="urn:microsoft.com/office/officeart/2008/layout/AlternatingHexagons"/>
    <dgm:cxn modelId="{961D9FBC-50AF-4AD2-A2AC-104EC087856B}" type="presParOf" srcId="{71CC749E-6E83-4717-B902-24042CECAE3D}" destId="{C2FEC94B-618B-48FE-BEC2-516A2D14AE27}" srcOrd="3" destOrd="0" presId="urn:microsoft.com/office/officeart/2008/layout/AlternatingHexagons"/>
    <dgm:cxn modelId="{1E58906E-DC67-44AD-9940-26C3B3D64D5B}" type="presParOf" srcId="{71CC749E-6E83-4717-B902-24042CECAE3D}" destId="{8A3A08A5-0431-4C7C-A6D1-00EA4A963E6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defRPr cap="all"/>
          </a:pP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4CFC9A-99EE-4C6A-BD2F-C0CF363E5BBD}" type="pres">
      <dgm:prSet presAssocID="{01A66772-F185-4D58-B8BB-E9370D7A7A2B}" presName="Name0" presStyleCnt="0">
        <dgm:presLayoutVars>
          <dgm:chMax/>
          <dgm:chPref/>
          <dgm:dir/>
          <dgm:animLvl val="lvl"/>
        </dgm:presLayoutVars>
      </dgm:prSet>
      <dgm:spPr/>
    </dgm:pt>
    <dgm:pt modelId="{C91ED0E2-6083-4A7F-A282-EF40A8F3FAFB}" type="pres">
      <dgm:prSet presAssocID="{49225C73-1633-42F1-AB3B-7CB183E5F8B8}" presName="composite" presStyleCnt="0"/>
      <dgm:spPr/>
    </dgm:pt>
    <dgm:pt modelId="{44CFDF86-023B-4606-BEEB-37F5D212F3E1}" type="pres">
      <dgm:prSet presAssocID="{49225C73-1633-42F1-AB3B-7CB183E5F8B8}" presName="Parent1" presStyleLbl="node1" presStyleIdx="0" presStyleCnt="2" custScaleX="145692" custScaleY="140198" custLinFactNeighborX="0" custLinFactNeighborY="51009">
        <dgm:presLayoutVars>
          <dgm:chMax val="1"/>
          <dgm:chPref val="1"/>
          <dgm:bulletEnabled val="1"/>
        </dgm:presLayoutVars>
      </dgm:prSet>
      <dgm:spPr/>
    </dgm:pt>
    <dgm:pt modelId="{FEDE6A34-BCED-40A6-B0F8-29F97C2E3989}" type="pres">
      <dgm:prSet presAssocID="{49225C73-1633-42F1-AB3B-7CB183E5F8B8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F26B202-A810-4137-8859-07DEA94CFE25}" type="pres">
      <dgm:prSet presAssocID="{49225C73-1633-42F1-AB3B-7CB183E5F8B8}" presName="BalanceSpacing" presStyleCnt="0"/>
      <dgm:spPr/>
    </dgm:pt>
    <dgm:pt modelId="{539DCBFB-D099-4C8E-A3F8-B54EB8ABE153}" type="pres">
      <dgm:prSet presAssocID="{49225C73-1633-42F1-AB3B-7CB183E5F8B8}" presName="BalanceSpacing1" presStyleCnt="0"/>
      <dgm:spPr/>
    </dgm:pt>
    <dgm:pt modelId="{E6628C8D-8707-4379-A445-2C546DC7371E}" type="pres">
      <dgm:prSet presAssocID="{9646853A-8964-4519-A5B1-0B7D18B2983D}" presName="Accent1Text" presStyleLbl="node1" presStyleIdx="1" presStyleCnt="2" custScaleX="141524" custScaleY="141995" custLinFactNeighborX="3099" custLinFactNeighborY="-59625"/>
      <dgm:spPr/>
    </dgm:pt>
  </dgm:ptLst>
  <dgm:cxnLst>
    <dgm:cxn modelId="{A9154303-8225-4248-91DC-1B0156A35F07}" srcId="{01A66772-F185-4D58-B8BB-E9370D7A7A2B}" destId="{49225C73-1633-42F1-AB3B-7CB183E5F8B8}" srcOrd="0" destOrd="0" parTransId="{1A0E2090-1D4F-438A-8766-B6030CE01ADD}" sibTransId="{9646853A-8964-4519-A5B1-0B7D18B2983D}"/>
    <dgm:cxn modelId="{7EC37448-4F8A-4255-9777-422A67D5F81A}" type="presOf" srcId="{01A66772-F185-4D58-B8BB-E9370D7A7A2B}" destId="{0E4CFC9A-99EE-4C6A-BD2F-C0CF363E5BBD}" srcOrd="0" destOrd="0" presId="urn:microsoft.com/office/officeart/2008/layout/AlternatingHexagons"/>
    <dgm:cxn modelId="{5F91E574-FC31-48A0-947A-F605C8C42B6E}" type="presOf" srcId="{9646853A-8964-4519-A5B1-0B7D18B2983D}" destId="{E6628C8D-8707-4379-A445-2C546DC7371E}" srcOrd="0" destOrd="0" presId="urn:microsoft.com/office/officeart/2008/layout/AlternatingHexagons"/>
    <dgm:cxn modelId="{7D7C40F1-B7B8-4EC8-8D2C-BEA95AB1FA96}" type="presOf" srcId="{49225C73-1633-42F1-AB3B-7CB183E5F8B8}" destId="{44CFDF86-023B-4606-BEEB-37F5D212F3E1}" srcOrd="0" destOrd="0" presId="urn:microsoft.com/office/officeart/2008/layout/AlternatingHexagons"/>
    <dgm:cxn modelId="{CB4CED5C-058D-4F9C-9C27-67799531A6FD}" type="presParOf" srcId="{0E4CFC9A-99EE-4C6A-BD2F-C0CF363E5BBD}" destId="{C91ED0E2-6083-4A7F-A282-EF40A8F3FAFB}" srcOrd="0" destOrd="0" presId="urn:microsoft.com/office/officeart/2008/layout/AlternatingHexagons"/>
    <dgm:cxn modelId="{2D6F973D-0579-492B-9482-F7862532B871}" type="presParOf" srcId="{C91ED0E2-6083-4A7F-A282-EF40A8F3FAFB}" destId="{44CFDF86-023B-4606-BEEB-37F5D212F3E1}" srcOrd="0" destOrd="0" presId="urn:microsoft.com/office/officeart/2008/layout/AlternatingHexagons"/>
    <dgm:cxn modelId="{335EED64-B3CB-4453-8D16-C95D1B3E9F19}" type="presParOf" srcId="{C91ED0E2-6083-4A7F-A282-EF40A8F3FAFB}" destId="{FEDE6A34-BCED-40A6-B0F8-29F97C2E3989}" srcOrd="1" destOrd="0" presId="urn:microsoft.com/office/officeart/2008/layout/AlternatingHexagons"/>
    <dgm:cxn modelId="{104B3E84-3F50-4E61-B173-3FB084375DE6}" type="presParOf" srcId="{C91ED0E2-6083-4A7F-A282-EF40A8F3FAFB}" destId="{6F26B202-A810-4137-8859-07DEA94CFE25}" srcOrd="2" destOrd="0" presId="urn:microsoft.com/office/officeart/2008/layout/AlternatingHexagons"/>
    <dgm:cxn modelId="{FA765021-5415-4C80-A9D9-F9DFC3A06A90}" type="presParOf" srcId="{C91ED0E2-6083-4A7F-A282-EF40A8F3FAFB}" destId="{539DCBFB-D099-4C8E-A3F8-B54EB8ABE153}" srcOrd="3" destOrd="0" presId="urn:microsoft.com/office/officeart/2008/layout/AlternatingHexagons"/>
    <dgm:cxn modelId="{46BFAB89-157A-48CF-81B0-4837B189D988}" type="presParOf" srcId="{C91ED0E2-6083-4A7F-A282-EF40A8F3FAFB}" destId="{E6628C8D-8707-4379-A445-2C546DC7371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49225C73-1633-42F1-AB3B-7CB183E5F8B8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1C383F32-22E8-4F62-A3E0-BDC3D5F48992}">
      <dgm:prSet/>
      <dgm:spPr/>
      <dgm:t>
        <a:bodyPr/>
        <a:lstStyle/>
        <a:p>
          <a:pPr>
            <a:defRPr cap="all"/>
          </a:pPr>
          <a:endParaRPr lang="en-US" dirty="0" err="1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345807C7-CF4B-49B9-B648-6C50E834D7B0}" type="pres">
      <dgm:prSet presAssocID="{01A66772-F185-4D58-B8BB-E9370D7A7A2B}" presName="Name0" presStyleCnt="0">
        <dgm:presLayoutVars>
          <dgm:animLvl val="lvl"/>
          <dgm:resizeHandles val="exact"/>
        </dgm:presLayoutVars>
      </dgm:prSet>
      <dgm:spPr/>
    </dgm:pt>
    <dgm:pt modelId="{DEB950A9-7217-4C11-A802-EB3D7A336BE7}" type="pres">
      <dgm:prSet presAssocID="{40FC4FFE-8987-4A26-B7F4-8A516F18ADAE}" presName="compositeNode" presStyleCnt="0">
        <dgm:presLayoutVars>
          <dgm:bulletEnabled val="1"/>
        </dgm:presLayoutVars>
      </dgm:prSet>
      <dgm:spPr/>
    </dgm:pt>
    <dgm:pt modelId="{717B58E6-7AB4-49E2-8E7D-332A84DA1EEB}" type="pres">
      <dgm:prSet presAssocID="{40FC4FFE-8987-4A26-B7F4-8A516F18ADAE}" presName="bgRect" presStyleLbl="alignNode1" presStyleIdx="0" presStyleCnt="3"/>
      <dgm:spPr/>
    </dgm:pt>
    <dgm:pt modelId="{CC83DDFB-ED2E-4BC6-B6CC-598DFC7F470C}" type="pres">
      <dgm:prSet presAssocID="{5B62599A-5C9B-48E7-896E-EA782AC60C8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8E1D5CA-9A13-45D5-9242-CD22628FF794}" type="pres">
      <dgm:prSet presAssocID="{40FC4FFE-8987-4A26-B7F4-8A516F18ADAE}" presName="nodeRect" presStyleLbl="alignNode1" presStyleIdx="0" presStyleCnt="3">
        <dgm:presLayoutVars>
          <dgm:bulletEnabled val="1"/>
        </dgm:presLayoutVars>
      </dgm:prSet>
      <dgm:spPr/>
    </dgm:pt>
    <dgm:pt modelId="{E4415239-6782-428A-B795-82339713121D}" type="pres">
      <dgm:prSet presAssocID="{5B62599A-5C9B-48E7-896E-EA782AC60C8B}" presName="sibTrans" presStyleCnt="0"/>
      <dgm:spPr/>
    </dgm:pt>
    <dgm:pt modelId="{156E959D-4CED-4A67-9F95-88411105F9AA}" type="pres">
      <dgm:prSet presAssocID="{49225C73-1633-42F1-AB3B-7CB183E5F8B8}" presName="compositeNode" presStyleCnt="0">
        <dgm:presLayoutVars>
          <dgm:bulletEnabled val="1"/>
        </dgm:presLayoutVars>
      </dgm:prSet>
      <dgm:spPr/>
    </dgm:pt>
    <dgm:pt modelId="{ADF7E694-89D9-4CB5-89CB-7B8FC69AA6D2}" type="pres">
      <dgm:prSet presAssocID="{49225C73-1633-42F1-AB3B-7CB183E5F8B8}" presName="bgRect" presStyleLbl="alignNode1" presStyleIdx="1" presStyleCnt="3"/>
      <dgm:spPr/>
    </dgm:pt>
    <dgm:pt modelId="{DE76EC5F-B162-4465-B723-8CF0C96C9047}" type="pres">
      <dgm:prSet presAssocID="{9646853A-8964-4519-A5B1-0B7D18B2983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DD4498A-488B-4095-B106-F32E4994A2DB}" type="pres">
      <dgm:prSet presAssocID="{49225C73-1633-42F1-AB3B-7CB183E5F8B8}" presName="nodeRect" presStyleLbl="alignNode1" presStyleIdx="1" presStyleCnt="3">
        <dgm:presLayoutVars>
          <dgm:bulletEnabled val="1"/>
        </dgm:presLayoutVars>
      </dgm:prSet>
      <dgm:spPr/>
    </dgm:pt>
    <dgm:pt modelId="{ACFC2FEC-E35C-44B8-AF6A-0D6DFE16EA78}" type="pres">
      <dgm:prSet presAssocID="{9646853A-8964-4519-A5B1-0B7D18B2983D}" presName="sibTrans" presStyleCnt="0"/>
      <dgm:spPr/>
    </dgm:pt>
    <dgm:pt modelId="{BACF9C53-E02E-47BD-8DED-DF7F37E7B4AE}" type="pres">
      <dgm:prSet presAssocID="{1C383F32-22E8-4F62-A3E0-BDC3D5F48992}" presName="compositeNode" presStyleCnt="0">
        <dgm:presLayoutVars>
          <dgm:bulletEnabled val="1"/>
        </dgm:presLayoutVars>
      </dgm:prSet>
      <dgm:spPr/>
    </dgm:pt>
    <dgm:pt modelId="{E2310866-D123-4FB6-A8EA-54BC992BA9CD}" type="pres">
      <dgm:prSet presAssocID="{1C383F32-22E8-4F62-A3E0-BDC3D5F48992}" presName="bgRect" presStyleLbl="alignNode1" presStyleIdx="2" presStyleCnt="3"/>
      <dgm:spPr/>
    </dgm:pt>
    <dgm:pt modelId="{2F409361-FD7A-4A49-85B2-691089A89C60}" type="pres">
      <dgm:prSet presAssocID="{8500F72A-2C6D-4FDF-9C1D-CA691380EB0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786037B-556F-4D76-A79C-0ABF77FDB547}" type="pres">
      <dgm:prSet presAssocID="{1C383F32-22E8-4F62-A3E0-BDC3D5F4899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098A02B-8625-453E-B8EB-61CA1EEA071A}" type="presOf" srcId="{01A66772-F185-4D58-B8BB-E9370D7A7A2B}" destId="{345807C7-CF4B-49B9-B648-6C50E834D7B0}" srcOrd="0" destOrd="0" presId="urn:microsoft.com/office/officeart/2016/7/layout/LinearBlockProcessNumbered"/>
    <dgm:cxn modelId="{32B32C3C-1DD8-440F-A72E-7270F443E2CD}" type="presOf" srcId="{1C383F32-22E8-4F62-A3E0-BDC3D5F48992}" destId="{E786037B-556F-4D76-A79C-0ABF77FDB547}" srcOrd="1" destOrd="0" presId="urn:microsoft.com/office/officeart/2016/7/layout/LinearBlockProcessNumbered"/>
    <dgm:cxn modelId="{50706643-266C-4D0D-9E71-9199478DDDE5}" type="presOf" srcId="{1C383F32-22E8-4F62-A3E0-BDC3D5F48992}" destId="{E2310866-D123-4FB6-A8EA-54BC992BA9CD}" srcOrd="0" destOrd="0" presId="urn:microsoft.com/office/officeart/2016/7/layout/LinearBlockProcessNumbered"/>
    <dgm:cxn modelId="{19AFA146-AA4A-4D66-8F47-D5235E9A1243}" type="presOf" srcId="{5B62599A-5C9B-48E7-896E-EA782AC60C8B}" destId="{CC83DDFB-ED2E-4BC6-B6CC-598DFC7F470C}" srcOrd="0" destOrd="0" presId="urn:microsoft.com/office/officeart/2016/7/layout/LinearBlockProcessNumbered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8938254B-546E-432C-BDBE-B448F1C64914}" type="presOf" srcId="{49225C73-1633-42F1-AB3B-7CB183E5F8B8}" destId="{3DD4498A-488B-4095-B106-F32E4994A2DB}" srcOrd="1" destOrd="0" presId="urn:microsoft.com/office/officeart/2016/7/layout/LinearBlockProcessNumbered"/>
    <dgm:cxn modelId="{3B972351-0E04-400F-8570-BEC990C6FBBF}" type="presOf" srcId="{40FC4FFE-8987-4A26-B7F4-8A516F18ADAE}" destId="{B8E1D5CA-9A13-45D5-9242-CD22628FF794}" srcOrd="1" destOrd="0" presId="urn:microsoft.com/office/officeart/2016/7/layout/LinearBlockProcessNumbered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BD5B089-2EB9-4517-A857-458009966627}" type="presOf" srcId="{40FC4FFE-8987-4A26-B7F4-8A516F18ADAE}" destId="{717B58E6-7AB4-49E2-8E7D-332A84DA1EEB}" srcOrd="0" destOrd="0" presId="urn:microsoft.com/office/officeart/2016/7/layout/LinearBlockProcessNumbered"/>
    <dgm:cxn modelId="{C0793FBC-1629-439F-A969-C405061D7801}" type="presOf" srcId="{8500F72A-2C6D-4FDF-9C1D-CA691380EB0B}" destId="{2F409361-FD7A-4A49-85B2-691089A89C60}" srcOrd="0" destOrd="0" presId="urn:microsoft.com/office/officeart/2016/7/layout/LinearBlockProcessNumbered"/>
    <dgm:cxn modelId="{6C5CBEC7-73A0-46FD-9559-4C9AC826A185}" type="presOf" srcId="{49225C73-1633-42F1-AB3B-7CB183E5F8B8}" destId="{ADF7E694-89D9-4CB5-89CB-7B8FC69AA6D2}" srcOrd="0" destOrd="0" presId="urn:microsoft.com/office/officeart/2016/7/layout/LinearBlockProcessNumbered"/>
    <dgm:cxn modelId="{91A810F0-E91D-4B19-8004-4EF68B0E094B}" type="presOf" srcId="{9646853A-8964-4519-A5B1-0B7D18B2983D}" destId="{DE76EC5F-B162-4465-B723-8CF0C96C9047}" srcOrd="0" destOrd="0" presId="urn:microsoft.com/office/officeart/2016/7/layout/LinearBlockProcessNumbered"/>
    <dgm:cxn modelId="{37BD15AB-3634-445F-94F8-8E90B089503E}" type="presParOf" srcId="{345807C7-CF4B-49B9-B648-6C50E834D7B0}" destId="{DEB950A9-7217-4C11-A802-EB3D7A336BE7}" srcOrd="0" destOrd="0" presId="urn:microsoft.com/office/officeart/2016/7/layout/LinearBlockProcessNumbered"/>
    <dgm:cxn modelId="{50E94706-2725-4E55-AB96-F4B41B6E3B25}" type="presParOf" srcId="{DEB950A9-7217-4C11-A802-EB3D7A336BE7}" destId="{717B58E6-7AB4-49E2-8E7D-332A84DA1EEB}" srcOrd="0" destOrd="0" presId="urn:microsoft.com/office/officeart/2016/7/layout/LinearBlockProcessNumbered"/>
    <dgm:cxn modelId="{1364D5BB-0433-47E5-8277-EE4F30824192}" type="presParOf" srcId="{DEB950A9-7217-4C11-A802-EB3D7A336BE7}" destId="{CC83DDFB-ED2E-4BC6-B6CC-598DFC7F470C}" srcOrd="1" destOrd="0" presId="urn:microsoft.com/office/officeart/2016/7/layout/LinearBlockProcessNumbered"/>
    <dgm:cxn modelId="{E874A6B7-CAD6-4501-A45D-70143B4B3DEC}" type="presParOf" srcId="{DEB950A9-7217-4C11-A802-EB3D7A336BE7}" destId="{B8E1D5CA-9A13-45D5-9242-CD22628FF794}" srcOrd="2" destOrd="0" presId="urn:microsoft.com/office/officeart/2016/7/layout/LinearBlockProcessNumbered"/>
    <dgm:cxn modelId="{FD61F1A3-1E08-466C-9CEC-FE843411806F}" type="presParOf" srcId="{345807C7-CF4B-49B9-B648-6C50E834D7B0}" destId="{E4415239-6782-428A-B795-82339713121D}" srcOrd="1" destOrd="0" presId="urn:microsoft.com/office/officeart/2016/7/layout/LinearBlockProcessNumbered"/>
    <dgm:cxn modelId="{62A09397-B5C6-467E-B8F3-7394A3A141D8}" type="presParOf" srcId="{345807C7-CF4B-49B9-B648-6C50E834D7B0}" destId="{156E959D-4CED-4A67-9F95-88411105F9AA}" srcOrd="2" destOrd="0" presId="urn:microsoft.com/office/officeart/2016/7/layout/LinearBlockProcessNumbered"/>
    <dgm:cxn modelId="{DF1E20AA-F945-44F3-A2D8-7C080A503259}" type="presParOf" srcId="{156E959D-4CED-4A67-9F95-88411105F9AA}" destId="{ADF7E694-89D9-4CB5-89CB-7B8FC69AA6D2}" srcOrd="0" destOrd="0" presId="urn:microsoft.com/office/officeart/2016/7/layout/LinearBlockProcessNumbered"/>
    <dgm:cxn modelId="{839B7917-D6BF-4AB3-8A31-B1F1ACCB7F25}" type="presParOf" srcId="{156E959D-4CED-4A67-9F95-88411105F9AA}" destId="{DE76EC5F-B162-4465-B723-8CF0C96C9047}" srcOrd="1" destOrd="0" presId="urn:microsoft.com/office/officeart/2016/7/layout/LinearBlockProcessNumbered"/>
    <dgm:cxn modelId="{F87226B9-A1AC-4951-8445-29611F67B92D}" type="presParOf" srcId="{156E959D-4CED-4A67-9F95-88411105F9AA}" destId="{3DD4498A-488B-4095-B106-F32E4994A2DB}" srcOrd="2" destOrd="0" presId="urn:microsoft.com/office/officeart/2016/7/layout/LinearBlockProcessNumbered"/>
    <dgm:cxn modelId="{A06713F5-CCDF-4FD1-83AA-99B6DFC7AFD7}" type="presParOf" srcId="{345807C7-CF4B-49B9-B648-6C50E834D7B0}" destId="{ACFC2FEC-E35C-44B8-AF6A-0D6DFE16EA78}" srcOrd="3" destOrd="0" presId="urn:microsoft.com/office/officeart/2016/7/layout/LinearBlockProcessNumbered"/>
    <dgm:cxn modelId="{8BD2E538-31DB-49B5-A2C5-E5C7027FC136}" type="presParOf" srcId="{345807C7-CF4B-49B9-B648-6C50E834D7B0}" destId="{BACF9C53-E02E-47BD-8DED-DF7F37E7B4AE}" srcOrd="4" destOrd="0" presId="urn:microsoft.com/office/officeart/2016/7/layout/LinearBlockProcessNumbered"/>
    <dgm:cxn modelId="{407587DA-A86A-4C49-AEE6-38BE0A270C77}" type="presParOf" srcId="{BACF9C53-E02E-47BD-8DED-DF7F37E7B4AE}" destId="{E2310866-D123-4FB6-A8EA-54BC992BA9CD}" srcOrd="0" destOrd="0" presId="urn:microsoft.com/office/officeart/2016/7/layout/LinearBlockProcessNumbered"/>
    <dgm:cxn modelId="{E274E438-F246-4F2E-99E1-C4AE6E0B980B}" type="presParOf" srcId="{BACF9C53-E02E-47BD-8DED-DF7F37E7B4AE}" destId="{2F409361-FD7A-4A49-85B2-691089A89C60}" srcOrd="1" destOrd="0" presId="urn:microsoft.com/office/officeart/2016/7/layout/LinearBlockProcessNumbered"/>
    <dgm:cxn modelId="{7A71422D-E092-4A6B-A6C0-6FFE246F709A}" type="presParOf" srcId="{BACF9C53-E02E-47BD-8DED-DF7F37E7B4AE}" destId="{E786037B-556F-4D76-A79C-0ABF77FDB54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Inform &amp; Communicate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 phldrT="01" phldr="0"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 Engagement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 phldrT="02" phldr="0"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Organizational Infrastructure 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 phldrT="03" phldr="0"/>
      <dgm:spPr/>
      <dgm:t>
        <a:bodyPr/>
        <a:lstStyle/>
        <a:p>
          <a:endParaRPr lang="en-US"/>
        </a:p>
      </dgm:t>
    </dgm:pt>
    <dgm:pt modelId="{3C9EFF58-6205-4DD2-A3D4-B045FC9E9DB4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52937A89-5816-43C6-8C78-364AF94CE7DB}" type="pres">
      <dgm:prSet presAssocID="{40FC4FFE-8987-4A26-B7F4-8A516F18ADAE}" presName="compNode" presStyleCnt="0"/>
      <dgm:spPr/>
    </dgm:pt>
    <dgm:pt modelId="{8A7740A2-4A2F-40C5-83CA-9FEA73035079}" type="pres">
      <dgm:prSet presAssocID="{40FC4FFE-8987-4A26-B7F4-8A516F18ADAE}" presName="bgRect" presStyleLbl="bgShp" presStyleIdx="0" presStyleCnt="3" custLinFactNeighborX="-153" custLinFactNeighborY="-43"/>
      <dgm:spPr/>
    </dgm:pt>
    <dgm:pt modelId="{EAA557C6-DB70-4710-90A8-5A4D2543420C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80AE8CB-EA19-45C2-BEE5-8D5B427FD07D}" type="pres">
      <dgm:prSet presAssocID="{40FC4FFE-8987-4A26-B7F4-8A516F18ADAE}" presName="spaceRect" presStyleCnt="0"/>
      <dgm:spPr/>
    </dgm:pt>
    <dgm:pt modelId="{7E5DD17A-5777-4E29-8BEB-D6F1C05F4BB6}" type="pres">
      <dgm:prSet presAssocID="{40FC4FFE-8987-4A26-B7F4-8A516F18ADAE}" presName="parTx" presStyleLbl="revTx" presStyleIdx="0" presStyleCnt="3">
        <dgm:presLayoutVars>
          <dgm:chMax val="0"/>
          <dgm:chPref val="0"/>
        </dgm:presLayoutVars>
      </dgm:prSet>
      <dgm:spPr/>
    </dgm:pt>
    <dgm:pt modelId="{F21D8D58-BFD9-4935-9491-1C9A7B121B83}" type="pres">
      <dgm:prSet presAssocID="{5B62599A-5C9B-48E7-896E-EA782AC60C8B}" presName="sibTrans" presStyleCnt="0"/>
      <dgm:spPr/>
    </dgm:pt>
    <dgm:pt modelId="{0FBCA03B-AF45-49B1-8643-2367EE5F5126}" type="pres">
      <dgm:prSet presAssocID="{49225C73-1633-42F1-AB3B-7CB183E5F8B8}" presName="compNode" presStyleCnt="0"/>
      <dgm:spPr/>
    </dgm:pt>
    <dgm:pt modelId="{F4B1758B-750F-429E-989F-709A78A16AB4}" type="pres">
      <dgm:prSet presAssocID="{49225C73-1633-42F1-AB3B-7CB183E5F8B8}" presName="bgRect" presStyleLbl="bgShp" presStyleIdx="1" presStyleCnt="3"/>
      <dgm:spPr/>
    </dgm:pt>
    <dgm:pt modelId="{59742BAE-9B49-4192-A50A-DE9EBD286EA2}" type="pres">
      <dgm:prSet presAssocID="{49225C73-1633-42F1-AB3B-7CB183E5F8B8}" presName="iconRect" presStyleLbl="node1" presStyleIdx="1" presStyleCnt="3" custLinFactNeighborX="-15814" custLinFactNeighborY="-409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E14F4C65-951C-4C06-A715-4C0A5D575017}" type="pres">
      <dgm:prSet presAssocID="{49225C73-1633-42F1-AB3B-7CB183E5F8B8}" presName="spaceRect" presStyleCnt="0"/>
      <dgm:spPr/>
    </dgm:pt>
    <dgm:pt modelId="{A1C612C2-4019-47EE-8844-3C909C7054A7}" type="pres">
      <dgm:prSet presAssocID="{49225C73-1633-42F1-AB3B-7CB183E5F8B8}" presName="parTx" presStyleLbl="revTx" presStyleIdx="1" presStyleCnt="3">
        <dgm:presLayoutVars>
          <dgm:chMax val="0"/>
          <dgm:chPref val="0"/>
        </dgm:presLayoutVars>
      </dgm:prSet>
      <dgm:spPr/>
    </dgm:pt>
    <dgm:pt modelId="{D8A329F9-5FF6-47E5-BE38-E2DB0972CEC2}" type="pres">
      <dgm:prSet presAssocID="{9646853A-8964-4519-A5B1-0B7D18B2983D}" presName="sibTrans" presStyleCnt="0"/>
      <dgm:spPr/>
    </dgm:pt>
    <dgm:pt modelId="{454367A5-50EA-406F-97CD-43AF36371966}" type="pres">
      <dgm:prSet presAssocID="{1C383F32-22E8-4F62-A3E0-BDC3D5F48992}" presName="compNode" presStyleCnt="0"/>
      <dgm:spPr/>
    </dgm:pt>
    <dgm:pt modelId="{8C0EDAB6-8BAC-4D27-B3FB-08B8DC21C300}" type="pres">
      <dgm:prSet presAssocID="{1C383F32-22E8-4F62-A3E0-BDC3D5F48992}" presName="bgRect" presStyleLbl="bgShp" presStyleIdx="2" presStyleCnt="3"/>
      <dgm:spPr/>
    </dgm:pt>
    <dgm:pt modelId="{00207301-F56B-4D8C-A436-B34021E3A087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F648EED2-CD85-49CA-AB95-D973175ED4FB}" type="pres">
      <dgm:prSet presAssocID="{1C383F32-22E8-4F62-A3E0-BDC3D5F48992}" presName="spaceRect" presStyleCnt="0"/>
      <dgm:spPr/>
    </dgm:pt>
    <dgm:pt modelId="{2219C8EC-9745-42F0-A29F-43EDA897E6E5}" type="pres">
      <dgm:prSet presAssocID="{1C383F32-22E8-4F62-A3E0-BDC3D5F489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25EF285-E881-4071-89BB-2281AEB1BC85}" type="presOf" srcId="{01A66772-F185-4D58-B8BB-E9370D7A7A2B}" destId="{3C9EFF58-6205-4DD2-A3D4-B045FC9E9DB4}" srcOrd="0" destOrd="0" presId="urn:microsoft.com/office/officeart/2018/2/layout/IconVerticalSolidList"/>
    <dgm:cxn modelId="{FD8871CD-63AC-40A0-97AD-5F65805CFCAC}" type="presOf" srcId="{49225C73-1633-42F1-AB3B-7CB183E5F8B8}" destId="{A1C612C2-4019-47EE-8844-3C909C7054A7}" srcOrd="0" destOrd="0" presId="urn:microsoft.com/office/officeart/2018/2/layout/IconVerticalSolidList"/>
    <dgm:cxn modelId="{BE114FDA-777A-4983-B555-27AB15421A03}" type="presOf" srcId="{40FC4FFE-8987-4A26-B7F4-8A516F18ADAE}" destId="{7E5DD17A-5777-4E29-8BEB-D6F1C05F4BB6}" srcOrd="0" destOrd="0" presId="urn:microsoft.com/office/officeart/2018/2/layout/IconVerticalSolidList"/>
    <dgm:cxn modelId="{1758B1EF-2F22-4375-A643-F443CA142A02}" type="presOf" srcId="{1C383F32-22E8-4F62-A3E0-BDC3D5F48992}" destId="{2219C8EC-9745-42F0-A29F-43EDA897E6E5}" srcOrd="0" destOrd="0" presId="urn:microsoft.com/office/officeart/2018/2/layout/IconVerticalSolidList"/>
    <dgm:cxn modelId="{3EFBDE88-2501-48F6-8723-04C5A08F7A46}" type="presParOf" srcId="{3C9EFF58-6205-4DD2-A3D4-B045FC9E9DB4}" destId="{52937A89-5816-43C6-8C78-364AF94CE7DB}" srcOrd="0" destOrd="0" presId="urn:microsoft.com/office/officeart/2018/2/layout/IconVerticalSolidList"/>
    <dgm:cxn modelId="{0FCD973E-4BA0-423F-BBA3-49217256900A}" type="presParOf" srcId="{52937A89-5816-43C6-8C78-364AF94CE7DB}" destId="{8A7740A2-4A2F-40C5-83CA-9FEA73035079}" srcOrd="0" destOrd="0" presId="urn:microsoft.com/office/officeart/2018/2/layout/IconVerticalSolidList"/>
    <dgm:cxn modelId="{A320762B-A468-448B-88CB-1CE88CFED18A}" type="presParOf" srcId="{52937A89-5816-43C6-8C78-364AF94CE7DB}" destId="{EAA557C6-DB70-4710-90A8-5A4D2543420C}" srcOrd="1" destOrd="0" presId="urn:microsoft.com/office/officeart/2018/2/layout/IconVerticalSolidList"/>
    <dgm:cxn modelId="{6261045B-5A2B-4BC4-844E-9F83119C05F4}" type="presParOf" srcId="{52937A89-5816-43C6-8C78-364AF94CE7DB}" destId="{480AE8CB-EA19-45C2-BEE5-8D5B427FD07D}" srcOrd="2" destOrd="0" presId="urn:microsoft.com/office/officeart/2018/2/layout/IconVerticalSolidList"/>
    <dgm:cxn modelId="{7EA32D63-004F-4A25-A909-7B8AFAD77631}" type="presParOf" srcId="{52937A89-5816-43C6-8C78-364AF94CE7DB}" destId="{7E5DD17A-5777-4E29-8BEB-D6F1C05F4BB6}" srcOrd="3" destOrd="0" presId="urn:microsoft.com/office/officeart/2018/2/layout/IconVerticalSolidList"/>
    <dgm:cxn modelId="{104FDA88-19E9-479A-86EF-57B2593C46D1}" type="presParOf" srcId="{3C9EFF58-6205-4DD2-A3D4-B045FC9E9DB4}" destId="{F21D8D58-BFD9-4935-9491-1C9A7B121B83}" srcOrd="1" destOrd="0" presId="urn:microsoft.com/office/officeart/2018/2/layout/IconVerticalSolidList"/>
    <dgm:cxn modelId="{2BB90C0F-2B29-4B1F-BAFF-991075442E0D}" type="presParOf" srcId="{3C9EFF58-6205-4DD2-A3D4-B045FC9E9DB4}" destId="{0FBCA03B-AF45-49B1-8643-2367EE5F5126}" srcOrd="2" destOrd="0" presId="urn:microsoft.com/office/officeart/2018/2/layout/IconVerticalSolidList"/>
    <dgm:cxn modelId="{D8E4BEAD-1340-443D-BC2C-DD9E09A95175}" type="presParOf" srcId="{0FBCA03B-AF45-49B1-8643-2367EE5F5126}" destId="{F4B1758B-750F-429E-989F-709A78A16AB4}" srcOrd="0" destOrd="0" presId="urn:microsoft.com/office/officeart/2018/2/layout/IconVerticalSolidList"/>
    <dgm:cxn modelId="{2C745B1D-414A-4C7B-B8B4-1475F06C20E7}" type="presParOf" srcId="{0FBCA03B-AF45-49B1-8643-2367EE5F5126}" destId="{59742BAE-9B49-4192-A50A-DE9EBD286EA2}" srcOrd="1" destOrd="0" presId="urn:microsoft.com/office/officeart/2018/2/layout/IconVerticalSolidList"/>
    <dgm:cxn modelId="{7B588C2A-C67F-4CCA-9CDE-055E7CF52BCD}" type="presParOf" srcId="{0FBCA03B-AF45-49B1-8643-2367EE5F5126}" destId="{E14F4C65-951C-4C06-A715-4C0A5D575017}" srcOrd="2" destOrd="0" presId="urn:microsoft.com/office/officeart/2018/2/layout/IconVerticalSolidList"/>
    <dgm:cxn modelId="{381860A3-B77F-4C1D-9C08-9E5792DDEDB2}" type="presParOf" srcId="{0FBCA03B-AF45-49B1-8643-2367EE5F5126}" destId="{A1C612C2-4019-47EE-8844-3C909C7054A7}" srcOrd="3" destOrd="0" presId="urn:microsoft.com/office/officeart/2018/2/layout/IconVerticalSolidList"/>
    <dgm:cxn modelId="{BDD0B42F-AAD3-4A06-9E85-AC58110C9188}" type="presParOf" srcId="{3C9EFF58-6205-4DD2-A3D4-B045FC9E9DB4}" destId="{D8A329F9-5FF6-47E5-BE38-E2DB0972CEC2}" srcOrd="3" destOrd="0" presId="urn:microsoft.com/office/officeart/2018/2/layout/IconVerticalSolidList"/>
    <dgm:cxn modelId="{BD17D24F-A145-4978-B6CA-524F20993220}" type="presParOf" srcId="{3C9EFF58-6205-4DD2-A3D4-B045FC9E9DB4}" destId="{454367A5-50EA-406F-97CD-43AF36371966}" srcOrd="4" destOrd="0" presId="urn:microsoft.com/office/officeart/2018/2/layout/IconVerticalSolidList"/>
    <dgm:cxn modelId="{4665A542-5607-4317-B3EF-0DCFFB565FEE}" type="presParOf" srcId="{454367A5-50EA-406F-97CD-43AF36371966}" destId="{8C0EDAB6-8BAC-4D27-B3FB-08B8DC21C300}" srcOrd="0" destOrd="0" presId="urn:microsoft.com/office/officeart/2018/2/layout/IconVerticalSolidList"/>
    <dgm:cxn modelId="{A4F32545-1AA7-465A-AC37-32290234B903}" type="presParOf" srcId="{454367A5-50EA-406F-97CD-43AF36371966}" destId="{00207301-F56B-4D8C-A436-B34021E3A087}" srcOrd="1" destOrd="0" presId="urn:microsoft.com/office/officeart/2018/2/layout/IconVerticalSolidList"/>
    <dgm:cxn modelId="{5E268E79-1518-433B-AF35-7120182DB5CE}" type="presParOf" srcId="{454367A5-50EA-406F-97CD-43AF36371966}" destId="{F648EED2-CD85-49CA-AB95-D973175ED4FB}" srcOrd="2" destOrd="0" presId="urn:microsoft.com/office/officeart/2018/2/layout/IconVerticalSolidList"/>
    <dgm:cxn modelId="{A1E2CE50-224C-4602-AA5C-21FD33E726C0}" type="presParOf" srcId="{454367A5-50EA-406F-97CD-43AF36371966}" destId="{2219C8EC-9745-42F0-A29F-43EDA897E6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721EA-24FB-471C-AC05-8C152B609560}">
      <dsp:nvSpPr>
        <dsp:cNvPr id="0" name=""/>
        <dsp:cNvSpPr/>
      </dsp:nvSpPr>
      <dsp:spPr>
        <a:xfrm>
          <a:off x="1839591" y="3017837"/>
          <a:ext cx="796268" cy="69275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600" kern="1200" dirty="0"/>
        </a:p>
      </dsp:txBody>
      <dsp:txXfrm rot="-5400000">
        <a:off x="1999302" y="3090165"/>
        <a:ext cx="476845" cy="548098"/>
      </dsp:txXfrm>
    </dsp:sp>
    <dsp:sp modelId="{8B0E0788-8BB4-45C5-90D4-3C4776A4F3C1}">
      <dsp:nvSpPr>
        <dsp:cNvPr id="0" name=""/>
        <dsp:cNvSpPr/>
      </dsp:nvSpPr>
      <dsp:spPr>
        <a:xfrm>
          <a:off x="3287977" y="302499"/>
          <a:ext cx="888635" cy="47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3E5D5-C5F3-4762-BE57-F08D00C250C4}">
      <dsp:nvSpPr>
        <dsp:cNvPr id="0" name=""/>
        <dsp:cNvSpPr/>
      </dsp:nvSpPr>
      <dsp:spPr>
        <a:xfrm>
          <a:off x="1208841" y="61236"/>
          <a:ext cx="1080790" cy="92762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429073" y="152021"/>
        <a:ext cx="640326" cy="746054"/>
      </dsp:txXfrm>
    </dsp:sp>
    <dsp:sp modelId="{44CFDF86-023B-4606-BEEB-37F5D212F3E1}">
      <dsp:nvSpPr>
        <dsp:cNvPr id="0" name=""/>
        <dsp:cNvSpPr/>
      </dsp:nvSpPr>
      <dsp:spPr>
        <a:xfrm>
          <a:off x="2357628" y="665037"/>
          <a:ext cx="1007526" cy="879270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 dirty="0"/>
            <a:t>.</a:t>
          </a:r>
        </a:p>
      </dsp:txBody>
      <dsp:txXfrm rot="-5400000">
        <a:off x="2558974" y="758142"/>
        <a:ext cx="604834" cy="693060"/>
      </dsp:txXfrm>
    </dsp:sp>
    <dsp:sp modelId="{FEDE6A34-BCED-40A6-B0F8-29F97C2E3989}">
      <dsp:nvSpPr>
        <dsp:cNvPr id="0" name=""/>
        <dsp:cNvSpPr/>
      </dsp:nvSpPr>
      <dsp:spPr>
        <a:xfrm>
          <a:off x="1310047" y="1226262"/>
          <a:ext cx="859969" cy="47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8C8D-8707-4379-A445-2C546DC7371E}">
      <dsp:nvSpPr>
        <dsp:cNvPr id="0" name=""/>
        <dsp:cNvSpPr/>
      </dsp:nvSpPr>
      <dsp:spPr>
        <a:xfrm>
          <a:off x="772923" y="2432963"/>
          <a:ext cx="992707" cy="89727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962996" y="2542745"/>
        <a:ext cx="612560" cy="677711"/>
      </dsp:txXfrm>
    </dsp:sp>
    <dsp:sp modelId="{FDA84BB9-1F23-4589-8933-37E7A45B9421}">
      <dsp:nvSpPr>
        <dsp:cNvPr id="0" name=""/>
        <dsp:cNvSpPr/>
      </dsp:nvSpPr>
      <dsp:spPr>
        <a:xfrm>
          <a:off x="3472284" y="1282750"/>
          <a:ext cx="1183381" cy="111470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3200" kern="1200" dirty="0"/>
        </a:p>
      </dsp:txBody>
      <dsp:txXfrm rot="-5400000">
        <a:off x="3687016" y="1439918"/>
        <a:ext cx="753916" cy="800367"/>
      </dsp:txXfrm>
    </dsp:sp>
    <dsp:sp modelId="{9CA73AC7-3299-4A28-B28D-2266965653B7}">
      <dsp:nvSpPr>
        <dsp:cNvPr id="0" name=""/>
        <dsp:cNvSpPr/>
      </dsp:nvSpPr>
      <dsp:spPr>
        <a:xfrm>
          <a:off x="3287977" y="2301945"/>
          <a:ext cx="888635" cy="47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AA2F9-2159-445C-AEF6-D4DB9B600FAD}">
      <dsp:nvSpPr>
        <dsp:cNvPr id="0" name=""/>
        <dsp:cNvSpPr/>
      </dsp:nvSpPr>
      <dsp:spPr>
        <a:xfrm>
          <a:off x="25183" y="1371678"/>
          <a:ext cx="1384630" cy="83089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12842" y="1279438"/>
        <a:ext cx="609311" cy="1015376"/>
      </dsp:txXfrm>
    </dsp:sp>
    <dsp:sp modelId="{5761F862-7535-44DE-BB84-3150A00BA2F9}">
      <dsp:nvSpPr>
        <dsp:cNvPr id="0" name=""/>
        <dsp:cNvSpPr/>
      </dsp:nvSpPr>
      <dsp:spPr>
        <a:xfrm rot="5400000">
          <a:off x="1947064" y="1962060"/>
          <a:ext cx="934516" cy="943460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-5400000">
        <a:off x="2099835" y="2122285"/>
        <a:ext cx="628974" cy="623010"/>
      </dsp:txXfrm>
    </dsp:sp>
    <dsp:sp modelId="{9E56B98A-98BF-4EE5-BC31-DB767C4AA563}">
      <dsp:nvSpPr>
        <dsp:cNvPr id="0" name=""/>
        <dsp:cNvSpPr/>
      </dsp:nvSpPr>
      <dsp:spPr>
        <a:xfrm>
          <a:off x="1310047" y="3385960"/>
          <a:ext cx="859969" cy="47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A08A5-0431-4C7C-A6D1-00EA4A963E6A}">
      <dsp:nvSpPr>
        <dsp:cNvPr id="0" name=""/>
        <dsp:cNvSpPr/>
      </dsp:nvSpPr>
      <dsp:spPr>
        <a:xfrm>
          <a:off x="2781753" y="2816794"/>
          <a:ext cx="1024192" cy="88483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988871" y="2906200"/>
        <a:ext cx="609955" cy="70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FDF86-023B-4606-BEEB-37F5D212F3E1}">
      <dsp:nvSpPr>
        <dsp:cNvPr id="0" name=""/>
        <dsp:cNvSpPr/>
      </dsp:nvSpPr>
      <dsp:spPr>
        <a:xfrm rot="5400000">
          <a:off x="1723319" y="1731779"/>
          <a:ext cx="1828118" cy="165278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6000" kern="1200" dirty="0"/>
        </a:p>
      </dsp:txBody>
      <dsp:txXfrm rot="-5400000">
        <a:off x="2073238" y="1934191"/>
        <a:ext cx="1128279" cy="1247966"/>
      </dsp:txXfrm>
    </dsp:sp>
    <dsp:sp modelId="{FEDE6A34-BCED-40A6-B0F8-29F97C2E3989}">
      <dsp:nvSpPr>
        <dsp:cNvPr id="0" name=""/>
        <dsp:cNvSpPr/>
      </dsp:nvSpPr>
      <dsp:spPr>
        <a:xfrm>
          <a:off x="3239024" y="1501853"/>
          <a:ext cx="1455213" cy="78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8C8D-8707-4379-A445-2C546DC7371E}">
      <dsp:nvSpPr>
        <dsp:cNvPr id="0" name=""/>
        <dsp:cNvSpPr/>
      </dsp:nvSpPr>
      <dsp:spPr>
        <a:xfrm rot="5400000">
          <a:off x="521564" y="312803"/>
          <a:ext cx="1851550" cy="160550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94391" y="477869"/>
        <a:ext cx="1105896" cy="1275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B58E6-7AB4-49E2-8E7D-332A84DA1EEB}">
      <dsp:nvSpPr>
        <dsp:cNvPr id="0" name=""/>
        <dsp:cNvSpPr/>
      </dsp:nvSpPr>
      <dsp:spPr>
        <a:xfrm>
          <a:off x="785" y="0"/>
          <a:ext cx="3182540" cy="3786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600" kern="1200" dirty="0"/>
        </a:p>
      </dsp:txBody>
      <dsp:txXfrm>
        <a:off x="785" y="1514431"/>
        <a:ext cx="3182540" cy="2271648"/>
      </dsp:txXfrm>
    </dsp:sp>
    <dsp:sp modelId="{CC83DDFB-ED2E-4BC6-B6CC-598DFC7F470C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514432"/>
      </dsp:txXfrm>
    </dsp:sp>
    <dsp:sp modelId="{ADF7E694-89D9-4CB5-89CB-7B8FC69AA6D2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accent2">
              <a:hueOff val="1163685"/>
              <a:satOff val="-12421"/>
              <a:lumOff val="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600" kern="1200" dirty="0"/>
        </a:p>
      </dsp:txBody>
      <dsp:txXfrm>
        <a:off x="3437929" y="1514431"/>
        <a:ext cx="3182540" cy="2271648"/>
      </dsp:txXfrm>
    </dsp:sp>
    <dsp:sp modelId="{DE76EC5F-B162-4465-B723-8CF0C96C9047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514432"/>
      </dsp:txXfrm>
    </dsp:sp>
    <dsp:sp modelId="{E2310866-D123-4FB6-A8EA-54BC992BA9CD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accent2">
              <a:hueOff val="2327370"/>
              <a:satOff val="-2484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600" kern="1200" dirty="0" err="1"/>
        </a:p>
      </dsp:txBody>
      <dsp:txXfrm>
        <a:off x="6875073" y="1514431"/>
        <a:ext cx="3182540" cy="2271648"/>
      </dsp:txXfrm>
    </dsp:sp>
    <dsp:sp modelId="{2F409361-FD7A-4A49-85B2-691089A89C60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740A2-4A2F-40C5-83CA-9FEA73035079}">
      <dsp:nvSpPr>
        <dsp:cNvPr id="0" name=""/>
        <dsp:cNvSpPr/>
      </dsp:nvSpPr>
      <dsp:spPr>
        <a:xfrm>
          <a:off x="0" y="0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557C6-DB70-4710-90A8-5A4D2543420C}">
      <dsp:nvSpPr>
        <dsp:cNvPr id="0" name=""/>
        <dsp:cNvSpPr/>
      </dsp:nvSpPr>
      <dsp:spPr>
        <a:xfrm>
          <a:off x="442561" y="329803"/>
          <a:ext cx="804657" cy="80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D17A-5777-4E29-8BEB-D6F1C05F4BB6}">
      <dsp:nvSpPr>
        <dsp:cNvPr id="0" name=""/>
        <dsp:cNvSpPr/>
      </dsp:nvSpPr>
      <dsp:spPr>
        <a:xfrm>
          <a:off x="1689780" y="625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 &amp; Communicate</a:t>
          </a:r>
        </a:p>
      </dsp:txBody>
      <dsp:txXfrm>
        <a:off x="1689780" y="625"/>
        <a:ext cx="4892774" cy="1463013"/>
      </dsp:txXfrm>
    </dsp:sp>
    <dsp:sp modelId="{F4B1758B-750F-429E-989F-709A78A16AB4}">
      <dsp:nvSpPr>
        <dsp:cNvPr id="0" name=""/>
        <dsp:cNvSpPr/>
      </dsp:nvSpPr>
      <dsp:spPr>
        <a:xfrm>
          <a:off x="0" y="1829392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42BAE-9B49-4192-A50A-DE9EBD286EA2}">
      <dsp:nvSpPr>
        <dsp:cNvPr id="0" name=""/>
        <dsp:cNvSpPr/>
      </dsp:nvSpPr>
      <dsp:spPr>
        <a:xfrm>
          <a:off x="315313" y="2125619"/>
          <a:ext cx="804657" cy="80465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612C2-4019-47EE-8844-3C909C7054A7}">
      <dsp:nvSpPr>
        <dsp:cNvPr id="0" name=""/>
        <dsp:cNvSpPr/>
      </dsp:nvSpPr>
      <dsp:spPr>
        <a:xfrm>
          <a:off x="1689780" y="1829392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Community Engagement </a:t>
          </a:r>
        </a:p>
      </dsp:txBody>
      <dsp:txXfrm>
        <a:off x="1689780" y="1829392"/>
        <a:ext cx="4892774" cy="1463013"/>
      </dsp:txXfrm>
    </dsp:sp>
    <dsp:sp modelId="{8C0EDAB6-8BAC-4D27-B3FB-08B8DC21C300}">
      <dsp:nvSpPr>
        <dsp:cNvPr id="0" name=""/>
        <dsp:cNvSpPr/>
      </dsp:nvSpPr>
      <dsp:spPr>
        <a:xfrm>
          <a:off x="0" y="3658159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07301-F56B-4D8C-A436-B34021E3A087}">
      <dsp:nvSpPr>
        <dsp:cNvPr id="0" name=""/>
        <dsp:cNvSpPr/>
      </dsp:nvSpPr>
      <dsp:spPr>
        <a:xfrm>
          <a:off x="442561" y="3987337"/>
          <a:ext cx="804657" cy="80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9C8EC-9745-42F0-A29F-43EDA897E6E5}">
      <dsp:nvSpPr>
        <dsp:cNvPr id="0" name=""/>
        <dsp:cNvSpPr/>
      </dsp:nvSpPr>
      <dsp:spPr>
        <a:xfrm>
          <a:off x="1689780" y="3658159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Organizational Infrastructure </a:t>
          </a:r>
        </a:p>
      </dsp:txBody>
      <dsp:txXfrm>
        <a:off x="1689780" y="3658159"/>
        <a:ext cx="4892774" cy="1463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mailto:montgomery@snhd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uda@snhd.or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Health Equity in Sin City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Xavier Foster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Equity Coordinator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Southern Nevada Health District 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A14CB24E-7ED8-6663-0AAD-F844488D8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811" y="5267739"/>
            <a:ext cx="1364560" cy="818736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1CD5B-74C2-0194-B53B-F6BC5456439F}"/>
              </a:ext>
            </a:extLst>
          </p:cNvPr>
          <p:cNvSpPr txBox="1"/>
          <p:nvPr/>
        </p:nvSpPr>
        <p:spPr>
          <a:xfrm>
            <a:off x="4868736" y="2013392"/>
            <a:ext cx="6964020" cy="304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CDC-RFA-OT21-2103: 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Initiative to Address COVID-19 Health Disparities Among Populations at High-Risk and Underserved, Including Racial and Ethnic Minority Populations and Rural Communities.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CDC-RFA-OT21-2103: </a:t>
            </a:r>
            <a:r>
              <a:rPr lang="en-US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Strengthening U.S. Public Health Infrastructure, Workforce and Data Systems.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65496AD5-4543-3E16-E9B2-701D4955CF1A}"/>
              </a:ext>
            </a:extLst>
          </p:cNvPr>
          <p:cNvSpPr/>
          <p:nvPr/>
        </p:nvSpPr>
        <p:spPr>
          <a:xfrm>
            <a:off x="1895579" y="666630"/>
            <a:ext cx="266700" cy="5362576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DB1DB-C411-37D0-299B-BB23654BC994}"/>
              </a:ext>
            </a:extLst>
          </p:cNvPr>
          <p:cNvSpPr txBox="1"/>
          <p:nvPr/>
        </p:nvSpPr>
        <p:spPr>
          <a:xfrm>
            <a:off x="2141718" y="816191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Program Est., Oct. 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C72F99-F3D4-B59C-EE25-89F85DA54575}"/>
              </a:ext>
            </a:extLst>
          </p:cNvPr>
          <p:cNvSpPr txBox="1"/>
          <p:nvPr/>
        </p:nvSpPr>
        <p:spPr>
          <a:xfrm>
            <a:off x="-8103" y="1208395"/>
            <a:ext cx="157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COVID Grant Award,               </a:t>
            </a:r>
          </a:p>
          <a:p>
            <a:r>
              <a:rPr lang="en-US" sz="1200" dirty="0"/>
              <a:t>            June 2021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C673F1-B28C-590F-8D94-37BC93AC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70383" y="926106"/>
            <a:ext cx="110965" cy="96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3B66D-C255-DA64-9F06-617643E5A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62" y="1283259"/>
            <a:ext cx="110965" cy="964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E00906-D62E-C846-C6CB-56716FB6B192}"/>
              </a:ext>
            </a:extLst>
          </p:cNvPr>
          <p:cNvSpPr txBox="1"/>
          <p:nvPr/>
        </p:nvSpPr>
        <p:spPr>
          <a:xfrm>
            <a:off x="2128120" y="1412229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Program Staffed., Sept. 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BEF2DF-3229-4D91-09C6-A893F0539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1718" y="1502822"/>
            <a:ext cx="110965" cy="964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72EDF-1812-13F8-5B71-A93C1F38A1B9}"/>
              </a:ext>
            </a:extLst>
          </p:cNvPr>
          <p:cNvSpPr txBox="1"/>
          <p:nvPr/>
        </p:nvSpPr>
        <p:spPr>
          <a:xfrm>
            <a:off x="-8103" y="1686089"/>
            <a:ext cx="20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COVID Grant services  </a:t>
            </a:r>
          </a:p>
          <a:p>
            <a:r>
              <a:rPr lang="en-US" sz="1200" dirty="0"/>
              <a:t>    started, Oct. 2021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97EBC9-F3BD-867E-BCE8-5AF14DA8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41" y="1782228"/>
            <a:ext cx="110965" cy="964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40EB6F-772D-8D9A-F0D2-4CBB92FC0363}"/>
              </a:ext>
            </a:extLst>
          </p:cNvPr>
          <p:cNvSpPr txBox="1"/>
          <p:nvPr/>
        </p:nvSpPr>
        <p:spPr>
          <a:xfrm>
            <a:off x="2247196" y="2032548"/>
            <a:ext cx="204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 Grant Award, Nov. 2022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367714-247E-AC11-6BAA-B7FC938D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1070" y="2112002"/>
            <a:ext cx="110965" cy="964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3F075B-3A7F-7289-A95A-198529567967}"/>
              </a:ext>
            </a:extLst>
          </p:cNvPr>
          <p:cNvSpPr txBox="1"/>
          <p:nvPr/>
        </p:nvSpPr>
        <p:spPr>
          <a:xfrm>
            <a:off x="2190963" y="2754249"/>
            <a:ext cx="204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PHIG services, June. 2023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8A1F9B-8DC3-6282-42D2-EBFC4A72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1717" y="2858808"/>
            <a:ext cx="110965" cy="964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295141-28FD-6C67-2FFE-B4E0E37C6DB2}"/>
              </a:ext>
            </a:extLst>
          </p:cNvPr>
          <p:cNvSpPr txBox="1"/>
          <p:nvPr/>
        </p:nvSpPr>
        <p:spPr>
          <a:xfrm>
            <a:off x="301687" y="2490515"/>
            <a:ext cx="204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COVID Grant Ends,          </a:t>
            </a:r>
          </a:p>
          <a:p>
            <a:r>
              <a:rPr lang="en-US" sz="1200" dirty="0"/>
              <a:t>          May 2023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CAF6B9-6D82-1FDF-9093-B9A28190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30" y="2639395"/>
            <a:ext cx="110965" cy="964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30E092B-CF92-64BD-A477-B6FC62F9F7C3}"/>
              </a:ext>
            </a:extLst>
          </p:cNvPr>
          <p:cNvSpPr txBox="1"/>
          <p:nvPr/>
        </p:nvSpPr>
        <p:spPr>
          <a:xfrm>
            <a:off x="168486" y="2990427"/>
            <a:ext cx="181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NCE for COVID Grant         </a:t>
            </a:r>
          </a:p>
          <a:p>
            <a:r>
              <a:rPr lang="en-US" sz="1200" dirty="0"/>
              <a:t>  Started, June 2023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89AA87-8247-6AC6-5B91-25F46A5C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75" y="3154540"/>
            <a:ext cx="110965" cy="964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CDEB0A-DEB9-30A7-093A-07B84F3F35FA}"/>
              </a:ext>
            </a:extLst>
          </p:cNvPr>
          <p:cNvSpPr txBox="1"/>
          <p:nvPr/>
        </p:nvSpPr>
        <p:spPr>
          <a:xfrm>
            <a:off x="2184963" y="3399541"/>
            <a:ext cx="204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PHIG YR2 started, Dec. 2023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7C95A5D-4695-17E9-0F68-6564C5D9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32707" y="3505252"/>
            <a:ext cx="110965" cy="964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9BEC8B-7E93-E5BE-7185-CD99FCCE52EF}"/>
              </a:ext>
            </a:extLst>
          </p:cNvPr>
          <p:cNvSpPr txBox="1"/>
          <p:nvPr/>
        </p:nvSpPr>
        <p:spPr>
          <a:xfrm>
            <a:off x="23894" y="3868721"/>
            <a:ext cx="181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NCE YR2 started for COVID Grant, June 2024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7E13BF2-4783-3A1A-54BC-340DA2CE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78" y="4020530"/>
            <a:ext cx="110965" cy="964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5A77661-8C5B-C68A-A51A-F7D93B62A02B}"/>
              </a:ext>
            </a:extLst>
          </p:cNvPr>
          <p:cNvSpPr txBox="1"/>
          <p:nvPr/>
        </p:nvSpPr>
        <p:spPr>
          <a:xfrm>
            <a:off x="2197199" y="4457158"/>
            <a:ext cx="2240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PHIG YR3 will start, Dec. 2024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65C521D-DADC-D936-783A-B057030E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05135" y="4573962"/>
            <a:ext cx="110965" cy="964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8B667E3-82F2-088A-EA7C-C4F84025C755}"/>
              </a:ext>
            </a:extLst>
          </p:cNvPr>
          <p:cNvSpPr txBox="1"/>
          <p:nvPr/>
        </p:nvSpPr>
        <p:spPr>
          <a:xfrm>
            <a:off x="23894" y="4708112"/>
            <a:ext cx="187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End of NCE for COVID Grant will be, May 2025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EDD3A2-59E4-7BE1-037E-8C7EA5AC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90" y="4875507"/>
            <a:ext cx="110965" cy="964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E79B09-C7CF-905A-E4AB-57025C912DF3}"/>
              </a:ext>
            </a:extLst>
          </p:cNvPr>
          <p:cNvSpPr txBox="1"/>
          <p:nvPr/>
        </p:nvSpPr>
        <p:spPr>
          <a:xfrm>
            <a:off x="2174606" y="5031277"/>
            <a:ext cx="2240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PHIG YR4 will start, Dec. 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E35369-C8DD-129C-D5F8-77D8CFA25F14}"/>
              </a:ext>
            </a:extLst>
          </p:cNvPr>
          <p:cNvSpPr txBox="1"/>
          <p:nvPr/>
        </p:nvSpPr>
        <p:spPr>
          <a:xfrm>
            <a:off x="2184963" y="5457171"/>
            <a:ext cx="2240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PHIG YR5 will start, Dec. 2026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F014D3B-A12D-A3E6-3300-01581399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32707" y="5126636"/>
            <a:ext cx="110965" cy="964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AA5DB7-B3BF-8D58-6F27-C6EA11C2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23795" y="5553215"/>
            <a:ext cx="110965" cy="964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4A721A-EEEC-D858-6DF3-0E4ACDA4B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61" y="7500"/>
            <a:ext cx="7520707" cy="161738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F6082D-010F-EBA8-9285-204BC061EB5B}"/>
              </a:ext>
            </a:extLst>
          </p:cNvPr>
          <p:cNvSpPr txBox="1"/>
          <p:nvPr/>
        </p:nvSpPr>
        <p:spPr>
          <a:xfrm>
            <a:off x="522594" y="61951"/>
            <a:ext cx="370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Health Equity Program</a:t>
            </a:r>
          </a:p>
        </p:txBody>
      </p:sp>
    </p:spTree>
    <p:extLst>
      <p:ext uri="{BB962C8B-B14F-4D97-AF65-F5344CB8AC3E}">
        <p14:creationId xmlns:p14="http://schemas.microsoft.com/office/powerpoint/2010/main" val="40353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CDC-RFA-OT21-2103: 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Initiative to Address COVID-19 Health Disparities 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733855"/>
              </p:ext>
            </p:extLst>
          </p:nvPr>
        </p:nvGraphicFramePr>
        <p:xfrm>
          <a:off x="933190" y="2119734"/>
          <a:ext cx="5486660" cy="413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28444FEC-6C34-AD58-6D2E-060DE140C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701186"/>
              </p:ext>
            </p:extLst>
          </p:nvPr>
        </p:nvGraphicFramePr>
        <p:xfrm>
          <a:off x="6764597" y="2102855"/>
          <a:ext cx="4694238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79422A-33EC-F8F0-43C5-3835CA750A50}"/>
              </a:ext>
            </a:extLst>
          </p:cNvPr>
          <p:cNvCxnSpPr/>
          <p:nvPr/>
        </p:nvCxnSpPr>
        <p:spPr>
          <a:xfrm>
            <a:off x="6305550" y="2695575"/>
            <a:ext cx="0" cy="248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8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CDC-RFA-OE22-2203</a:t>
            </a:r>
            <a:r>
              <a:rPr lang="en-US" sz="36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Strengthening U.S. Public Health Infrastructure</a:t>
            </a:r>
            <a:endParaRPr lang="en-US" sz="1800" u="sng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9811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1693DD-A2AA-403D-6AE9-04C63E969E64}"/>
              </a:ext>
            </a:extLst>
          </p:cNvPr>
          <p:cNvSpPr txBox="1"/>
          <p:nvPr/>
        </p:nvSpPr>
        <p:spPr>
          <a:xfrm>
            <a:off x="1381125" y="3514725"/>
            <a:ext cx="270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Puentes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Silver State Equality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Clark Co. Law Foundation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0BD57-DA41-4785-98E5-EA2940546987}"/>
              </a:ext>
            </a:extLst>
          </p:cNvPr>
          <p:cNvSpPr txBox="1"/>
          <p:nvPr/>
        </p:nvSpPr>
        <p:spPr>
          <a:xfrm>
            <a:off x="4648249" y="3705225"/>
            <a:ext cx="305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Golden Rainbow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Al-Maun    Neighborly Needs LV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6B3D6-075C-5594-2269-DA3FD851CC58}"/>
              </a:ext>
            </a:extLst>
          </p:cNvPr>
          <p:cNvSpPr txBox="1"/>
          <p:nvPr/>
        </p:nvSpPr>
        <p:spPr>
          <a:xfrm>
            <a:off x="8037512" y="3914448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Latino – English &amp; Spanish Speaking 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634946"/>
            <a:ext cx="4231215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Health Equity Program Services</a:t>
            </a:r>
            <a:br>
              <a:rPr lang="en-US" dirty="0"/>
            </a:br>
            <a:r>
              <a:rPr lang="en-US" dirty="0"/>
              <a:t>&amp; Activities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72873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logo for a health equity company&#10;&#10;Description automatically generated">
            <a:extLst>
              <a:ext uri="{FF2B5EF4-FFF2-40B4-BE49-F238E27FC236}">
                <a16:creationId xmlns:a16="http://schemas.microsoft.com/office/drawing/2014/main" id="{98F48ABA-804D-0C40-AAD7-0C06C2AB4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32" y="5043723"/>
            <a:ext cx="14668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-1"/>
            <a:ext cx="405079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FA2369-10B3-4A99-93ED-036A92FD9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Content Placeholder 21" descr="A close-up of a person">
            <a:extLst>
              <a:ext uri="{FF2B5EF4-FFF2-40B4-BE49-F238E27FC236}">
                <a16:creationId xmlns:a16="http://schemas.microsoft.com/office/drawing/2014/main" id="{A5E28E85-E377-3484-1FC5-2AE3B91B0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616" y="1006670"/>
            <a:ext cx="1773858" cy="1142853"/>
          </a:xfrm>
        </p:spPr>
      </p:pic>
      <p:pic>
        <p:nvPicPr>
          <p:cNvPr id="25" name="Picture 24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C35D67A3-1786-5D80-50DC-85A09D93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12" y="4673061"/>
            <a:ext cx="1865533" cy="1142853"/>
          </a:xfrm>
          <a:prstGeom prst="rect">
            <a:avLst/>
          </a:prstGeom>
        </p:spPr>
      </p:pic>
      <p:pic>
        <p:nvPicPr>
          <p:cNvPr id="27" name="Picture 26" descr="A close-up of a person&#10;&#10;Description automatically generated">
            <a:extLst>
              <a:ext uri="{FF2B5EF4-FFF2-40B4-BE49-F238E27FC236}">
                <a16:creationId xmlns:a16="http://schemas.microsoft.com/office/drawing/2014/main" id="{806C5447-0043-3FC3-CC7F-F15CCEA46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812" y="2902298"/>
            <a:ext cx="1773858" cy="10533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C20DF20-7B3F-F165-4279-C3965B3C27C3}"/>
              </a:ext>
            </a:extLst>
          </p:cNvPr>
          <p:cNvSpPr txBox="1"/>
          <p:nvPr/>
        </p:nvSpPr>
        <p:spPr>
          <a:xfrm>
            <a:off x="559196" y="2350855"/>
            <a:ext cx="740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Lucida Handwriting" panose="03010101010101010101" pitchFamily="66" charset="0"/>
              </a:rPr>
              <a:t>Thank You.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452A50-CAD1-AEB7-EE90-A9302A248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06" y="5257947"/>
            <a:ext cx="1463167" cy="10364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24E6B96-B8A4-B0F1-943D-925431CD85F8}"/>
              </a:ext>
            </a:extLst>
          </p:cNvPr>
          <p:cNvSpPr txBox="1"/>
          <p:nvPr/>
        </p:nvSpPr>
        <p:spPr>
          <a:xfrm>
            <a:off x="9203704" y="5754468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cruda@snhd.org</a:t>
            </a:r>
            <a:endParaRPr lang="en-US" u="sng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702-759-0700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907D0E-CB64-0006-D72E-F879232E1A9F}"/>
              </a:ext>
            </a:extLst>
          </p:cNvPr>
          <p:cNvSpPr txBox="1"/>
          <p:nvPr/>
        </p:nvSpPr>
        <p:spPr>
          <a:xfrm>
            <a:off x="9353812" y="2195690"/>
            <a:ext cx="176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mora@snhd.org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702-759-0827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55CF12-C37B-2560-69B8-1CF18AB53C1A}"/>
              </a:ext>
            </a:extLst>
          </p:cNvPr>
          <p:cNvSpPr txBox="1"/>
          <p:nvPr/>
        </p:nvSpPr>
        <p:spPr>
          <a:xfrm>
            <a:off x="9115459" y="3930484"/>
            <a:ext cx="243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montgomery@snhd.org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702-759-1195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2CEBB5-93CC-DB61-97E9-C572E740F18E}"/>
              </a:ext>
            </a:extLst>
          </p:cNvPr>
          <p:cNvSpPr txBox="1"/>
          <p:nvPr/>
        </p:nvSpPr>
        <p:spPr>
          <a:xfrm>
            <a:off x="9096526" y="421785"/>
            <a:ext cx="238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Health Equity Team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1F2F65-5025-1E18-F2B2-A4727854890B}"/>
              </a:ext>
            </a:extLst>
          </p:cNvPr>
          <p:cNvSpPr txBox="1"/>
          <p:nvPr/>
        </p:nvSpPr>
        <p:spPr>
          <a:xfrm>
            <a:off x="47611" y="6444734"/>
            <a:ext cx="956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www.southernnevadahealthdistrict.org/programs/health-equity/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3A5DD-1939-D1A7-158E-899CC8130712}"/>
              </a:ext>
            </a:extLst>
          </p:cNvPr>
          <p:cNvSpPr txBox="1"/>
          <p:nvPr/>
        </p:nvSpPr>
        <p:spPr>
          <a:xfrm>
            <a:off x="8623374" y="6436215"/>
            <a:ext cx="475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fosterx@snhd.org - (702)759-0783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EC8158-5BF5-4CBA-44D9-B69CDD6C3A79}"/>
              </a:ext>
            </a:extLst>
          </p:cNvPr>
          <p:cNvSpPr txBox="1"/>
          <p:nvPr/>
        </p:nvSpPr>
        <p:spPr>
          <a:xfrm>
            <a:off x="4398927" y="6490900"/>
            <a:ext cx="2563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 Healthequity@snhd.org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0637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swatch</Template>
  <TotalTime>451</TotalTime>
  <Words>273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Georgia Pro Cond Light</vt:lpstr>
      <vt:lpstr>Lucida Handwriting</vt:lpstr>
      <vt:lpstr>Speak Pro</vt:lpstr>
      <vt:lpstr>Wingdings</vt:lpstr>
      <vt:lpstr>RetrospectVTI</vt:lpstr>
      <vt:lpstr>Health Equity in Sin City </vt:lpstr>
      <vt:lpstr>PowerPoint Presentation</vt:lpstr>
      <vt:lpstr>CDC-RFA-OT21-2103: Initiative to Address COVID-19 Health Disparities </vt:lpstr>
      <vt:lpstr>CDC-RFA-OE22-2203: Strengthening U.S. Public Health Infrastructure</vt:lpstr>
      <vt:lpstr>Health Equity Program Services &amp; Activities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Xavier Foster</dc:creator>
  <cp:lastModifiedBy>Xavier Foster</cp:lastModifiedBy>
  <cp:revision>1</cp:revision>
  <dcterms:created xsi:type="dcterms:W3CDTF">2024-07-31T14:30:37Z</dcterms:created>
  <dcterms:modified xsi:type="dcterms:W3CDTF">2024-07-31T22:01:47Z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