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Oswald" panose="00000500000000000000" pitchFamily="2" charset="0"/>
      <p:regular r:id="rId15"/>
      <p:bold r:id="rId16"/>
    </p:embeddedFont>
    <p:embeddedFont>
      <p:font typeface="Pacifico" panose="00000500000000000000" pitchFamily="2" charset="0"/>
      <p:regular r:id="rId17"/>
    </p:embeddedFont>
    <p:embeddedFont>
      <p:font typeface="Source Code Pro" panose="020B0509030403020204" pitchFamily="49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89051034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89051034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89051034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489051034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925d1b03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4925d1b03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48905103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48905103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89051034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489051034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54aba218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54aba218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254aba218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254aba218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89051034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89051034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89051034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489051034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89051034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489051034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254aba218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254aba218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160550" y="1426650"/>
            <a:ext cx="4785600" cy="11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Comics &amp; Health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43716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this Medium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275" y="0"/>
            <a:ext cx="4121726" cy="5152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Accessibility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250" y="114200"/>
            <a:ext cx="5886074" cy="44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58400"/>
            <a:ext cx="2842949" cy="355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Building</a:t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30475" cy="30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0363" y="152400"/>
            <a:ext cx="3420186" cy="256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4325" y="2899339"/>
            <a:ext cx="3181740" cy="212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364674"/>
            <a:ext cx="2168568" cy="162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73368" y="3364674"/>
            <a:ext cx="2168568" cy="162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2948" y="152400"/>
            <a:ext cx="1728652" cy="172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3235475" y="2717550"/>
            <a:ext cx="284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Community Building</a:t>
            </a:r>
            <a:endParaRPr sz="27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Stay in Touch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311700" y="131627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bit.ly/jeanmunson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jean.munson@unlv.edu</a:t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250" y="0"/>
            <a:ext cx="4114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4">
            <a:alphaModFix/>
          </a:blip>
          <a:srcRect t="25595"/>
          <a:stretch/>
        </p:blipFill>
        <p:spPr>
          <a:xfrm>
            <a:off x="140550" y="2400375"/>
            <a:ext cx="3540050" cy="263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Benefits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42603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Mental Health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Physical Health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 Solving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Accessibility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Community Building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500" y="59700"/>
            <a:ext cx="4373724" cy="497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Mental Health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8839199" cy="3608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4712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6384700" y="4289000"/>
            <a:ext cx="244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By Isabel Trujillo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02575" y="-797775"/>
            <a:ext cx="293913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893" y="152400"/>
            <a:ext cx="3626477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6548150" y="4441575"/>
            <a:ext cx="232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By Nico Navalta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1698875" y="3101200"/>
            <a:ext cx="339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By Francisco Lopez Martinez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Health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050" y="231000"/>
            <a:ext cx="1470750" cy="206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473" y="206072"/>
            <a:ext cx="1470750" cy="21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5013" y="206087"/>
            <a:ext cx="1630074" cy="21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6">
            <a:alphaModFix/>
          </a:blip>
          <a:srcRect l="18103" r="17904"/>
          <a:stretch/>
        </p:blipFill>
        <p:spPr>
          <a:xfrm>
            <a:off x="172775" y="1239500"/>
            <a:ext cx="2337750" cy="365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8876" y="206075"/>
            <a:ext cx="1405342" cy="21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8">
            <a:alphaModFix/>
          </a:blip>
          <a:srcRect t="65378"/>
          <a:stretch/>
        </p:blipFill>
        <p:spPr>
          <a:xfrm>
            <a:off x="3251025" y="2319575"/>
            <a:ext cx="5171450" cy="276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Problem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Solving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8775" y="92400"/>
            <a:ext cx="3268824" cy="50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050" y="37975"/>
            <a:ext cx="3268824" cy="505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258400"/>
            <a:ext cx="2049252" cy="316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Communication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8839202" cy="27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6112250" y="4354400"/>
            <a:ext cx="296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By Maria Rodriguez Horta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8000" y="113125"/>
            <a:ext cx="3626477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6831475" y="4496050"/>
            <a:ext cx="196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By: Nico Navalta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On-screen Show (16:9)</PresentationFormat>
  <Paragraphs>25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Pacifico</vt:lpstr>
      <vt:lpstr>Oswald</vt:lpstr>
      <vt:lpstr>Arial</vt:lpstr>
      <vt:lpstr>Source Code Pro</vt:lpstr>
      <vt:lpstr>Modern Writer</vt:lpstr>
      <vt:lpstr>Comics &amp; Health</vt:lpstr>
      <vt:lpstr>Benefits</vt:lpstr>
      <vt:lpstr>Mental Health</vt:lpstr>
      <vt:lpstr>PowerPoint Presentation</vt:lpstr>
      <vt:lpstr>PowerPoint Presentation</vt:lpstr>
      <vt:lpstr>Physical Health</vt:lpstr>
      <vt:lpstr>Problem  Solving</vt:lpstr>
      <vt:lpstr>Communication</vt:lpstr>
      <vt:lpstr>PowerPoint Presentation</vt:lpstr>
      <vt:lpstr>Accessibility</vt:lpstr>
      <vt:lpstr>Community Building</vt:lpstr>
      <vt:lpstr>Stay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Comics &amp; Health</dc:title>
  <dc:creator>Laura Valentino</dc:creator>
  <cp:lastModifiedBy>Laura Valentino</cp:lastModifiedBy>
  <cp:revision>1</cp:revision>
  <dcterms:modified xsi:type="dcterms:W3CDTF">2023-05-23T17:15:25Z</dcterms:modified>
</cp:coreProperties>
</file>