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53"/>
  </p:normalViewPr>
  <p:slideViewPr>
    <p:cSldViewPr snapToGrid="0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Monday, May 22,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734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Monday, May 22,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7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Monday, May 22,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8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Monday, May 22,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5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Monday, May 22,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8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Monday, May 22,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4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Monday, May 22,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5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Monday, May 22,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284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Monday, May 22,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7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Monday, May 22,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0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Monday, May 22,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8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Monday, May 22,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7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141FF-45D1-D5EC-11A0-2163F64C6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471" y="383214"/>
            <a:ext cx="3565524" cy="2384898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en-US" sz="5400" kern="12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2DFF2-93F9-C074-C560-F5686ED1A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449" y="2923336"/>
            <a:ext cx="4306885" cy="1731656"/>
          </a:xfrm>
          <a:noFill/>
        </p:spPr>
        <p:txBody>
          <a:bodyPr vert="horz" wrap="square" lIns="0" tIns="0" rIns="0" bIns="0" rtlCol="0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BASICS </a:t>
            </a:r>
            <a:r>
              <a:rPr lang="en-US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IMPORTANCE OF MENTAL HEALTH </a:t>
            </a:r>
          </a:p>
        </p:txBody>
      </p:sp>
      <p:grpSp>
        <p:nvGrpSpPr>
          <p:cNvPr id="19" name="Group 11">
            <a:extLst>
              <a:ext uri="{FF2B5EF4-FFF2-40B4-BE49-F238E27FC236}">
                <a16:creationId xmlns:a16="http://schemas.microsoft.com/office/drawing/2014/main" id="{4592A8CB-0B0A-43A5-86F4-712B0C469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850" y="444676"/>
            <a:ext cx="667802" cy="631474"/>
            <a:chOff x="10478914" y="1506691"/>
            <a:chExt cx="667802" cy="631474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C63B2AC-3D19-416D-A37F-2DDA8A365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3">
              <a:extLst>
                <a:ext uri="{FF2B5EF4-FFF2-40B4-BE49-F238E27FC236}">
                  <a16:creationId xmlns:a16="http://schemas.microsoft.com/office/drawing/2014/main" id="{8A474391-1271-45F9-A39C-8641371AB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21" name="Picture 4">
            <a:extLst>
              <a:ext uri="{FF2B5EF4-FFF2-40B4-BE49-F238E27FC236}">
                <a16:creationId xmlns:a16="http://schemas.microsoft.com/office/drawing/2014/main" id="{25AEE769-2FF3-EA31-5286-47B1BDCB95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73" r="19033" b="2"/>
          <a:stretch/>
        </p:blipFill>
        <p:spPr>
          <a:xfrm>
            <a:off x="4809006" y="10"/>
            <a:ext cx="7448551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1AC6C06-99FE-4BA1-BC82-8406A424C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1219" y="5433223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CEB85C1-2DF3-76D8-0161-B7D258EDA838}"/>
              </a:ext>
            </a:extLst>
          </p:cNvPr>
          <p:cNvSpPr txBox="1">
            <a:spLocks/>
          </p:cNvSpPr>
          <p:nvPr/>
        </p:nvSpPr>
        <p:spPr>
          <a:xfrm>
            <a:off x="186696" y="4373162"/>
            <a:ext cx="3934523" cy="822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EDWARD CLELAND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MIND BODY ESPORTS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4822CBF-7253-AF33-7316-EAB4BB831316}"/>
              </a:ext>
            </a:extLst>
          </p:cNvPr>
          <p:cNvSpPr txBox="1">
            <a:spLocks/>
          </p:cNvSpPr>
          <p:nvPr/>
        </p:nvSpPr>
        <p:spPr>
          <a:xfrm>
            <a:off x="186695" y="5497529"/>
            <a:ext cx="3934523" cy="822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US:</a:t>
            </a:r>
            <a:br>
              <a:rPr lang="en-US" sz="14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TW: @MINDBODYESPORTS</a:t>
            </a:r>
            <a:br>
              <a:rPr lang="en-US" sz="14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IG: @MINDBODY.ESPORTS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2501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4">
            <a:extLst>
              <a:ext uri="{FF2B5EF4-FFF2-40B4-BE49-F238E27FC236}">
                <a16:creationId xmlns:a16="http://schemas.microsoft.com/office/drawing/2014/main" id="{25AEE769-2FF3-EA31-5286-47B1BDCB95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73" r="19033" b="2"/>
          <a:stretch/>
        </p:blipFill>
        <p:spPr>
          <a:xfrm>
            <a:off x="-37825" y="-80053"/>
            <a:ext cx="5405729" cy="6938053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19" name="Group 11">
            <a:extLst>
              <a:ext uri="{FF2B5EF4-FFF2-40B4-BE49-F238E27FC236}">
                <a16:creationId xmlns:a16="http://schemas.microsoft.com/office/drawing/2014/main" id="{4592A8CB-0B0A-43A5-86F4-712B0C469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850" y="444676"/>
            <a:ext cx="667802" cy="631474"/>
            <a:chOff x="10478914" y="1506691"/>
            <a:chExt cx="667802" cy="631474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C63B2AC-3D19-416D-A37F-2DDA8A365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3">
              <a:extLst>
                <a:ext uri="{FF2B5EF4-FFF2-40B4-BE49-F238E27FC236}">
                  <a16:creationId xmlns:a16="http://schemas.microsoft.com/office/drawing/2014/main" id="{8A474391-1271-45F9-A39C-8641371AB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41AC6C06-99FE-4BA1-BC82-8406A424C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1219" y="5433223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141FF-45D1-D5EC-11A0-2163F64C6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778" y="291228"/>
            <a:ext cx="3565524" cy="2384898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en-US" sz="5400" kern="12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ESPORTS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E7CB20C-9BC0-83D3-BD20-AF0D1A280503}"/>
              </a:ext>
            </a:extLst>
          </p:cNvPr>
          <p:cNvSpPr txBox="1">
            <a:spLocks/>
          </p:cNvSpPr>
          <p:nvPr/>
        </p:nvSpPr>
        <p:spPr>
          <a:xfrm>
            <a:off x="5774148" y="1301207"/>
            <a:ext cx="6245586" cy="3171315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6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 Body Esports / Intro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Esports?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gaming schedules/lifestyle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is team-based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Incredibly stressful, outcome focused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Individual, team, and organization play into health and wellness, success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2DFF2-93F9-C074-C560-F5686ED1A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851" y="3134742"/>
            <a:ext cx="4306885" cy="1731656"/>
          </a:xfrm>
          <a:noFill/>
        </p:spPr>
        <p:txBody>
          <a:bodyPr vert="horz" wrap="square" lIns="0" tIns="0" rIns="0" bIns="0" rtlCol="0">
            <a:normAutofit/>
          </a:bodyPr>
          <a:lstStyle/>
          <a:p>
            <a:r>
              <a:rPr lang="en-US" kern="12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BASICS</a:t>
            </a:r>
          </a:p>
        </p:txBody>
      </p:sp>
    </p:spTree>
    <p:extLst>
      <p:ext uri="{BB962C8B-B14F-4D97-AF65-F5344CB8AC3E}">
        <p14:creationId xmlns:p14="http://schemas.microsoft.com/office/powerpoint/2010/main" val="22682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4">
            <a:extLst>
              <a:ext uri="{FF2B5EF4-FFF2-40B4-BE49-F238E27FC236}">
                <a16:creationId xmlns:a16="http://schemas.microsoft.com/office/drawing/2014/main" id="{25AEE769-2FF3-EA31-5286-47B1BDCB95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73" r="19033" b="2"/>
          <a:stretch/>
        </p:blipFill>
        <p:spPr>
          <a:xfrm>
            <a:off x="-37825" y="-80053"/>
            <a:ext cx="5405729" cy="6938053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19" name="Group 11">
            <a:extLst>
              <a:ext uri="{FF2B5EF4-FFF2-40B4-BE49-F238E27FC236}">
                <a16:creationId xmlns:a16="http://schemas.microsoft.com/office/drawing/2014/main" id="{4592A8CB-0B0A-43A5-86F4-712B0C469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850" y="444676"/>
            <a:ext cx="667802" cy="631474"/>
            <a:chOff x="10478914" y="1506691"/>
            <a:chExt cx="667802" cy="631474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C63B2AC-3D19-416D-A37F-2DDA8A365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3">
              <a:extLst>
                <a:ext uri="{FF2B5EF4-FFF2-40B4-BE49-F238E27FC236}">
                  <a16:creationId xmlns:a16="http://schemas.microsoft.com/office/drawing/2014/main" id="{8A474391-1271-45F9-A39C-8641371AB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41AC6C06-99FE-4BA1-BC82-8406A424C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1219" y="5433223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141FF-45D1-D5EC-11A0-2163F64C6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778" y="291228"/>
            <a:ext cx="3565524" cy="2384898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en-US" sz="5400" kern="12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ESPORTS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E7CB20C-9BC0-83D3-BD20-AF0D1A280503}"/>
              </a:ext>
            </a:extLst>
          </p:cNvPr>
          <p:cNvSpPr txBox="1">
            <a:spLocks/>
          </p:cNvSpPr>
          <p:nvPr/>
        </p:nvSpPr>
        <p:spPr>
          <a:xfrm>
            <a:off x="5774148" y="1301207"/>
            <a:ext cx="6245586" cy="3171315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6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Esports is mental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lifestyle &amp; relationships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is team-based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outcomes publicly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Self-led health and preparation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teams succeed?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2DFF2-93F9-C074-C560-F5686ED1A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851" y="3134742"/>
            <a:ext cx="4306885" cy="1731656"/>
          </a:xfrm>
          <a:noFill/>
        </p:spPr>
        <p:txBody>
          <a:bodyPr vert="horz" wrap="square" lIns="0" tIns="0" rIns="0" bIns="0" rtlCol="0">
            <a:normAutofit/>
          </a:bodyPr>
          <a:lstStyle/>
          <a:p>
            <a:r>
              <a:rPr lang="en-US" kern="12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</a:t>
            </a:r>
          </a:p>
        </p:txBody>
      </p:sp>
    </p:spTree>
    <p:extLst>
      <p:ext uri="{BB962C8B-B14F-4D97-AF65-F5344CB8AC3E}">
        <p14:creationId xmlns:p14="http://schemas.microsoft.com/office/powerpoint/2010/main" val="189793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141FF-45D1-D5EC-11A0-2163F64C6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472" y="1124880"/>
            <a:ext cx="3565524" cy="2384898"/>
          </a:xfrm>
        </p:spPr>
        <p:txBody>
          <a:bodyPr vert="horz" wrap="square" lIns="0" tIns="0" rIns="0" bIns="0" rtlCol="0" anchor="b" anchorCtr="0">
            <a:normAutofit fontScale="90000"/>
          </a:bodyPr>
          <a:lstStyle/>
          <a:p>
            <a:r>
              <a:rPr lang="en-US" sz="5400" kern="12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 </a:t>
            </a:r>
            <a:br>
              <a:rPr lang="en-US" sz="5400" kern="12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kern="12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br>
              <a:rPr lang="en-US" sz="5400" kern="12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kern="12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ESPORTS</a:t>
            </a:r>
          </a:p>
        </p:txBody>
      </p:sp>
      <p:grpSp>
        <p:nvGrpSpPr>
          <p:cNvPr id="19" name="Group 11">
            <a:extLst>
              <a:ext uri="{FF2B5EF4-FFF2-40B4-BE49-F238E27FC236}">
                <a16:creationId xmlns:a16="http://schemas.microsoft.com/office/drawing/2014/main" id="{4592A8CB-0B0A-43A5-86F4-712B0C469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850" y="444676"/>
            <a:ext cx="667802" cy="631474"/>
            <a:chOff x="10478914" y="1506691"/>
            <a:chExt cx="667802" cy="631474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C63B2AC-3D19-416D-A37F-2DDA8A365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3">
              <a:extLst>
                <a:ext uri="{FF2B5EF4-FFF2-40B4-BE49-F238E27FC236}">
                  <a16:creationId xmlns:a16="http://schemas.microsoft.com/office/drawing/2014/main" id="{8A474391-1271-45F9-A39C-8641371AB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21" name="Picture 4">
            <a:extLst>
              <a:ext uri="{FF2B5EF4-FFF2-40B4-BE49-F238E27FC236}">
                <a16:creationId xmlns:a16="http://schemas.microsoft.com/office/drawing/2014/main" id="{25AEE769-2FF3-EA31-5286-47B1BDCB95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73" r="19033" b="2"/>
          <a:stretch/>
        </p:blipFill>
        <p:spPr>
          <a:xfrm>
            <a:off x="4809006" y="10"/>
            <a:ext cx="7448551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1AC6C06-99FE-4BA1-BC82-8406A424C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1219" y="5433223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4822CBF-7253-AF33-7316-EAB4BB831316}"/>
              </a:ext>
            </a:extLst>
          </p:cNvPr>
          <p:cNvSpPr txBox="1">
            <a:spLocks/>
          </p:cNvSpPr>
          <p:nvPr/>
        </p:nvSpPr>
        <p:spPr>
          <a:xfrm>
            <a:off x="232164" y="3765378"/>
            <a:ext cx="8189136" cy="3790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US:</a:t>
            </a:r>
            <a:br>
              <a:rPr lang="en-US" sz="16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TW: @MINDBODYESPORTS</a:t>
            </a:r>
            <a:br>
              <a:rPr lang="en-US" sz="16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IG: @MINDBODY.ESPORTS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CONNECT:</a:t>
            </a:r>
            <a:br>
              <a:rPr lang="en-US" sz="16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EDWARD@MINDBODYESPORTS.COM</a:t>
            </a:r>
            <a:br>
              <a:rPr lang="en-US" sz="16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WWW.MINDBODYESPORTS.COM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24832E-5E03-53AF-CE49-C6ECDA247FC1}"/>
              </a:ext>
            </a:extLst>
          </p:cNvPr>
          <p:cNvSpPr txBox="1">
            <a:spLocks/>
          </p:cNvSpPr>
          <p:nvPr/>
        </p:nvSpPr>
        <p:spPr>
          <a:xfrm>
            <a:off x="5168344" y="862835"/>
            <a:ext cx="6698184" cy="5086990"/>
          </a:xfrm>
          <a:prstGeom prst="rect">
            <a:avLst/>
          </a:prstGeom>
          <a:solidFill>
            <a:schemeClr val="bg2">
              <a:lumMod val="50000"/>
              <a:lumOff val="50000"/>
              <a:tint val="66000"/>
              <a:satMod val="160000"/>
              <a:alpha val="57000"/>
            </a:schemeClr>
          </a:solidFill>
        </p:spPr>
        <p:txBody>
          <a:bodyPr vert="horz" wrap="square" lIns="0" tIns="0" rIns="0" bIns="0" rtlCol="0" anchor="b" anchorCtr="0">
            <a:normAutofit fontScale="400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6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MAKING SMALL THINGS </a:t>
            </a:r>
          </a:p>
          <a:p>
            <a:pPr algn="ctr"/>
            <a:r>
              <a:rPr lang="en-US" sz="5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MEANINGFUL </a:t>
            </a:r>
            <a:br>
              <a:rPr lang="en-US" sz="5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5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EVERYTHING WE DO, THINK, AND CONSUME MOVES US CLOSER OR FURTHER FROM OURSELVES</a:t>
            </a:r>
          </a:p>
          <a:p>
            <a:pPr algn="ctr"/>
            <a:endParaRPr lang="en-US" sz="5400" dirty="0">
              <a:solidFill>
                <a:schemeClr val="bg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CONFIDENCE IS SMALL PROMISES WE </a:t>
            </a:r>
          </a:p>
          <a:p>
            <a:pPr algn="ctr"/>
            <a:r>
              <a:rPr lang="en-US" sz="5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TO OURSELVES</a:t>
            </a:r>
          </a:p>
          <a:p>
            <a:pPr algn="ctr"/>
            <a:endParaRPr lang="en-US" sz="5400" dirty="0">
              <a:solidFill>
                <a:schemeClr val="bg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LESS CONDITIONAL AND MORE INTENTIONAL</a:t>
            </a:r>
            <a:br>
              <a:rPr lang="en-US" sz="5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5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IS COMPLEX, HAVE YOU TRIED TREATING YOURSELF WITH KINDNESS - AS IF YOU’RE RESPONSIBLE FOR THIS PERSON</a:t>
            </a:r>
          </a:p>
          <a:p>
            <a:pPr algn="ctr"/>
            <a:endParaRPr lang="en-US" sz="5400" dirty="0">
              <a:solidFill>
                <a:schemeClr val="bg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DOES NOT REQUIRE COMFORT </a:t>
            </a:r>
          </a:p>
          <a:p>
            <a:pPr algn="ctr"/>
            <a:r>
              <a:rPr lang="en-US" sz="5400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CERTAINTY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2CB009C-BA76-12AF-35B6-AC5FB1BC6F7C}"/>
              </a:ext>
            </a:extLst>
          </p:cNvPr>
          <p:cNvSpPr txBox="1">
            <a:spLocks/>
          </p:cNvSpPr>
          <p:nvPr/>
        </p:nvSpPr>
        <p:spPr>
          <a:xfrm>
            <a:off x="10293713" y="4240774"/>
            <a:ext cx="3565524" cy="2384898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 fontScale="97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6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>
                <a:solidFill>
                  <a:schemeClr val="bg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78823434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LightSeedRightStep">
      <a:dk1>
        <a:srgbClr val="000000"/>
      </a:dk1>
      <a:lt1>
        <a:srgbClr val="FFFFFF"/>
      </a:lt1>
      <a:dk2>
        <a:srgbClr val="2C3A21"/>
      </a:dk2>
      <a:lt2>
        <a:srgbClr val="E2E6E8"/>
      </a:lt2>
      <a:accent1>
        <a:srgbClr val="C79783"/>
      </a:accent1>
      <a:accent2>
        <a:srgbClr val="B3A06E"/>
      </a:accent2>
      <a:accent3>
        <a:srgbClr val="9EA573"/>
      </a:accent3>
      <a:accent4>
        <a:srgbClr val="88AD6A"/>
      </a:accent4>
      <a:accent5>
        <a:srgbClr val="79B077"/>
      </a:accent5>
      <a:accent6>
        <a:srgbClr val="6BAF85"/>
      </a:accent6>
      <a:hlink>
        <a:srgbClr val="5E899C"/>
      </a:hlink>
      <a:folHlink>
        <a:srgbClr val="7F7F7F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{9FEF87B0-65EC-FC41-8C2E-49B132E39611}tf10001079</Template>
  <TotalTime>36</TotalTime>
  <Words>191</Words>
  <Application>Microsoft Macintosh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Sitka Heading</vt:lpstr>
      <vt:lpstr>Source Sans Pro</vt:lpstr>
      <vt:lpstr>3DFloatVTI</vt:lpstr>
      <vt:lpstr>ESPORTS</vt:lpstr>
      <vt:lpstr>ESPORTS</vt:lpstr>
      <vt:lpstr>ESPORTS</vt:lpstr>
      <vt:lpstr>MIND  BODY ESPORTS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ESPORTS</dc:title>
  <dc:creator>Edward Cleland</dc:creator>
  <cp:lastModifiedBy>Edward Cleland</cp:lastModifiedBy>
  <cp:revision>1</cp:revision>
  <dcterms:created xsi:type="dcterms:W3CDTF">2023-05-22T15:43:06Z</dcterms:created>
  <dcterms:modified xsi:type="dcterms:W3CDTF">2023-05-22T16:19:55Z</dcterms:modified>
</cp:coreProperties>
</file>