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39" r:id="rId5"/>
    <p:sldMasterId id="2147483740" r:id="rId6"/>
  </p:sldMasterIdLst>
  <p:notesMasterIdLst>
    <p:notesMasterId r:id="rId40"/>
  </p:notesMasterIdLst>
  <p:sldIdLst>
    <p:sldId id="259" r:id="rId7"/>
    <p:sldId id="260" r:id="rId8"/>
    <p:sldId id="290" r:id="rId9"/>
    <p:sldId id="284" r:id="rId10"/>
    <p:sldId id="283" r:id="rId11"/>
    <p:sldId id="282" r:id="rId12"/>
    <p:sldId id="287" r:id="rId13"/>
    <p:sldId id="285" r:id="rId14"/>
    <p:sldId id="286" r:id="rId15"/>
    <p:sldId id="289" r:id="rId16"/>
    <p:sldId id="292" r:id="rId17"/>
    <p:sldId id="261" r:id="rId18"/>
    <p:sldId id="258" r:id="rId19"/>
    <p:sldId id="262" r:id="rId20"/>
    <p:sldId id="257" r:id="rId21"/>
    <p:sldId id="291" r:id="rId22"/>
    <p:sldId id="266" r:id="rId23"/>
    <p:sldId id="293" r:id="rId24"/>
    <p:sldId id="268" r:id="rId25"/>
    <p:sldId id="269" r:id="rId26"/>
    <p:sldId id="270" r:id="rId27"/>
    <p:sldId id="271" r:id="rId28"/>
    <p:sldId id="272" r:id="rId29"/>
    <p:sldId id="273" r:id="rId30"/>
    <p:sldId id="274" r:id="rId31"/>
    <p:sldId id="256" r:id="rId32"/>
    <p:sldId id="275" r:id="rId33"/>
    <p:sldId id="276" r:id="rId34"/>
    <p:sldId id="277" r:id="rId35"/>
    <p:sldId id="278" r:id="rId36"/>
    <p:sldId id="279" r:id="rId37"/>
    <p:sldId id="280" r:id="rId38"/>
    <p:sldId id="281"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44919F-B097-8108-F6EB-92AA534B9435}" name="Alicia Mitchell" initials="AM" userId="S::mitchella@snhd.org::203ab123-70fe-44d5-96e6-b5f43106ce9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CFCE74-17A7-5699-3005-45600EBCF543}" v="1" dt="2024-10-29T20:55:15.979"/>
    <p1510:client id="{FD656D38-5AE6-6A6B-38DD-CC1E18EDBAB2}" v="16" dt="2024-10-29T19:42:41.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eena Landini" userId="S::landini@snhd.org::5504008a-02cc-4170-bc0f-8846d868ecf7" providerId="AD" clId="Web-{F5D0CDC2-CE30-4B3F-A6FE-4B239DE322B7}"/>
    <pc:docChg chg="modSld">
      <pc:chgData name="Karleena Landini" userId="S::landini@snhd.org::5504008a-02cc-4170-bc0f-8846d868ecf7" providerId="AD" clId="Web-{F5D0CDC2-CE30-4B3F-A6FE-4B239DE322B7}" dt="2024-10-21T01:22:56.578" v="197" actId="20577"/>
      <pc:docMkLst>
        <pc:docMk/>
      </pc:docMkLst>
      <pc:sldChg chg="addSp delSp modSp">
        <pc:chgData name="Karleena Landini" userId="S::landini@snhd.org::5504008a-02cc-4170-bc0f-8846d868ecf7" providerId="AD" clId="Web-{F5D0CDC2-CE30-4B3F-A6FE-4B239DE322B7}" dt="2024-10-21T01:22:56.578" v="197" actId="20577"/>
        <pc:sldMkLst>
          <pc:docMk/>
          <pc:sldMk cId="1102994471" sldId="282"/>
        </pc:sldMkLst>
        <pc:spChg chg="add mod">
          <ac:chgData name="Karleena Landini" userId="S::landini@snhd.org::5504008a-02cc-4170-bc0f-8846d868ecf7" providerId="AD" clId="Web-{F5D0CDC2-CE30-4B3F-A6FE-4B239DE322B7}" dt="2024-10-21T01:22:56.578" v="197" actId="20577"/>
          <ac:spMkLst>
            <pc:docMk/>
            <pc:sldMk cId="1102994471" sldId="282"/>
            <ac:spMk id="6" creationId="{06C43757-A936-50A0-4131-F51FBC7BDADF}"/>
          </ac:spMkLst>
        </pc:spChg>
      </pc:sldChg>
    </pc:docChg>
  </pc:docChgLst>
  <pc:docChgLst>
    <pc:chgData name="Alicia Mitchell" userId="S::mitchella@snhd.org::203ab123-70fe-44d5-96e6-b5f43106ce9f" providerId="AD" clId="Web-{31461044-6970-F937-2D6A-7B6D2D94946B}"/>
    <pc:docChg chg="mod delSld modSld sldOrd">
      <pc:chgData name="Alicia Mitchell" userId="S::mitchella@snhd.org::203ab123-70fe-44d5-96e6-b5f43106ce9f" providerId="AD" clId="Web-{31461044-6970-F937-2D6A-7B6D2D94946B}" dt="2024-10-10T19:26:36.655" v="13" actId="20577"/>
      <pc:docMkLst>
        <pc:docMk/>
      </pc:docMkLst>
      <pc:sldChg chg="del">
        <pc:chgData name="Alicia Mitchell" userId="S::mitchella@snhd.org::203ab123-70fe-44d5-96e6-b5f43106ce9f" providerId="AD" clId="Web-{31461044-6970-F937-2D6A-7B6D2D94946B}" dt="2024-10-10T19:18:49.559" v="1"/>
        <pc:sldMkLst>
          <pc:docMk/>
          <pc:sldMk cId="3549750676" sldId="256"/>
        </pc:sldMkLst>
      </pc:sldChg>
      <pc:sldChg chg="addSp modSp mod ord setBg">
        <pc:chgData name="Alicia Mitchell" userId="S::mitchella@snhd.org::203ab123-70fe-44d5-96e6-b5f43106ce9f" providerId="AD" clId="Web-{31461044-6970-F937-2D6A-7B6D2D94946B}" dt="2024-10-10T19:26:36.655" v="13" actId="20577"/>
        <pc:sldMkLst>
          <pc:docMk/>
          <pc:sldMk cId="1181626260" sldId="257"/>
        </pc:sldMkLst>
        <pc:spChg chg="mod">
          <ac:chgData name="Alicia Mitchell" userId="S::mitchella@snhd.org::203ab123-70fe-44d5-96e6-b5f43106ce9f" providerId="AD" clId="Web-{31461044-6970-F937-2D6A-7B6D2D94946B}" dt="2024-10-10T19:25:40.745" v="10"/>
          <ac:spMkLst>
            <pc:docMk/>
            <pc:sldMk cId="1181626260" sldId="257"/>
            <ac:spMk id="2" creationId="{43BD3B42-4B7E-9FE6-4127-A4D5A2739F8F}"/>
          </ac:spMkLst>
        </pc:spChg>
        <pc:spChg chg="mod">
          <ac:chgData name="Alicia Mitchell" userId="S::mitchella@snhd.org::203ab123-70fe-44d5-96e6-b5f43106ce9f" providerId="AD" clId="Web-{31461044-6970-F937-2D6A-7B6D2D94946B}" dt="2024-10-10T19:26:36.655" v="13" actId="20577"/>
          <ac:spMkLst>
            <pc:docMk/>
            <pc:sldMk cId="1181626260" sldId="257"/>
            <ac:spMk id="3" creationId="{92D8E6AD-1C08-2212-4E7D-70CD134DC56F}"/>
          </ac:spMkLst>
        </pc:spChg>
        <pc:spChg chg="add">
          <ac:chgData name="Alicia Mitchell" userId="S::mitchella@snhd.org::203ab123-70fe-44d5-96e6-b5f43106ce9f" providerId="AD" clId="Web-{31461044-6970-F937-2D6A-7B6D2D94946B}" dt="2024-10-10T19:25:40.745" v="10"/>
          <ac:spMkLst>
            <pc:docMk/>
            <pc:sldMk cId="1181626260" sldId="257"/>
            <ac:spMk id="9" creationId="{229B61F6-561C-44B1-809D-51A2F295F329}"/>
          </ac:spMkLst>
        </pc:spChg>
        <pc:picChg chg="add">
          <ac:chgData name="Alicia Mitchell" userId="S::mitchella@snhd.org::203ab123-70fe-44d5-96e6-b5f43106ce9f" providerId="AD" clId="Web-{31461044-6970-F937-2D6A-7B6D2D94946B}" dt="2024-10-10T19:25:40.745" v="10"/>
          <ac:picMkLst>
            <pc:docMk/>
            <pc:sldMk cId="1181626260" sldId="257"/>
            <ac:picMk id="5" creationId="{9CC27340-0A5E-4E9D-150B-ED2181BF8467}"/>
          </ac:picMkLst>
        </pc:picChg>
      </pc:sldChg>
      <pc:sldChg chg="addSp delSp modSp mod ord setBg">
        <pc:chgData name="Alicia Mitchell" userId="S::mitchella@snhd.org::203ab123-70fe-44d5-96e6-b5f43106ce9f" providerId="AD" clId="Web-{31461044-6970-F937-2D6A-7B6D2D94946B}" dt="2024-10-10T19:24:09.410" v="7"/>
        <pc:sldMkLst>
          <pc:docMk/>
          <pc:sldMk cId="1350391331" sldId="258"/>
        </pc:sldMkLst>
        <pc:spChg chg="mod">
          <ac:chgData name="Alicia Mitchell" userId="S::mitchella@snhd.org::203ab123-70fe-44d5-96e6-b5f43106ce9f" providerId="AD" clId="Web-{31461044-6970-F937-2D6A-7B6D2D94946B}" dt="2024-10-10T19:20:12.643" v="5"/>
          <ac:spMkLst>
            <pc:docMk/>
            <pc:sldMk cId="1350391331" sldId="258"/>
            <ac:spMk id="2" creationId="{64EEFDF0-66CC-B652-F5F4-CE9D137D7366}"/>
          </ac:spMkLst>
        </pc:spChg>
        <pc:spChg chg="add">
          <ac:chgData name="Alicia Mitchell" userId="S::mitchella@snhd.org::203ab123-70fe-44d5-96e6-b5f43106ce9f" providerId="AD" clId="Web-{31461044-6970-F937-2D6A-7B6D2D94946B}" dt="2024-10-10T19:20:12.643" v="5"/>
          <ac:spMkLst>
            <pc:docMk/>
            <pc:sldMk cId="1350391331" sldId="258"/>
            <ac:spMk id="9" creationId="{BA2ED4A3-DC65-45F3-978E-FB4AFCD2371E}"/>
          </ac:spMkLst>
        </pc:spChg>
        <pc:spChg chg="add">
          <ac:chgData name="Alicia Mitchell" userId="S::mitchella@snhd.org::203ab123-70fe-44d5-96e6-b5f43106ce9f" providerId="AD" clId="Web-{31461044-6970-F937-2D6A-7B6D2D94946B}" dt="2024-10-10T19:20:12.643" v="5"/>
          <ac:spMkLst>
            <pc:docMk/>
            <pc:sldMk cId="1350391331" sldId="258"/>
            <ac:spMk id="11" creationId="{D4ACDFF9-6F4F-44AB-88A8-B2C9E674D3B3}"/>
          </ac:spMkLst>
        </pc:spChg>
        <pc:graphicFrameChg chg="add">
          <ac:chgData name="Alicia Mitchell" userId="S::mitchella@snhd.org::203ab123-70fe-44d5-96e6-b5f43106ce9f" providerId="AD" clId="Web-{31461044-6970-F937-2D6A-7B6D2D94946B}" dt="2024-10-10T19:20:12.643" v="5"/>
          <ac:graphicFrameMkLst>
            <pc:docMk/>
            <pc:sldMk cId="1350391331" sldId="258"/>
            <ac:graphicFrameMk id="5" creationId="{8AD0C63A-29B0-C522-5E70-1E58581DC074}"/>
          </ac:graphicFrameMkLst>
        </pc:graphicFrameChg>
      </pc:sldChg>
      <pc:sldChg chg="modSp mod setBg">
        <pc:chgData name="Alicia Mitchell" userId="S::mitchella@snhd.org::203ab123-70fe-44d5-96e6-b5f43106ce9f" providerId="AD" clId="Web-{31461044-6970-F937-2D6A-7B6D2D94946B}" dt="2024-10-10T19:18:43.621" v="0"/>
        <pc:sldMkLst>
          <pc:docMk/>
          <pc:sldMk cId="51802964" sldId="259"/>
        </pc:sldMkLst>
        <pc:spChg chg="mod">
          <ac:chgData name="Alicia Mitchell" userId="S::mitchella@snhd.org::203ab123-70fe-44d5-96e6-b5f43106ce9f" providerId="AD" clId="Web-{31461044-6970-F937-2D6A-7B6D2D94946B}" dt="2024-10-10T19:18:43.621" v="0"/>
          <ac:spMkLst>
            <pc:docMk/>
            <pc:sldMk cId="51802964" sldId="259"/>
            <ac:spMk id="2" creationId="{AF6636B6-A233-459A-95E5-DFBD46F360BC}"/>
          </ac:spMkLst>
        </pc:spChg>
        <pc:spChg chg="mod">
          <ac:chgData name="Alicia Mitchell" userId="S::mitchella@snhd.org::203ab123-70fe-44d5-96e6-b5f43106ce9f" providerId="AD" clId="Web-{31461044-6970-F937-2D6A-7B6D2D94946B}" dt="2024-10-10T19:18:43.621" v="0"/>
          <ac:spMkLst>
            <pc:docMk/>
            <pc:sldMk cId="51802964" sldId="259"/>
            <ac:spMk id="3" creationId="{516A0C15-5BB2-41A2-BD46-E18F635D59B0}"/>
          </ac:spMkLst>
        </pc:spChg>
        <pc:picChg chg="mod ord">
          <ac:chgData name="Alicia Mitchell" userId="S::mitchella@snhd.org::203ab123-70fe-44d5-96e6-b5f43106ce9f" providerId="AD" clId="Web-{31461044-6970-F937-2D6A-7B6D2D94946B}" dt="2024-10-10T19:18:43.621" v="0"/>
          <ac:picMkLst>
            <pc:docMk/>
            <pc:sldMk cId="51802964" sldId="259"/>
            <ac:picMk id="5" creationId="{9648A932-5E17-4859-9FE3-70EB96EA5C70}"/>
          </ac:picMkLst>
        </pc:picChg>
      </pc:sldChg>
      <pc:sldChg chg="addSp delSp modSp mod setBg">
        <pc:chgData name="Alicia Mitchell" userId="S::mitchella@snhd.org::203ab123-70fe-44d5-96e6-b5f43106ce9f" providerId="AD" clId="Web-{31461044-6970-F937-2D6A-7B6D2D94946B}" dt="2024-10-10T19:19:20.842" v="4"/>
        <pc:sldMkLst>
          <pc:docMk/>
          <pc:sldMk cId="3931714259" sldId="260"/>
        </pc:sldMkLst>
        <pc:spChg chg="mod">
          <ac:chgData name="Alicia Mitchell" userId="S::mitchella@snhd.org::203ab123-70fe-44d5-96e6-b5f43106ce9f" providerId="AD" clId="Web-{31461044-6970-F937-2D6A-7B6D2D94946B}" dt="2024-10-10T19:19:20.842" v="4"/>
          <ac:spMkLst>
            <pc:docMk/>
            <pc:sldMk cId="3931714259" sldId="260"/>
            <ac:spMk id="2" creationId="{E22E36E7-81CD-111F-2665-5E73C4CACDA6}"/>
          </ac:spMkLst>
        </pc:spChg>
        <pc:graphicFrameChg chg="add">
          <ac:chgData name="Alicia Mitchell" userId="S::mitchella@snhd.org::203ab123-70fe-44d5-96e6-b5f43106ce9f" providerId="AD" clId="Web-{31461044-6970-F937-2D6A-7B6D2D94946B}" dt="2024-10-10T19:19:20.842" v="4"/>
          <ac:graphicFrameMkLst>
            <pc:docMk/>
            <pc:sldMk cId="3931714259" sldId="260"/>
            <ac:graphicFrameMk id="15" creationId="{224A6349-9973-F23D-91B5-A06752AFD9C3}"/>
          </ac:graphicFrameMkLst>
        </pc:graphicFrameChg>
      </pc:sldChg>
      <pc:sldChg chg="ord">
        <pc:chgData name="Alicia Mitchell" userId="S::mitchella@snhd.org::203ab123-70fe-44d5-96e6-b5f43106ce9f" providerId="AD" clId="Web-{31461044-6970-F937-2D6A-7B6D2D94946B}" dt="2024-10-10T19:24:53.585" v="9"/>
        <pc:sldMkLst>
          <pc:docMk/>
          <pc:sldMk cId="1514565210" sldId="263"/>
        </pc:sldMkLst>
      </pc:sldChg>
    </pc:docChg>
  </pc:docChgLst>
  <pc:docChgLst>
    <pc:chgData name="Alicia Mitchell" userId="S::mitchella@snhd.org::203ab123-70fe-44d5-96e6-b5f43106ce9f" providerId="AD" clId="Web-{E12583A1-1C32-F019-D497-5E61B2EDE91B}"/>
    <pc:docChg chg="modSld">
      <pc:chgData name="Alicia Mitchell" userId="S::mitchella@snhd.org::203ab123-70fe-44d5-96e6-b5f43106ce9f" providerId="AD" clId="Web-{E12583A1-1C32-F019-D497-5E61B2EDE91B}" dt="2024-10-24T17:47:31.134" v="37" actId="20577"/>
      <pc:docMkLst>
        <pc:docMk/>
      </pc:docMkLst>
      <pc:sldChg chg="modSp">
        <pc:chgData name="Alicia Mitchell" userId="S::mitchella@snhd.org::203ab123-70fe-44d5-96e6-b5f43106ce9f" providerId="AD" clId="Web-{E12583A1-1C32-F019-D497-5E61B2EDE91B}" dt="2024-10-24T17:47:31.134" v="37" actId="20577"/>
        <pc:sldMkLst>
          <pc:docMk/>
          <pc:sldMk cId="1181626260" sldId="257"/>
        </pc:sldMkLst>
        <pc:spChg chg="mod">
          <ac:chgData name="Alicia Mitchell" userId="S::mitchella@snhd.org::203ab123-70fe-44d5-96e6-b5f43106ce9f" providerId="AD" clId="Web-{E12583A1-1C32-F019-D497-5E61B2EDE91B}" dt="2024-10-24T17:47:31.134" v="37" actId="20577"/>
          <ac:spMkLst>
            <pc:docMk/>
            <pc:sldMk cId="1181626260" sldId="257"/>
            <ac:spMk id="3" creationId="{92D8E6AD-1C08-2212-4E7D-70CD134DC56F}"/>
          </ac:spMkLst>
        </pc:spChg>
      </pc:sldChg>
      <pc:sldChg chg="modSp">
        <pc:chgData name="Alicia Mitchell" userId="S::mitchella@snhd.org::203ab123-70fe-44d5-96e6-b5f43106ce9f" providerId="AD" clId="Web-{E12583A1-1C32-F019-D497-5E61B2EDE91B}" dt="2024-10-24T17:45:43.176" v="24" actId="20577"/>
        <pc:sldMkLst>
          <pc:docMk/>
          <pc:sldMk cId="1350391331" sldId="258"/>
        </pc:sldMkLst>
        <pc:graphicFrameChg chg="modGraphic">
          <ac:chgData name="Alicia Mitchell" userId="S::mitchella@snhd.org::203ab123-70fe-44d5-96e6-b5f43106ce9f" providerId="AD" clId="Web-{E12583A1-1C32-F019-D497-5E61B2EDE91B}" dt="2024-10-24T17:45:43.176" v="24" actId="20577"/>
          <ac:graphicFrameMkLst>
            <pc:docMk/>
            <pc:sldMk cId="1350391331" sldId="258"/>
            <ac:graphicFrameMk id="5" creationId="{8AD0C63A-29B0-C522-5E70-1E58581DC074}"/>
          </ac:graphicFrameMkLst>
        </pc:graphicFrameChg>
      </pc:sldChg>
      <pc:sldChg chg="modSp">
        <pc:chgData name="Alicia Mitchell" userId="S::mitchella@snhd.org::203ab123-70fe-44d5-96e6-b5f43106ce9f" providerId="AD" clId="Web-{E12583A1-1C32-F019-D497-5E61B2EDE91B}" dt="2024-10-24T17:40:34.133" v="22" actId="20577"/>
        <pc:sldMkLst>
          <pc:docMk/>
          <pc:sldMk cId="1102994471" sldId="282"/>
        </pc:sldMkLst>
        <pc:spChg chg="mod">
          <ac:chgData name="Alicia Mitchell" userId="S::mitchella@snhd.org::203ab123-70fe-44d5-96e6-b5f43106ce9f" providerId="AD" clId="Web-{E12583A1-1C32-F019-D497-5E61B2EDE91B}" dt="2024-10-24T17:40:34.133" v="22" actId="20577"/>
          <ac:spMkLst>
            <pc:docMk/>
            <pc:sldMk cId="1102994471" sldId="282"/>
            <ac:spMk id="6" creationId="{06C43757-A936-50A0-4131-F51FBC7BDADF}"/>
          </ac:spMkLst>
        </pc:spChg>
      </pc:sldChg>
    </pc:docChg>
  </pc:docChgLst>
  <pc:docChgLst>
    <pc:chgData name="Candice Stirling" userId="S::stirling@snhd.org::9d9c9e89-318a-4eb7-8d6e-3f613e139754" providerId="AD" clId="Web-{FD656D38-5AE6-6A6B-38DD-CC1E18EDBAB2}"/>
    <pc:docChg chg="modSld">
      <pc:chgData name="Candice Stirling" userId="S::stirling@snhd.org::9d9c9e89-318a-4eb7-8d6e-3f613e139754" providerId="AD" clId="Web-{FD656D38-5AE6-6A6B-38DD-CC1E18EDBAB2}" dt="2024-10-29T19:42:41.944" v="15" actId="20577"/>
      <pc:docMkLst>
        <pc:docMk/>
      </pc:docMkLst>
      <pc:sldChg chg="modSp">
        <pc:chgData name="Candice Stirling" userId="S::stirling@snhd.org::9d9c9e89-318a-4eb7-8d6e-3f613e139754" providerId="AD" clId="Web-{FD656D38-5AE6-6A6B-38DD-CC1E18EDBAB2}" dt="2024-10-29T19:42:41.944" v="15" actId="20577"/>
        <pc:sldMkLst>
          <pc:docMk/>
          <pc:sldMk cId="899174581" sldId="286"/>
        </pc:sldMkLst>
        <pc:spChg chg="mod">
          <ac:chgData name="Candice Stirling" userId="S::stirling@snhd.org::9d9c9e89-318a-4eb7-8d6e-3f613e139754" providerId="AD" clId="Web-{FD656D38-5AE6-6A6B-38DD-CC1E18EDBAB2}" dt="2024-10-29T19:42:41.944" v="15" actId="20577"/>
          <ac:spMkLst>
            <pc:docMk/>
            <pc:sldMk cId="899174581" sldId="286"/>
            <ac:spMk id="6" creationId="{30323C3B-949E-FFCF-C438-27DD2C19A9F4}"/>
          </ac:spMkLst>
        </pc:spChg>
      </pc:sldChg>
    </pc:docChg>
  </pc:docChgLst>
  <pc:docChgLst>
    <pc:chgData name="Karleena Landini" userId="S::landini@snhd.org::5504008a-02cc-4170-bc0f-8846d868ecf7" providerId="AD" clId="Web-{6CBED5CE-C4B7-973D-277A-08EB88F5F0CC}"/>
    <pc:docChg chg="modSld">
      <pc:chgData name="Karleena Landini" userId="S::landini@snhd.org::5504008a-02cc-4170-bc0f-8846d868ecf7" providerId="AD" clId="Web-{6CBED5CE-C4B7-973D-277A-08EB88F5F0CC}" dt="2024-10-21T18:00:38.898" v="0"/>
      <pc:docMkLst>
        <pc:docMk/>
      </pc:docMkLst>
      <pc:sldChg chg="addSp modSp mod setBg">
        <pc:chgData name="Karleena Landini" userId="S::landini@snhd.org::5504008a-02cc-4170-bc0f-8846d868ecf7" providerId="AD" clId="Web-{6CBED5CE-C4B7-973D-277A-08EB88F5F0CC}" dt="2024-10-21T18:00:38.898" v="0"/>
        <pc:sldMkLst>
          <pc:docMk/>
          <pc:sldMk cId="1251684713" sldId="292"/>
        </pc:sldMkLst>
        <pc:spChg chg="mod">
          <ac:chgData name="Karleena Landini" userId="S::landini@snhd.org::5504008a-02cc-4170-bc0f-8846d868ecf7" providerId="AD" clId="Web-{6CBED5CE-C4B7-973D-277A-08EB88F5F0CC}" dt="2024-10-21T18:00:38.898" v="0"/>
          <ac:spMkLst>
            <pc:docMk/>
            <pc:sldMk cId="1251684713" sldId="292"/>
            <ac:spMk id="2" creationId="{028C72CB-D200-C7D9-F01F-A942346AB186}"/>
          </ac:spMkLst>
        </pc:spChg>
        <pc:spChg chg="mod">
          <ac:chgData name="Karleena Landini" userId="S::landini@snhd.org::5504008a-02cc-4170-bc0f-8846d868ecf7" providerId="AD" clId="Web-{6CBED5CE-C4B7-973D-277A-08EB88F5F0CC}" dt="2024-10-21T18:00:38.898" v="0"/>
          <ac:spMkLst>
            <pc:docMk/>
            <pc:sldMk cId="1251684713" sldId="292"/>
            <ac:spMk id="3" creationId="{B5BDBAA7-2F0A-3875-BAB7-C0F8128CA9F4}"/>
          </ac:spMkLst>
        </pc:spChg>
        <pc:spChg chg="add">
          <ac:chgData name="Karleena Landini" userId="S::landini@snhd.org::5504008a-02cc-4170-bc0f-8846d868ecf7" providerId="AD" clId="Web-{6CBED5CE-C4B7-973D-277A-08EB88F5F0CC}" dt="2024-10-21T18:00:38.898" v="0"/>
          <ac:spMkLst>
            <pc:docMk/>
            <pc:sldMk cId="1251684713" sldId="292"/>
            <ac:spMk id="8" creationId="{6B2275DD-736C-472F-9D1B-3BA6016BFD7F}"/>
          </ac:spMkLst>
        </pc:spChg>
      </pc:sldChg>
    </pc:docChg>
  </pc:docChgLst>
  <pc:docChgLst>
    <pc:chgData name="Alicia Mitchell" userId="S::mitchella@snhd.org::203ab123-70fe-44d5-96e6-b5f43106ce9f" providerId="AD" clId="Web-{87ADFBF9-DB38-49DD-967C-D3B8A16BC309}"/>
    <pc:docChg chg="addSld delSld modSld sldOrd">
      <pc:chgData name="Alicia Mitchell" userId="S::mitchella@snhd.org::203ab123-70fe-44d5-96e6-b5f43106ce9f" providerId="AD" clId="Web-{87ADFBF9-DB38-49DD-967C-D3B8A16BC309}" dt="2024-10-23T17:16:37.345" v="209" actId="20577"/>
      <pc:docMkLst>
        <pc:docMk/>
      </pc:docMkLst>
      <pc:sldChg chg="modSp">
        <pc:chgData name="Alicia Mitchell" userId="S::mitchella@snhd.org::203ab123-70fe-44d5-96e6-b5f43106ce9f" providerId="AD" clId="Web-{87ADFBF9-DB38-49DD-967C-D3B8A16BC309}" dt="2024-10-23T16:52:47.689" v="16" actId="20577"/>
        <pc:sldMkLst>
          <pc:docMk/>
          <pc:sldMk cId="1181626260" sldId="257"/>
        </pc:sldMkLst>
        <pc:spChg chg="mod">
          <ac:chgData name="Alicia Mitchell" userId="S::mitchella@snhd.org::203ab123-70fe-44d5-96e6-b5f43106ce9f" providerId="AD" clId="Web-{87ADFBF9-DB38-49DD-967C-D3B8A16BC309}" dt="2024-10-23T16:52:47.689" v="16" actId="20577"/>
          <ac:spMkLst>
            <pc:docMk/>
            <pc:sldMk cId="1181626260" sldId="257"/>
            <ac:spMk id="2" creationId="{43BD3B42-4B7E-9FE6-4127-A4D5A2739F8F}"/>
          </ac:spMkLst>
        </pc:spChg>
      </pc:sldChg>
      <pc:sldChg chg="modSp">
        <pc:chgData name="Alicia Mitchell" userId="S::mitchella@snhd.org::203ab123-70fe-44d5-96e6-b5f43106ce9f" providerId="AD" clId="Web-{87ADFBF9-DB38-49DD-967C-D3B8A16BC309}" dt="2024-10-23T17:12:20.234" v="170" actId="20577"/>
        <pc:sldMkLst>
          <pc:docMk/>
          <pc:sldMk cId="2315554667" sldId="266"/>
        </pc:sldMkLst>
        <pc:spChg chg="mod">
          <ac:chgData name="Alicia Mitchell" userId="S::mitchella@snhd.org::203ab123-70fe-44d5-96e6-b5f43106ce9f" providerId="AD" clId="Web-{87ADFBF9-DB38-49DD-967C-D3B8A16BC309}" dt="2024-10-23T17:12:20.234" v="170" actId="20577"/>
          <ac:spMkLst>
            <pc:docMk/>
            <pc:sldMk cId="2315554667" sldId="266"/>
            <ac:spMk id="2" creationId="{C7763242-E98B-00BB-321E-003CB64342E0}"/>
          </ac:spMkLst>
        </pc:spChg>
        <pc:spChg chg="mod">
          <ac:chgData name="Alicia Mitchell" userId="S::mitchella@snhd.org::203ab123-70fe-44d5-96e6-b5f43106ce9f" providerId="AD" clId="Web-{87ADFBF9-DB38-49DD-967C-D3B8A16BC309}" dt="2024-10-23T17:10:11.257" v="169" actId="20577"/>
          <ac:spMkLst>
            <pc:docMk/>
            <pc:sldMk cId="2315554667" sldId="266"/>
            <ac:spMk id="3" creationId="{5EB21545-B551-93EB-235F-D49187C2BFA9}"/>
          </ac:spMkLst>
        </pc:spChg>
      </pc:sldChg>
      <pc:sldChg chg="modSp del mod setBg">
        <pc:chgData name="Alicia Mitchell" userId="S::mitchella@snhd.org::203ab123-70fe-44d5-96e6-b5f43106ce9f" providerId="AD" clId="Web-{87ADFBF9-DB38-49DD-967C-D3B8A16BC309}" dt="2024-10-23T17:07:33.137" v="151"/>
        <pc:sldMkLst>
          <pc:docMk/>
          <pc:sldMk cId="1403515245" sldId="267"/>
        </pc:sldMkLst>
        <pc:spChg chg="mod">
          <ac:chgData name="Alicia Mitchell" userId="S::mitchella@snhd.org::203ab123-70fe-44d5-96e6-b5f43106ce9f" providerId="AD" clId="Web-{87ADFBF9-DB38-49DD-967C-D3B8A16BC309}" dt="2024-10-23T16:55:51.170" v="21" actId="20577"/>
          <ac:spMkLst>
            <pc:docMk/>
            <pc:sldMk cId="1403515245" sldId="267"/>
            <ac:spMk id="2" creationId="{E23660BD-9BBC-F395-4692-A87FCF4FB276}"/>
          </ac:spMkLst>
        </pc:spChg>
        <pc:spChg chg="mod">
          <ac:chgData name="Alicia Mitchell" userId="S::mitchella@snhd.org::203ab123-70fe-44d5-96e6-b5f43106ce9f" providerId="AD" clId="Web-{87ADFBF9-DB38-49DD-967C-D3B8A16BC309}" dt="2024-10-23T16:56:18.890" v="23" actId="20577"/>
          <ac:spMkLst>
            <pc:docMk/>
            <pc:sldMk cId="1403515245" sldId="267"/>
            <ac:spMk id="3" creationId="{5E88A18F-CED0-4207-44FB-09CB33247734}"/>
          </ac:spMkLst>
        </pc:spChg>
      </pc:sldChg>
      <pc:sldChg chg="modSp">
        <pc:chgData name="Alicia Mitchell" userId="S::mitchella@snhd.org::203ab123-70fe-44d5-96e6-b5f43106ce9f" providerId="AD" clId="Web-{87ADFBF9-DB38-49DD-967C-D3B8A16BC309}" dt="2024-10-23T17:16:37.345" v="209" actId="20577"/>
        <pc:sldMkLst>
          <pc:docMk/>
          <pc:sldMk cId="2052997704" sldId="268"/>
        </pc:sldMkLst>
        <pc:spChg chg="mod">
          <ac:chgData name="Alicia Mitchell" userId="S::mitchella@snhd.org::203ab123-70fe-44d5-96e6-b5f43106ce9f" providerId="AD" clId="Web-{87ADFBF9-DB38-49DD-967C-D3B8A16BC309}" dt="2024-10-23T17:14:49.916" v="207" actId="20577"/>
          <ac:spMkLst>
            <pc:docMk/>
            <pc:sldMk cId="2052997704" sldId="268"/>
            <ac:spMk id="2" creationId="{0E5DD40F-E361-8C38-2106-F02B7980846C}"/>
          </ac:spMkLst>
        </pc:spChg>
        <pc:graphicFrameChg chg="modGraphic">
          <ac:chgData name="Alicia Mitchell" userId="S::mitchella@snhd.org::203ab123-70fe-44d5-96e6-b5f43106ce9f" providerId="AD" clId="Web-{87ADFBF9-DB38-49DD-967C-D3B8A16BC309}" dt="2024-10-23T17:16:37.345" v="209" actId="20577"/>
          <ac:graphicFrameMkLst>
            <pc:docMk/>
            <pc:sldMk cId="2052997704" sldId="268"/>
            <ac:graphicFrameMk id="5" creationId="{5B080A70-E4CE-9FB2-AF4F-ECBC5F934970}"/>
          </ac:graphicFrameMkLst>
        </pc:graphicFrameChg>
      </pc:sldChg>
      <pc:sldChg chg="addSp delSp modSp add ord replId">
        <pc:chgData name="Alicia Mitchell" userId="S::mitchella@snhd.org::203ab123-70fe-44d5-96e6-b5f43106ce9f" providerId="AD" clId="Web-{87ADFBF9-DB38-49DD-967C-D3B8A16BC309}" dt="2024-10-23T17:12:40.001" v="172" actId="20577"/>
        <pc:sldMkLst>
          <pc:docMk/>
          <pc:sldMk cId="3587211409" sldId="293"/>
        </pc:sldMkLst>
        <pc:spChg chg="mod">
          <ac:chgData name="Alicia Mitchell" userId="S::mitchella@snhd.org::203ab123-70fe-44d5-96e6-b5f43106ce9f" providerId="AD" clId="Web-{87ADFBF9-DB38-49DD-967C-D3B8A16BC309}" dt="2024-10-23T17:12:40.001" v="172" actId="20577"/>
          <ac:spMkLst>
            <pc:docMk/>
            <pc:sldMk cId="3587211409" sldId="293"/>
            <ac:spMk id="2" creationId="{50094A8F-6DEE-5297-61F5-9D8E1E3CE9B9}"/>
          </ac:spMkLst>
        </pc:spChg>
        <pc:spChg chg="mod">
          <ac:chgData name="Alicia Mitchell" userId="S::mitchella@snhd.org::203ab123-70fe-44d5-96e6-b5f43106ce9f" providerId="AD" clId="Web-{87ADFBF9-DB38-49DD-967C-D3B8A16BC309}" dt="2024-10-23T17:07:05.276" v="150" actId="1076"/>
          <ac:spMkLst>
            <pc:docMk/>
            <pc:sldMk cId="3587211409" sldId="293"/>
            <ac:spMk id="3" creationId="{DDB80FB6-A55D-6CAC-EDF5-EE29A6398740}"/>
          </ac:spMkLst>
        </pc:spChg>
        <pc:picChg chg="del">
          <ac:chgData name="Alicia Mitchell" userId="S::mitchella@snhd.org::203ab123-70fe-44d5-96e6-b5f43106ce9f" providerId="AD" clId="Web-{87ADFBF9-DB38-49DD-967C-D3B8A16BC309}" dt="2024-10-23T17:00:22.047" v="29"/>
          <ac:picMkLst>
            <pc:docMk/>
            <pc:sldMk cId="3587211409" sldId="293"/>
            <ac:picMk id="4" creationId="{8EA3EF8D-83A7-332A-D212-C1B3C553DFAB}"/>
          </ac:picMkLst>
        </pc:picChg>
        <pc:picChg chg="del">
          <ac:chgData name="Alicia Mitchell" userId="S::mitchella@snhd.org::203ab123-70fe-44d5-96e6-b5f43106ce9f" providerId="AD" clId="Web-{87ADFBF9-DB38-49DD-967C-D3B8A16BC309}" dt="2024-10-23T17:02:11.695" v="96"/>
          <ac:picMkLst>
            <pc:docMk/>
            <pc:sldMk cId="3587211409" sldId="293"/>
            <ac:picMk id="6" creationId="{B1E4B5E0-9947-A6E7-D062-9F7E0470E324}"/>
          </ac:picMkLst>
        </pc:picChg>
        <pc:picChg chg="add mod">
          <ac:chgData name="Alicia Mitchell" userId="S::mitchella@snhd.org::203ab123-70fe-44d5-96e6-b5f43106ce9f" providerId="AD" clId="Web-{87ADFBF9-DB38-49DD-967C-D3B8A16BC309}" dt="2024-10-23T17:00:36.626" v="32" actId="1076"/>
          <ac:picMkLst>
            <pc:docMk/>
            <pc:sldMk cId="3587211409" sldId="293"/>
            <ac:picMk id="7" creationId="{3C146BD6-F1B3-88CC-CF65-A82E8A37616A}"/>
          </ac:picMkLst>
        </pc:picChg>
        <pc:picChg chg="add del">
          <ac:chgData name="Alicia Mitchell" userId="S::mitchella@snhd.org::203ab123-70fe-44d5-96e6-b5f43106ce9f" providerId="AD" clId="Web-{87ADFBF9-DB38-49DD-967C-D3B8A16BC309}" dt="2024-10-23T17:02:43.587" v="98"/>
          <ac:picMkLst>
            <pc:docMk/>
            <pc:sldMk cId="3587211409" sldId="293"/>
            <ac:picMk id="9" creationId="{4A5F5348-8625-B961-5BE9-DE80631723F9}"/>
          </ac:picMkLst>
        </pc:picChg>
      </pc:sldChg>
    </pc:docChg>
  </pc:docChgLst>
  <pc:docChgLst>
    <pc:chgData name="Candice Stirling" userId="S::stirling@snhd.org::9d9c9e89-318a-4eb7-8d6e-3f613e139754" providerId="AD" clId="Web-{E1DAE0E4-F200-7671-6363-729A6E24F36D}"/>
    <pc:docChg chg="modSld">
      <pc:chgData name="Candice Stirling" userId="S::stirling@snhd.org::9d9c9e89-318a-4eb7-8d6e-3f613e139754" providerId="AD" clId="Web-{E1DAE0E4-F200-7671-6363-729A6E24F36D}" dt="2024-10-23T20:55:48.154" v="1" actId="20577"/>
      <pc:docMkLst>
        <pc:docMk/>
      </pc:docMkLst>
      <pc:sldChg chg="modSp">
        <pc:chgData name="Candice Stirling" userId="S::stirling@snhd.org::9d9c9e89-318a-4eb7-8d6e-3f613e139754" providerId="AD" clId="Web-{E1DAE0E4-F200-7671-6363-729A6E24F36D}" dt="2024-10-23T20:55:48.154" v="1" actId="20577"/>
        <pc:sldMkLst>
          <pc:docMk/>
          <pc:sldMk cId="2492094859" sldId="261"/>
        </pc:sldMkLst>
        <pc:spChg chg="mod">
          <ac:chgData name="Candice Stirling" userId="S::stirling@snhd.org::9d9c9e89-318a-4eb7-8d6e-3f613e139754" providerId="AD" clId="Web-{E1DAE0E4-F200-7671-6363-729A6E24F36D}" dt="2024-10-23T20:55:48.154" v="1" actId="20577"/>
          <ac:spMkLst>
            <pc:docMk/>
            <pc:sldMk cId="2492094859" sldId="261"/>
            <ac:spMk id="3" creationId="{8DC40548-41DE-A234-EDDB-2D3964B99781}"/>
          </ac:spMkLst>
        </pc:spChg>
      </pc:sldChg>
    </pc:docChg>
  </pc:docChgLst>
  <pc:docChgLst>
    <pc:chgData name="Candice Stirling" userId="S::stirling@snhd.org::9d9c9e89-318a-4eb7-8d6e-3f613e139754" providerId="AD" clId="Web-{D12B25E5-DAD0-5587-CECB-641BC0D6A672}"/>
    <pc:docChg chg="modSld">
      <pc:chgData name="Candice Stirling" userId="S::stirling@snhd.org::9d9c9e89-318a-4eb7-8d6e-3f613e139754" providerId="AD" clId="Web-{D12B25E5-DAD0-5587-CECB-641BC0D6A672}" dt="2024-10-16T15:45:41.514" v="11" actId="20577"/>
      <pc:docMkLst>
        <pc:docMk/>
      </pc:docMkLst>
      <pc:sldChg chg="modSp">
        <pc:chgData name="Candice Stirling" userId="S::stirling@snhd.org::9d9c9e89-318a-4eb7-8d6e-3f613e139754" providerId="AD" clId="Web-{D12B25E5-DAD0-5587-CECB-641BC0D6A672}" dt="2024-10-16T15:45:41.514" v="11" actId="20577"/>
        <pc:sldMkLst>
          <pc:docMk/>
          <pc:sldMk cId="3931714259" sldId="260"/>
        </pc:sldMkLst>
        <pc:graphicFrameChg chg="modGraphic">
          <ac:chgData name="Candice Stirling" userId="S::stirling@snhd.org::9d9c9e89-318a-4eb7-8d6e-3f613e139754" providerId="AD" clId="Web-{D12B25E5-DAD0-5587-CECB-641BC0D6A672}" dt="2024-10-16T15:45:41.514" v="11" actId="20577"/>
          <ac:graphicFrameMkLst>
            <pc:docMk/>
            <pc:sldMk cId="3931714259" sldId="260"/>
            <ac:graphicFrameMk id="15" creationId="{224A6349-9973-F23D-91B5-A06752AFD9C3}"/>
          </ac:graphicFrameMkLst>
        </pc:graphicFrameChg>
      </pc:sldChg>
    </pc:docChg>
  </pc:docChgLst>
  <pc:docChgLst>
    <pc:chgData name="Karleena Landini" userId="S::landini@snhd.org::5504008a-02cc-4170-bc0f-8846d868ecf7" providerId="AD" clId="Web-{5521EC91-3EFC-0BCB-B703-C95DB1A4DC10}"/>
    <pc:docChg chg="addSld delSld">
      <pc:chgData name="Karleena Landini" userId="S::landini@snhd.org::5504008a-02cc-4170-bc0f-8846d868ecf7" providerId="AD" clId="Web-{5521EC91-3EFC-0BCB-B703-C95DB1A4DC10}" dt="2024-10-21T00:23:26.786" v="2"/>
      <pc:docMkLst>
        <pc:docMk/>
      </pc:docMkLst>
      <pc:sldChg chg="new">
        <pc:chgData name="Karleena Landini" userId="S::landini@snhd.org::5504008a-02cc-4170-bc0f-8846d868ecf7" providerId="AD" clId="Web-{5521EC91-3EFC-0BCB-B703-C95DB1A4DC10}" dt="2024-10-21T00:23:26.786" v="2"/>
        <pc:sldMkLst>
          <pc:docMk/>
          <pc:sldMk cId="1102994471" sldId="282"/>
        </pc:sldMkLst>
      </pc:sldChg>
      <pc:sldChg chg="new del">
        <pc:chgData name="Karleena Landini" userId="S::landini@snhd.org::5504008a-02cc-4170-bc0f-8846d868ecf7" providerId="AD" clId="Web-{5521EC91-3EFC-0BCB-B703-C95DB1A4DC10}" dt="2024-10-21T00:23:16.255" v="1"/>
        <pc:sldMkLst>
          <pc:docMk/>
          <pc:sldMk cId="2224795159" sldId="282"/>
        </pc:sldMkLst>
      </pc:sldChg>
    </pc:docChg>
  </pc:docChgLst>
  <pc:docChgLst>
    <pc:chgData name="Alicia Mitchell" userId="S::mitchella@snhd.org::203ab123-70fe-44d5-96e6-b5f43106ce9f" providerId="AD" clId="Web-{20263329-CF1A-9995-8197-15FA7A62C02B}"/>
    <pc:docChg chg="modSld">
      <pc:chgData name="Alicia Mitchell" userId="S::mitchella@snhd.org::203ab123-70fe-44d5-96e6-b5f43106ce9f" providerId="AD" clId="Web-{20263329-CF1A-9995-8197-15FA7A62C02B}" dt="2024-10-21T16:48:18.946" v="27"/>
      <pc:docMkLst>
        <pc:docMk/>
      </pc:docMkLst>
      <pc:sldChg chg="addSp delSp modSp">
        <pc:chgData name="Alicia Mitchell" userId="S::mitchella@snhd.org::203ab123-70fe-44d5-96e6-b5f43106ce9f" providerId="AD" clId="Web-{20263329-CF1A-9995-8197-15FA7A62C02B}" dt="2024-10-21T16:36:00.184" v="20"/>
        <pc:sldMkLst>
          <pc:docMk/>
          <pc:sldMk cId="3255408171" sldId="256"/>
        </pc:sldMkLst>
        <pc:spChg chg="mod">
          <ac:chgData name="Alicia Mitchell" userId="S::mitchella@snhd.org::203ab123-70fe-44d5-96e6-b5f43106ce9f" providerId="AD" clId="Web-{20263329-CF1A-9995-8197-15FA7A62C02B}" dt="2024-10-21T16:36:00.184" v="20"/>
          <ac:spMkLst>
            <pc:docMk/>
            <pc:sldMk cId="3255408171" sldId="256"/>
            <ac:spMk id="2" creationId="{43F9FB04-CB8D-8024-B7CE-EAE45D498568}"/>
          </ac:spMkLst>
        </pc:spChg>
        <pc:spChg chg="mod">
          <ac:chgData name="Alicia Mitchell" userId="S::mitchella@snhd.org::203ab123-70fe-44d5-96e6-b5f43106ce9f" providerId="AD" clId="Web-{20263329-CF1A-9995-8197-15FA7A62C02B}" dt="2024-10-21T16:36:00.184" v="20"/>
          <ac:spMkLst>
            <pc:docMk/>
            <pc:sldMk cId="3255408171" sldId="256"/>
            <ac:spMk id="3" creationId="{CCC68AEC-E339-B687-0C53-E795F24E6D0D}"/>
          </ac:spMkLst>
        </pc:spChg>
        <pc:spChg chg="add">
          <ac:chgData name="Alicia Mitchell" userId="S::mitchella@snhd.org::203ab123-70fe-44d5-96e6-b5f43106ce9f" providerId="AD" clId="Web-{20263329-CF1A-9995-8197-15FA7A62C02B}" dt="2024-10-21T16:36:00.184" v="20"/>
          <ac:spMkLst>
            <pc:docMk/>
            <pc:sldMk cId="3255408171" sldId="256"/>
            <ac:spMk id="30" creationId="{D5B012D8-7F27-4758-9AC6-C889B154BD73}"/>
          </ac:spMkLst>
        </pc:spChg>
        <pc:spChg chg="add">
          <ac:chgData name="Alicia Mitchell" userId="S::mitchella@snhd.org::203ab123-70fe-44d5-96e6-b5f43106ce9f" providerId="AD" clId="Web-{20263329-CF1A-9995-8197-15FA7A62C02B}" dt="2024-10-21T16:36:00.184" v="20"/>
          <ac:spMkLst>
            <pc:docMk/>
            <pc:sldMk cId="3255408171" sldId="256"/>
            <ac:spMk id="32" creationId="{4063B759-00FC-46D1-9898-8E8625268FAF}"/>
          </ac:spMkLst>
        </pc:spChg>
        <pc:picChg chg="mod">
          <ac:chgData name="Alicia Mitchell" userId="S::mitchella@snhd.org::203ab123-70fe-44d5-96e6-b5f43106ce9f" providerId="AD" clId="Web-{20263329-CF1A-9995-8197-15FA7A62C02B}" dt="2024-10-21T16:36:00.184" v="20"/>
          <ac:picMkLst>
            <pc:docMk/>
            <pc:sldMk cId="3255408171" sldId="256"/>
            <ac:picMk id="4" creationId="{D0EF52E5-5C59-9790-E396-4DC55A45015E}"/>
          </ac:picMkLst>
        </pc:picChg>
      </pc:sldChg>
      <pc:sldChg chg="modSp modNotes">
        <pc:chgData name="Alicia Mitchell" userId="S::mitchella@snhd.org::203ab123-70fe-44d5-96e6-b5f43106ce9f" providerId="AD" clId="Web-{20263329-CF1A-9995-8197-15FA7A62C02B}" dt="2024-10-21T16:48:18.946" v="27"/>
        <pc:sldMkLst>
          <pc:docMk/>
          <pc:sldMk cId="2315554667" sldId="266"/>
        </pc:sldMkLst>
        <pc:spChg chg="mod">
          <ac:chgData name="Alicia Mitchell" userId="S::mitchella@snhd.org::203ab123-70fe-44d5-96e6-b5f43106ce9f" providerId="AD" clId="Web-{20263329-CF1A-9995-8197-15FA7A62C02B}" dt="2024-10-21T16:48:11.680" v="25" actId="20577"/>
          <ac:spMkLst>
            <pc:docMk/>
            <pc:sldMk cId="2315554667" sldId="266"/>
            <ac:spMk id="3" creationId="{5EB21545-B551-93EB-235F-D49187C2BFA9}"/>
          </ac:spMkLst>
        </pc:spChg>
      </pc:sldChg>
      <pc:sldChg chg="addSp delSp modSp mod setBg">
        <pc:chgData name="Alicia Mitchell" userId="S::mitchella@snhd.org::203ab123-70fe-44d5-96e6-b5f43106ce9f" providerId="AD" clId="Web-{20263329-CF1A-9995-8197-15FA7A62C02B}" dt="2024-10-21T16:13:59.941" v="0"/>
        <pc:sldMkLst>
          <pc:docMk/>
          <pc:sldMk cId="2052997704" sldId="268"/>
        </pc:sldMkLst>
        <pc:spChg chg="mod">
          <ac:chgData name="Alicia Mitchell" userId="S::mitchella@snhd.org::203ab123-70fe-44d5-96e6-b5f43106ce9f" providerId="AD" clId="Web-{20263329-CF1A-9995-8197-15FA7A62C02B}" dt="2024-10-21T16:13:59.941" v="0"/>
          <ac:spMkLst>
            <pc:docMk/>
            <pc:sldMk cId="2052997704" sldId="268"/>
            <ac:spMk id="2" creationId="{0E5DD40F-E361-8C38-2106-F02B7980846C}"/>
          </ac:spMkLst>
        </pc:spChg>
        <pc:spChg chg="add">
          <ac:chgData name="Alicia Mitchell" userId="S::mitchella@snhd.org::203ab123-70fe-44d5-96e6-b5f43106ce9f" providerId="AD" clId="Web-{20263329-CF1A-9995-8197-15FA7A62C02B}" dt="2024-10-21T16:13:59.941" v="0"/>
          <ac:spMkLst>
            <pc:docMk/>
            <pc:sldMk cId="2052997704" sldId="268"/>
            <ac:spMk id="9" creationId="{32768DCD-B824-413A-B330-8D57ADB3724C}"/>
          </ac:spMkLst>
        </pc:spChg>
        <pc:spChg chg="add">
          <ac:chgData name="Alicia Mitchell" userId="S::mitchella@snhd.org::203ab123-70fe-44d5-96e6-b5f43106ce9f" providerId="AD" clId="Web-{20263329-CF1A-9995-8197-15FA7A62C02B}" dt="2024-10-21T16:13:59.941" v="0"/>
          <ac:spMkLst>
            <pc:docMk/>
            <pc:sldMk cId="2052997704" sldId="268"/>
            <ac:spMk id="11" creationId="{8745BE2A-51FC-4767-8F23-FD32F628704F}"/>
          </ac:spMkLst>
        </pc:spChg>
        <pc:graphicFrameChg chg="add">
          <ac:chgData name="Alicia Mitchell" userId="S::mitchella@snhd.org::203ab123-70fe-44d5-96e6-b5f43106ce9f" providerId="AD" clId="Web-{20263329-CF1A-9995-8197-15FA7A62C02B}" dt="2024-10-21T16:13:59.941" v="0"/>
          <ac:graphicFrameMkLst>
            <pc:docMk/>
            <pc:sldMk cId="2052997704" sldId="268"/>
            <ac:graphicFrameMk id="5" creationId="{5B080A70-E4CE-9FB2-AF4F-ECBC5F934970}"/>
          </ac:graphicFrameMkLst>
        </pc:graphicFrameChg>
      </pc:sldChg>
      <pc:sldChg chg="addSp delSp modSp mod setBg">
        <pc:chgData name="Alicia Mitchell" userId="S::mitchella@snhd.org::203ab123-70fe-44d5-96e6-b5f43106ce9f" providerId="AD" clId="Web-{20263329-CF1A-9995-8197-15FA7A62C02B}" dt="2024-10-21T16:15:20.878" v="1"/>
        <pc:sldMkLst>
          <pc:docMk/>
          <pc:sldMk cId="701019516" sldId="269"/>
        </pc:sldMkLst>
        <pc:spChg chg="mod">
          <ac:chgData name="Alicia Mitchell" userId="S::mitchella@snhd.org::203ab123-70fe-44d5-96e6-b5f43106ce9f" providerId="AD" clId="Web-{20263329-CF1A-9995-8197-15FA7A62C02B}" dt="2024-10-21T16:15:20.878" v="1"/>
          <ac:spMkLst>
            <pc:docMk/>
            <pc:sldMk cId="701019516" sldId="269"/>
            <ac:spMk id="2" creationId="{D1FC0206-97B1-5A9C-5020-22EFB242E13B}"/>
          </ac:spMkLst>
        </pc:spChg>
        <pc:spChg chg="add">
          <ac:chgData name="Alicia Mitchell" userId="S::mitchella@snhd.org::203ab123-70fe-44d5-96e6-b5f43106ce9f" providerId="AD" clId="Web-{20263329-CF1A-9995-8197-15FA7A62C02B}" dt="2024-10-21T16:15:20.878" v="1"/>
          <ac:spMkLst>
            <pc:docMk/>
            <pc:sldMk cId="701019516" sldId="269"/>
            <ac:spMk id="9" creationId="{32768DCD-B824-413A-B330-8D57ADB3724C}"/>
          </ac:spMkLst>
        </pc:spChg>
        <pc:graphicFrameChg chg="add">
          <ac:chgData name="Alicia Mitchell" userId="S::mitchella@snhd.org::203ab123-70fe-44d5-96e6-b5f43106ce9f" providerId="AD" clId="Web-{20263329-CF1A-9995-8197-15FA7A62C02B}" dt="2024-10-21T16:15:20.878" v="1"/>
          <ac:graphicFrameMkLst>
            <pc:docMk/>
            <pc:sldMk cId="701019516" sldId="269"/>
            <ac:graphicFrameMk id="5" creationId="{51385F1A-4A6F-B9C8-5885-8C026DD7EF8C}"/>
          </ac:graphicFrameMkLst>
        </pc:graphicFrameChg>
      </pc:sldChg>
      <pc:sldChg chg="addSp delSp modSp mod setBg modNotes">
        <pc:chgData name="Alicia Mitchell" userId="S::mitchella@snhd.org::203ab123-70fe-44d5-96e6-b5f43106ce9f" providerId="AD" clId="Web-{20263329-CF1A-9995-8197-15FA7A62C02B}" dt="2024-10-21T16:19:49.205" v="5"/>
        <pc:sldMkLst>
          <pc:docMk/>
          <pc:sldMk cId="4162468147" sldId="270"/>
        </pc:sldMkLst>
        <pc:spChg chg="mod">
          <ac:chgData name="Alicia Mitchell" userId="S::mitchella@snhd.org::203ab123-70fe-44d5-96e6-b5f43106ce9f" providerId="AD" clId="Web-{20263329-CF1A-9995-8197-15FA7A62C02B}" dt="2024-10-21T16:19:09.096" v="2"/>
          <ac:spMkLst>
            <pc:docMk/>
            <pc:sldMk cId="4162468147" sldId="270"/>
            <ac:spMk id="2" creationId="{7E2E65FF-25E5-B751-8330-7E2D93F88CD1}"/>
          </ac:spMkLst>
        </pc:spChg>
        <pc:spChg chg="add">
          <ac:chgData name="Alicia Mitchell" userId="S::mitchella@snhd.org::203ab123-70fe-44d5-96e6-b5f43106ce9f" providerId="AD" clId="Web-{20263329-CF1A-9995-8197-15FA7A62C02B}" dt="2024-10-21T16:19:09.096" v="2"/>
          <ac:spMkLst>
            <pc:docMk/>
            <pc:sldMk cId="4162468147" sldId="270"/>
            <ac:spMk id="9" creationId="{32768DCD-B824-413A-B330-8D57ADB3724C}"/>
          </ac:spMkLst>
        </pc:spChg>
        <pc:graphicFrameChg chg="add modGraphic">
          <ac:chgData name="Alicia Mitchell" userId="S::mitchella@snhd.org::203ab123-70fe-44d5-96e6-b5f43106ce9f" providerId="AD" clId="Web-{20263329-CF1A-9995-8197-15FA7A62C02B}" dt="2024-10-21T16:19:48.002" v="4" actId="20577"/>
          <ac:graphicFrameMkLst>
            <pc:docMk/>
            <pc:sldMk cId="4162468147" sldId="270"/>
            <ac:graphicFrameMk id="5" creationId="{F41E1F78-189F-B45D-4ACA-75C5DF671D5A}"/>
          </ac:graphicFrameMkLst>
        </pc:graphicFrameChg>
      </pc:sldChg>
      <pc:sldChg chg="addSp delSp modSp mod setBg modNotes">
        <pc:chgData name="Alicia Mitchell" userId="S::mitchella@snhd.org::203ab123-70fe-44d5-96e6-b5f43106ce9f" providerId="AD" clId="Web-{20263329-CF1A-9995-8197-15FA7A62C02B}" dt="2024-10-21T16:22:08.189" v="9"/>
        <pc:sldMkLst>
          <pc:docMk/>
          <pc:sldMk cId="2672649635" sldId="271"/>
        </pc:sldMkLst>
        <pc:spChg chg="mod">
          <ac:chgData name="Alicia Mitchell" userId="S::mitchella@snhd.org::203ab123-70fe-44d5-96e6-b5f43106ce9f" providerId="AD" clId="Web-{20263329-CF1A-9995-8197-15FA7A62C02B}" dt="2024-10-21T16:22:08.189" v="9"/>
          <ac:spMkLst>
            <pc:docMk/>
            <pc:sldMk cId="2672649635" sldId="271"/>
            <ac:spMk id="2" creationId="{67BB425A-A34E-87C2-729C-98D1C1F3C0C5}"/>
          </ac:spMkLst>
        </pc:spChg>
        <pc:spChg chg="add">
          <ac:chgData name="Alicia Mitchell" userId="S::mitchella@snhd.org::203ab123-70fe-44d5-96e6-b5f43106ce9f" providerId="AD" clId="Web-{20263329-CF1A-9995-8197-15FA7A62C02B}" dt="2024-10-21T16:22:08.189" v="9"/>
          <ac:spMkLst>
            <pc:docMk/>
            <pc:sldMk cId="2672649635" sldId="271"/>
            <ac:spMk id="9" creationId="{32768DCD-B824-413A-B330-8D57ADB3724C}"/>
          </ac:spMkLst>
        </pc:spChg>
        <pc:graphicFrameChg chg="add">
          <ac:chgData name="Alicia Mitchell" userId="S::mitchella@snhd.org::203ab123-70fe-44d5-96e6-b5f43106ce9f" providerId="AD" clId="Web-{20263329-CF1A-9995-8197-15FA7A62C02B}" dt="2024-10-21T16:22:08.189" v="9"/>
          <ac:graphicFrameMkLst>
            <pc:docMk/>
            <pc:sldMk cId="2672649635" sldId="271"/>
            <ac:graphicFrameMk id="5" creationId="{C7089339-2969-B085-3126-935F1AE6B67B}"/>
          </ac:graphicFrameMkLst>
        </pc:graphicFrameChg>
      </pc:sldChg>
      <pc:sldChg chg="addSp modSp mod setBg">
        <pc:chgData name="Alicia Mitchell" userId="S::mitchella@snhd.org::203ab123-70fe-44d5-96e6-b5f43106ce9f" providerId="AD" clId="Web-{20263329-CF1A-9995-8197-15FA7A62C02B}" dt="2024-10-21T16:22:45.032" v="10"/>
        <pc:sldMkLst>
          <pc:docMk/>
          <pc:sldMk cId="4074758837" sldId="273"/>
        </pc:sldMkLst>
        <pc:spChg chg="mod">
          <ac:chgData name="Alicia Mitchell" userId="S::mitchella@snhd.org::203ab123-70fe-44d5-96e6-b5f43106ce9f" providerId="AD" clId="Web-{20263329-CF1A-9995-8197-15FA7A62C02B}" dt="2024-10-21T16:22:45.032" v="10"/>
          <ac:spMkLst>
            <pc:docMk/>
            <pc:sldMk cId="4074758837" sldId="273"/>
            <ac:spMk id="2" creationId="{B465D3D3-76BF-E866-6DF1-0BD6D0C0A5F4}"/>
          </ac:spMkLst>
        </pc:spChg>
        <pc:spChg chg="mod">
          <ac:chgData name="Alicia Mitchell" userId="S::mitchella@snhd.org::203ab123-70fe-44d5-96e6-b5f43106ce9f" providerId="AD" clId="Web-{20263329-CF1A-9995-8197-15FA7A62C02B}" dt="2024-10-21T16:22:45.032" v="10"/>
          <ac:spMkLst>
            <pc:docMk/>
            <pc:sldMk cId="4074758837" sldId="273"/>
            <ac:spMk id="3" creationId="{5877DA09-9070-B694-4146-A9F9C7DE91D3}"/>
          </ac:spMkLst>
        </pc:spChg>
        <pc:spChg chg="add">
          <ac:chgData name="Alicia Mitchell" userId="S::mitchella@snhd.org::203ab123-70fe-44d5-96e6-b5f43106ce9f" providerId="AD" clId="Web-{20263329-CF1A-9995-8197-15FA7A62C02B}" dt="2024-10-21T16:22:45.032" v="10"/>
          <ac:spMkLst>
            <pc:docMk/>
            <pc:sldMk cId="4074758837" sldId="273"/>
            <ac:spMk id="9" creationId="{32768DCD-B824-413A-B330-8D57ADB3724C}"/>
          </ac:spMkLst>
        </pc:spChg>
        <pc:picChg chg="add">
          <ac:chgData name="Alicia Mitchell" userId="S::mitchella@snhd.org::203ab123-70fe-44d5-96e6-b5f43106ce9f" providerId="AD" clId="Web-{20263329-CF1A-9995-8197-15FA7A62C02B}" dt="2024-10-21T16:22:45.032" v="10"/>
          <ac:picMkLst>
            <pc:docMk/>
            <pc:sldMk cId="4074758837" sldId="273"/>
            <ac:picMk id="5" creationId="{12108F4D-5380-892E-B0FA-25BFD564086C}"/>
          </ac:picMkLst>
        </pc:picChg>
      </pc:sldChg>
      <pc:sldChg chg="addSp modSp mod setBg">
        <pc:chgData name="Alicia Mitchell" userId="S::mitchella@snhd.org::203ab123-70fe-44d5-96e6-b5f43106ce9f" providerId="AD" clId="Web-{20263329-CF1A-9995-8197-15FA7A62C02B}" dt="2024-10-21T16:35:33.481" v="19" actId="14100"/>
        <pc:sldMkLst>
          <pc:docMk/>
          <pc:sldMk cId="193566093" sldId="274"/>
        </pc:sldMkLst>
        <pc:spChg chg="mod">
          <ac:chgData name="Alicia Mitchell" userId="S::mitchella@snhd.org::203ab123-70fe-44d5-96e6-b5f43106ce9f" providerId="AD" clId="Web-{20263329-CF1A-9995-8197-15FA7A62C02B}" dt="2024-10-21T16:23:26.298" v="11"/>
          <ac:spMkLst>
            <pc:docMk/>
            <pc:sldMk cId="193566093" sldId="274"/>
            <ac:spMk id="2" creationId="{6F621F01-B2CA-E58E-4538-39F7388086B0}"/>
          </ac:spMkLst>
        </pc:spChg>
        <pc:spChg chg="mod">
          <ac:chgData name="Alicia Mitchell" userId="S::mitchella@snhd.org::203ab123-70fe-44d5-96e6-b5f43106ce9f" providerId="AD" clId="Web-{20263329-CF1A-9995-8197-15FA7A62C02B}" dt="2024-10-21T16:35:25.887" v="18" actId="1076"/>
          <ac:spMkLst>
            <pc:docMk/>
            <pc:sldMk cId="193566093" sldId="274"/>
            <ac:spMk id="3" creationId="{0EDC3D77-F161-A3C4-B137-14DD6E61DB13}"/>
          </ac:spMkLst>
        </pc:spChg>
        <pc:spChg chg="add">
          <ac:chgData name="Alicia Mitchell" userId="S::mitchella@snhd.org::203ab123-70fe-44d5-96e6-b5f43106ce9f" providerId="AD" clId="Web-{20263329-CF1A-9995-8197-15FA7A62C02B}" dt="2024-10-21T16:23:26.298" v="11"/>
          <ac:spMkLst>
            <pc:docMk/>
            <pc:sldMk cId="193566093" sldId="274"/>
            <ac:spMk id="9" creationId="{19B36E71-93BD-4984-AC9C-CC9FB9CC06D6}"/>
          </ac:spMkLst>
        </pc:spChg>
        <pc:picChg chg="add mod">
          <ac:chgData name="Alicia Mitchell" userId="S::mitchella@snhd.org::203ab123-70fe-44d5-96e6-b5f43106ce9f" providerId="AD" clId="Web-{20263329-CF1A-9995-8197-15FA7A62C02B}" dt="2024-10-21T16:35:33.481" v="19" actId="14100"/>
          <ac:picMkLst>
            <pc:docMk/>
            <pc:sldMk cId="193566093" sldId="274"/>
            <ac:picMk id="5" creationId="{1A611C2D-3ADD-1EFE-B58C-769D38C0FA52}"/>
          </ac:picMkLst>
        </pc:picChg>
      </pc:sldChg>
      <pc:sldChg chg="addSp delSp modSp">
        <pc:chgData name="Alicia Mitchell" userId="S::mitchella@snhd.org::203ab123-70fe-44d5-96e6-b5f43106ce9f" providerId="AD" clId="Web-{20263329-CF1A-9995-8197-15FA7A62C02B}" dt="2024-10-21T16:38:49.152" v="22" actId="20577"/>
        <pc:sldMkLst>
          <pc:docMk/>
          <pc:sldMk cId="1674097579" sldId="279"/>
        </pc:sldMkLst>
        <pc:spChg chg="mod">
          <ac:chgData name="Alicia Mitchell" userId="S::mitchella@snhd.org::203ab123-70fe-44d5-96e6-b5f43106ce9f" providerId="AD" clId="Web-{20263329-CF1A-9995-8197-15FA7A62C02B}" dt="2024-10-21T16:38:31.058" v="21"/>
          <ac:spMkLst>
            <pc:docMk/>
            <pc:sldMk cId="1674097579" sldId="279"/>
            <ac:spMk id="2" creationId="{6309DE2E-5A1B-163E-0CD3-0B4D4EB4592B}"/>
          </ac:spMkLst>
        </pc:spChg>
        <pc:spChg chg="mod ord">
          <ac:chgData name="Alicia Mitchell" userId="S::mitchella@snhd.org::203ab123-70fe-44d5-96e6-b5f43106ce9f" providerId="AD" clId="Web-{20263329-CF1A-9995-8197-15FA7A62C02B}" dt="2024-10-21T16:38:49.152" v="22" actId="20577"/>
          <ac:spMkLst>
            <pc:docMk/>
            <pc:sldMk cId="1674097579" sldId="279"/>
            <ac:spMk id="6" creationId="{23EE15A2-4BA8-A1A9-0C17-C98E12FAABD6}"/>
          </ac:spMkLst>
        </pc:spChg>
        <pc:spChg chg="add">
          <ac:chgData name="Alicia Mitchell" userId="S::mitchella@snhd.org::203ab123-70fe-44d5-96e6-b5f43106ce9f" providerId="AD" clId="Web-{20263329-CF1A-9995-8197-15FA7A62C02B}" dt="2024-10-21T16:38:31.058" v="21"/>
          <ac:spMkLst>
            <pc:docMk/>
            <pc:sldMk cId="1674097579" sldId="279"/>
            <ac:spMk id="49" creationId="{A2679492-7988-4050-9056-542444452411}"/>
          </ac:spMkLst>
        </pc:spChg>
        <pc:spChg chg="add">
          <ac:chgData name="Alicia Mitchell" userId="S::mitchella@snhd.org::203ab123-70fe-44d5-96e6-b5f43106ce9f" providerId="AD" clId="Web-{20263329-CF1A-9995-8197-15FA7A62C02B}" dt="2024-10-21T16:38:31.058" v="21"/>
          <ac:spMkLst>
            <pc:docMk/>
            <pc:sldMk cId="1674097579" sldId="279"/>
            <ac:spMk id="51" creationId="{B091B163-7D61-4891-ABCF-5C13D9C418D0}"/>
          </ac:spMkLst>
        </pc:spChg>
        <pc:picChg chg="mod">
          <ac:chgData name="Alicia Mitchell" userId="S::mitchella@snhd.org::203ab123-70fe-44d5-96e6-b5f43106ce9f" providerId="AD" clId="Web-{20263329-CF1A-9995-8197-15FA7A62C02B}" dt="2024-10-21T16:38:31.058" v="21"/>
          <ac:picMkLst>
            <pc:docMk/>
            <pc:sldMk cId="1674097579" sldId="279"/>
            <ac:picMk id="5" creationId="{F12D3536-EAE8-3B19-CD4B-E3E51CC598B7}"/>
          </ac:picMkLst>
        </pc:picChg>
        <pc:cxnChg chg="add">
          <ac:chgData name="Alicia Mitchell" userId="S::mitchella@snhd.org::203ab123-70fe-44d5-96e6-b5f43106ce9f" providerId="AD" clId="Web-{20263329-CF1A-9995-8197-15FA7A62C02B}" dt="2024-10-21T16:38:31.058" v="21"/>
          <ac:cxnSpMkLst>
            <pc:docMk/>
            <pc:sldMk cId="1674097579" sldId="279"/>
            <ac:cxnSpMk id="53" creationId="{C49DA8F6-BCC1-4447-B54C-57856834B94B}"/>
          </ac:cxnSpMkLst>
        </pc:cxnChg>
      </pc:sldChg>
      <pc:sldChg chg="modSp">
        <pc:chgData name="Alicia Mitchell" userId="S::mitchella@snhd.org::203ab123-70fe-44d5-96e6-b5f43106ce9f" providerId="AD" clId="Web-{20263329-CF1A-9995-8197-15FA7A62C02B}" dt="2024-10-21T16:39:11.777" v="23" actId="1076"/>
        <pc:sldMkLst>
          <pc:docMk/>
          <pc:sldMk cId="3287907834" sldId="280"/>
        </pc:sldMkLst>
        <pc:spChg chg="mod">
          <ac:chgData name="Alicia Mitchell" userId="S::mitchella@snhd.org::203ab123-70fe-44d5-96e6-b5f43106ce9f" providerId="AD" clId="Web-{20263329-CF1A-9995-8197-15FA7A62C02B}" dt="2024-10-21T16:39:11.777" v="23" actId="1076"/>
          <ac:spMkLst>
            <pc:docMk/>
            <pc:sldMk cId="3287907834" sldId="280"/>
            <ac:spMk id="3" creationId="{78E0A0CF-583C-2F9C-B7B4-E7E678383502}"/>
          </ac:spMkLst>
        </pc:spChg>
      </pc:sldChg>
    </pc:docChg>
  </pc:docChgLst>
  <pc:docChgLst>
    <pc:chgData name="Alicia Mitchell" userId="S::mitchella@snhd.org::203ab123-70fe-44d5-96e6-b5f43106ce9f" providerId="AD" clId="Web-{9D1C8B50-8533-3208-790E-CDE4356D45AD}"/>
    <pc:docChg chg="modSld">
      <pc:chgData name="Alicia Mitchell" userId="S::mitchella@snhd.org::203ab123-70fe-44d5-96e6-b5f43106ce9f" providerId="AD" clId="Web-{9D1C8B50-8533-3208-790E-CDE4356D45AD}" dt="2024-10-24T18:08:51.267" v="293" actId="20577"/>
      <pc:docMkLst>
        <pc:docMk/>
      </pc:docMkLst>
      <pc:sldChg chg="modSp modNotes">
        <pc:chgData name="Alicia Mitchell" userId="S::mitchella@snhd.org::203ab123-70fe-44d5-96e6-b5f43106ce9f" providerId="AD" clId="Web-{9D1C8B50-8533-3208-790E-CDE4356D45AD}" dt="2024-10-24T17:57:44.540" v="250"/>
        <pc:sldMkLst>
          <pc:docMk/>
          <pc:sldMk cId="817411570" sldId="262"/>
        </pc:sldMkLst>
        <pc:spChg chg="mod">
          <ac:chgData name="Alicia Mitchell" userId="S::mitchella@snhd.org::203ab123-70fe-44d5-96e6-b5f43106ce9f" providerId="AD" clId="Web-{9D1C8B50-8533-3208-790E-CDE4356D45AD}" dt="2024-10-24T17:54:45.347" v="145" actId="20577"/>
          <ac:spMkLst>
            <pc:docMk/>
            <pc:sldMk cId="817411570" sldId="262"/>
            <ac:spMk id="3" creationId="{DDB80FB6-A55D-6CAC-EDF5-EE29A6398740}"/>
          </ac:spMkLst>
        </pc:spChg>
      </pc:sldChg>
      <pc:sldChg chg="addSp delSp modSp modNotes">
        <pc:chgData name="Alicia Mitchell" userId="S::mitchella@snhd.org::203ab123-70fe-44d5-96e6-b5f43106ce9f" providerId="AD" clId="Web-{9D1C8B50-8533-3208-790E-CDE4356D45AD}" dt="2024-10-24T18:08:51.267" v="293" actId="20577"/>
        <pc:sldMkLst>
          <pc:docMk/>
          <pc:sldMk cId="193566093" sldId="274"/>
        </pc:sldMkLst>
        <pc:spChg chg="mod">
          <ac:chgData name="Alicia Mitchell" userId="S::mitchella@snhd.org::203ab123-70fe-44d5-96e6-b5f43106ce9f" providerId="AD" clId="Web-{9D1C8B50-8533-3208-790E-CDE4356D45AD}" dt="2024-10-24T18:07:19.389" v="279" actId="20577"/>
          <ac:spMkLst>
            <pc:docMk/>
            <pc:sldMk cId="193566093" sldId="274"/>
            <ac:spMk id="2" creationId="{6F621F01-B2CA-E58E-4538-39F7388086B0}"/>
          </ac:spMkLst>
        </pc:spChg>
        <pc:spChg chg="mod">
          <ac:chgData name="Alicia Mitchell" userId="S::mitchella@snhd.org::203ab123-70fe-44d5-96e6-b5f43106ce9f" providerId="AD" clId="Web-{9D1C8B50-8533-3208-790E-CDE4356D45AD}" dt="2024-10-24T18:08:51.267" v="293" actId="20577"/>
          <ac:spMkLst>
            <pc:docMk/>
            <pc:sldMk cId="193566093" sldId="274"/>
            <ac:spMk id="3" creationId="{0EDC3D77-F161-A3C4-B137-14DD6E61DB13}"/>
          </ac:spMkLst>
        </pc:spChg>
        <pc:picChg chg="add mod">
          <ac:chgData name="Alicia Mitchell" userId="S::mitchella@snhd.org::203ab123-70fe-44d5-96e6-b5f43106ce9f" providerId="AD" clId="Web-{9D1C8B50-8533-3208-790E-CDE4356D45AD}" dt="2024-10-24T18:05:40.823" v="256" actId="14100"/>
          <ac:picMkLst>
            <pc:docMk/>
            <pc:sldMk cId="193566093" sldId="274"/>
            <ac:picMk id="4" creationId="{8DC1EFE1-F9C9-D814-6579-498E6975B252}"/>
          </ac:picMkLst>
        </pc:picChg>
        <pc:picChg chg="del">
          <ac:chgData name="Alicia Mitchell" userId="S::mitchella@snhd.org::203ab123-70fe-44d5-96e6-b5f43106ce9f" providerId="AD" clId="Web-{9D1C8B50-8533-3208-790E-CDE4356D45AD}" dt="2024-10-24T18:05:32.495" v="254"/>
          <ac:picMkLst>
            <pc:docMk/>
            <pc:sldMk cId="193566093" sldId="274"/>
            <ac:picMk id="5" creationId="{1A611C2D-3ADD-1EFE-B58C-769D38C0FA52}"/>
          </ac:picMkLst>
        </pc:picChg>
      </pc:sldChg>
    </pc:docChg>
  </pc:docChgLst>
  <pc:docChgLst>
    <pc:chgData name="Jessica Ballard" userId="S::ballard@snhd.org::fcdd1dab-6137-40be-afc7-cfc96f264960" providerId="AD" clId="Web-{81008106-EB14-8CC7-B582-EBB3C128A39C}"/>
    <pc:docChg chg="modSld">
      <pc:chgData name="Jessica Ballard" userId="S::ballard@snhd.org::fcdd1dab-6137-40be-afc7-cfc96f264960" providerId="AD" clId="Web-{81008106-EB14-8CC7-B582-EBB3C128A39C}" dt="2024-10-23T01:28:13.466" v="18" actId="20577"/>
      <pc:docMkLst>
        <pc:docMk/>
      </pc:docMkLst>
      <pc:sldChg chg="modSp">
        <pc:chgData name="Jessica Ballard" userId="S::ballard@snhd.org::fcdd1dab-6137-40be-afc7-cfc96f264960" providerId="AD" clId="Web-{81008106-EB14-8CC7-B582-EBB3C128A39C}" dt="2024-10-23T01:28:13.466" v="18" actId="20577"/>
        <pc:sldMkLst>
          <pc:docMk/>
          <pc:sldMk cId="1350391331" sldId="258"/>
        </pc:sldMkLst>
        <pc:graphicFrameChg chg="modGraphic">
          <ac:chgData name="Jessica Ballard" userId="S::ballard@snhd.org::fcdd1dab-6137-40be-afc7-cfc96f264960" providerId="AD" clId="Web-{81008106-EB14-8CC7-B582-EBB3C128A39C}" dt="2024-10-23T01:28:13.466" v="18" actId="20577"/>
          <ac:graphicFrameMkLst>
            <pc:docMk/>
            <pc:sldMk cId="1350391331" sldId="258"/>
            <ac:graphicFrameMk id="5" creationId="{8AD0C63A-29B0-C522-5E70-1E58581DC074}"/>
          </ac:graphicFrameMkLst>
        </pc:graphicFrameChg>
      </pc:sldChg>
    </pc:docChg>
  </pc:docChgLst>
  <pc:docChgLst>
    <pc:chgData name="Jessica Rinella" userId="S::rinella@snhd.org::1c09db4c-6cd6-440f-a27c-d6be0d0dd393" providerId="AD" clId="Web-{AF601F3D-9E54-D9DA-ADB8-FC141353B31D}"/>
    <pc:docChg chg="modSld">
      <pc:chgData name="Jessica Rinella" userId="S::rinella@snhd.org::1c09db4c-6cd6-440f-a27c-d6be0d0dd393" providerId="AD" clId="Web-{AF601F3D-9E54-D9DA-ADB8-FC141353B31D}" dt="2024-10-17T22:24:48.951" v="15" actId="20577"/>
      <pc:docMkLst>
        <pc:docMk/>
      </pc:docMkLst>
      <pc:sldChg chg="modSp mod setBg">
        <pc:chgData name="Jessica Rinella" userId="S::rinella@snhd.org::1c09db4c-6cd6-440f-a27c-d6be0d0dd393" providerId="AD" clId="Web-{AF601F3D-9E54-D9DA-ADB8-FC141353B31D}" dt="2024-10-17T22:24:48.951" v="15" actId="20577"/>
        <pc:sldMkLst>
          <pc:docMk/>
          <pc:sldMk cId="2492094859" sldId="261"/>
        </pc:sldMkLst>
        <pc:spChg chg="mod">
          <ac:chgData name="Jessica Rinella" userId="S::rinella@snhd.org::1c09db4c-6cd6-440f-a27c-d6be0d0dd393" providerId="AD" clId="Web-{AF601F3D-9E54-D9DA-ADB8-FC141353B31D}" dt="2024-10-17T22:22:58.447" v="0"/>
          <ac:spMkLst>
            <pc:docMk/>
            <pc:sldMk cId="2492094859" sldId="261"/>
            <ac:spMk id="2" creationId="{4A2A1EFA-516D-FD1D-42F2-CE2C58CCC7AF}"/>
          </ac:spMkLst>
        </pc:spChg>
        <pc:spChg chg="mod">
          <ac:chgData name="Jessica Rinella" userId="S::rinella@snhd.org::1c09db4c-6cd6-440f-a27c-d6be0d0dd393" providerId="AD" clId="Web-{AF601F3D-9E54-D9DA-ADB8-FC141353B31D}" dt="2024-10-17T22:24:48.951" v="15" actId="20577"/>
          <ac:spMkLst>
            <pc:docMk/>
            <pc:sldMk cId="2492094859" sldId="261"/>
            <ac:spMk id="3" creationId="{8DC40548-41DE-A234-EDDB-2D3964B99781}"/>
          </ac:spMkLst>
        </pc:spChg>
        <pc:picChg chg="mod">
          <ac:chgData name="Jessica Rinella" userId="S::rinella@snhd.org::1c09db4c-6cd6-440f-a27c-d6be0d0dd393" providerId="AD" clId="Web-{AF601F3D-9E54-D9DA-ADB8-FC141353B31D}" dt="2024-10-17T22:22:58.447" v="0"/>
          <ac:picMkLst>
            <pc:docMk/>
            <pc:sldMk cId="2492094859" sldId="261"/>
            <ac:picMk id="5" creationId="{74CEFBE4-76F6-5ED9-7DD9-903B09207EE7}"/>
          </ac:picMkLst>
        </pc:picChg>
      </pc:sldChg>
    </pc:docChg>
  </pc:docChgLst>
  <pc:docChgLst>
    <pc:chgData name="Alicia Mitchell" userId="S::mitchella@snhd.org::203ab123-70fe-44d5-96e6-b5f43106ce9f" providerId="AD" clId="Web-{39ACA3EE-AC32-6628-E019-FA3BA557C1B7}"/>
    <pc:docChg chg="modSld">
      <pc:chgData name="Alicia Mitchell" userId="S::mitchella@snhd.org::203ab123-70fe-44d5-96e6-b5f43106ce9f" providerId="AD" clId="Web-{39ACA3EE-AC32-6628-E019-FA3BA557C1B7}" dt="2024-10-23T19:28:51.616" v="395" actId="20577"/>
      <pc:docMkLst>
        <pc:docMk/>
      </pc:docMkLst>
      <pc:sldChg chg="modSp">
        <pc:chgData name="Alicia Mitchell" userId="S::mitchella@snhd.org::203ab123-70fe-44d5-96e6-b5f43106ce9f" providerId="AD" clId="Web-{39ACA3EE-AC32-6628-E019-FA3BA557C1B7}" dt="2024-10-23T19:06:56.520" v="53" actId="14100"/>
        <pc:sldMkLst>
          <pc:docMk/>
          <pc:sldMk cId="3255408171" sldId="256"/>
        </pc:sldMkLst>
        <pc:spChg chg="mod">
          <ac:chgData name="Alicia Mitchell" userId="S::mitchella@snhd.org::203ab123-70fe-44d5-96e6-b5f43106ce9f" providerId="AD" clId="Web-{39ACA3EE-AC32-6628-E019-FA3BA557C1B7}" dt="2024-10-23T19:06:56.520" v="53" actId="14100"/>
          <ac:spMkLst>
            <pc:docMk/>
            <pc:sldMk cId="3255408171" sldId="256"/>
            <ac:spMk id="3" creationId="{CCC68AEC-E339-B687-0C53-E795F24E6D0D}"/>
          </ac:spMkLst>
        </pc:spChg>
      </pc:sldChg>
      <pc:sldChg chg="modNotes">
        <pc:chgData name="Alicia Mitchell" userId="S::mitchella@snhd.org::203ab123-70fe-44d5-96e6-b5f43106ce9f" providerId="AD" clId="Web-{39ACA3EE-AC32-6628-E019-FA3BA557C1B7}" dt="2024-10-23T19:06:47.129" v="52"/>
        <pc:sldMkLst>
          <pc:docMk/>
          <pc:sldMk cId="193566093" sldId="274"/>
        </pc:sldMkLst>
      </pc:sldChg>
      <pc:sldChg chg="modSp">
        <pc:chgData name="Alicia Mitchell" userId="S::mitchella@snhd.org::203ab123-70fe-44d5-96e6-b5f43106ce9f" providerId="AD" clId="Web-{39ACA3EE-AC32-6628-E019-FA3BA557C1B7}" dt="2024-10-23T19:07:37.411" v="67" actId="20577"/>
        <pc:sldMkLst>
          <pc:docMk/>
          <pc:sldMk cId="1693640" sldId="275"/>
        </pc:sldMkLst>
        <pc:spChg chg="mod">
          <ac:chgData name="Alicia Mitchell" userId="S::mitchella@snhd.org::203ab123-70fe-44d5-96e6-b5f43106ce9f" providerId="AD" clId="Web-{39ACA3EE-AC32-6628-E019-FA3BA557C1B7}" dt="2024-10-23T19:07:37.411" v="67" actId="20577"/>
          <ac:spMkLst>
            <pc:docMk/>
            <pc:sldMk cId="1693640" sldId="275"/>
            <ac:spMk id="2" creationId="{66351237-FC0C-1CC8-56DF-5849ADC7853E}"/>
          </ac:spMkLst>
        </pc:spChg>
      </pc:sldChg>
      <pc:sldChg chg="modSp modNotes">
        <pc:chgData name="Alicia Mitchell" userId="S::mitchella@snhd.org::203ab123-70fe-44d5-96e6-b5f43106ce9f" providerId="AD" clId="Web-{39ACA3EE-AC32-6628-E019-FA3BA557C1B7}" dt="2024-10-23T19:10:01.618" v="85" actId="20577"/>
        <pc:sldMkLst>
          <pc:docMk/>
          <pc:sldMk cId="4228553203" sldId="276"/>
        </pc:sldMkLst>
        <pc:spChg chg="mod">
          <ac:chgData name="Alicia Mitchell" userId="S::mitchella@snhd.org::203ab123-70fe-44d5-96e6-b5f43106ce9f" providerId="AD" clId="Web-{39ACA3EE-AC32-6628-E019-FA3BA557C1B7}" dt="2024-10-23T19:08:14.819" v="68" actId="20577"/>
          <ac:spMkLst>
            <pc:docMk/>
            <pc:sldMk cId="4228553203" sldId="276"/>
            <ac:spMk id="2" creationId="{C3421929-CEEF-15AC-60AA-38FE909B0925}"/>
          </ac:spMkLst>
        </pc:spChg>
        <pc:spChg chg="mod">
          <ac:chgData name="Alicia Mitchell" userId="S::mitchella@snhd.org::203ab123-70fe-44d5-96e6-b5f43106ce9f" providerId="AD" clId="Web-{39ACA3EE-AC32-6628-E019-FA3BA557C1B7}" dt="2024-10-23T19:10:01.618" v="85" actId="20577"/>
          <ac:spMkLst>
            <pc:docMk/>
            <pc:sldMk cId="4228553203" sldId="276"/>
            <ac:spMk id="3" creationId="{32736E48-6E74-345D-711F-9E7674391EE6}"/>
          </ac:spMkLst>
        </pc:spChg>
      </pc:sldChg>
      <pc:sldChg chg="modSp modNotes">
        <pc:chgData name="Alicia Mitchell" userId="S::mitchella@snhd.org::203ab123-70fe-44d5-96e6-b5f43106ce9f" providerId="AD" clId="Web-{39ACA3EE-AC32-6628-E019-FA3BA557C1B7}" dt="2024-10-23T19:15:37.361" v="222"/>
        <pc:sldMkLst>
          <pc:docMk/>
          <pc:sldMk cId="3662738810" sldId="278"/>
        </pc:sldMkLst>
        <pc:spChg chg="mod">
          <ac:chgData name="Alicia Mitchell" userId="S::mitchella@snhd.org::203ab123-70fe-44d5-96e6-b5f43106ce9f" providerId="AD" clId="Web-{39ACA3EE-AC32-6628-E019-FA3BA557C1B7}" dt="2024-10-23T19:11:45.074" v="86" actId="20577"/>
          <ac:spMkLst>
            <pc:docMk/>
            <pc:sldMk cId="3662738810" sldId="278"/>
            <ac:spMk id="2" creationId="{D751C61B-9947-2779-4068-1D41CCB2F655}"/>
          </ac:spMkLst>
        </pc:spChg>
      </pc:sldChg>
      <pc:sldChg chg="modSp modNotes">
        <pc:chgData name="Alicia Mitchell" userId="S::mitchella@snhd.org::203ab123-70fe-44d5-96e6-b5f43106ce9f" providerId="AD" clId="Web-{39ACA3EE-AC32-6628-E019-FA3BA557C1B7}" dt="2024-10-23T19:24:39.719" v="333" actId="20577"/>
        <pc:sldMkLst>
          <pc:docMk/>
          <pc:sldMk cId="1674097579" sldId="279"/>
        </pc:sldMkLst>
        <pc:spChg chg="mod">
          <ac:chgData name="Alicia Mitchell" userId="S::mitchella@snhd.org::203ab123-70fe-44d5-96e6-b5f43106ce9f" providerId="AD" clId="Web-{39ACA3EE-AC32-6628-E019-FA3BA557C1B7}" dt="2024-10-23T19:15:54.596" v="223" actId="14100"/>
          <ac:spMkLst>
            <pc:docMk/>
            <pc:sldMk cId="1674097579" sldId="279"/>
            <ac:spMk id="2" creationId="{6309DE2E-5A1B-163E-0CD3-0B4D4EB4592B}"/>
          </ac:spMkLst>
        </pc:spChg>
        <pc:spChg chg="mod">
          <ac:chgData name="Alicia Mitchell" userId="S::mitchella@snhd.org::203ab123-70fe-44d5-96e6-b5f43106ce9f" providerId="AD" clId="Web-{39ACA3EE-AC32-6628-E019-FA3BA557C1B7}" dt="2024-10-23T19:24:39.719" v="333" actId="20577"/>
          <ac:spMkLst>
            <pc:docMk/>
            <pc:sldMk cId="1674097579" sldId="279"/>
            <ac:spMk id="6" creationId="{23EE15A2-4BA8-A1A9-0C17-C98E12FAABD6}"/>
          </ac:spMkLst>
        </pc:spChg>
      </pc:sldChg>
      <pc:sldChg chg="modSp modNotes">
        <pc:chgData name="Alicia Mitchell" userId="S::mitchella@snhd.org::203ab123-70fe-44d5-96e6-b5f43106ce9f" providerId="AD" clId="Web-{39ACA3EE-AC32-6628-E019-FA3BA557C1B7}" dt="2024-10-23T19:28:51.616" v="395" actId="20577"/>
        <pc:sldMkLst>
          <pc:docMk/>
          <pc:sldMk cId="3287907834" sldId="280"/>
        </pc:sldMkLst>
        <pc:spChg chg="mod">
          <ac:chgData name="Alicia Mitchell" userId="S::mitchella@snhd.org::203ab123-70fe-44d5-96e6-b5f43106ce9f" providerId="AD" clId="Web-{39ACA3EE-AC32-6628-E019-FA3BA557C1B7}" dt="2024-10-23T19:26:11.002" v="370" actId="14100"/>
          <ac:spMkLst>
            <pc:docMk/>
            <pc:sldMk cId="3287907834" sldId="280"/>
            <ac:spMk id="2" creationId="{FD74DE5B-7596-2C17-070F-026659AAB396}"/>
          </ac:spMkLst>
        </pc:spChg>
        <pc:spChg chg="mod">
          <ac:chgData name="Alicia Mitchell" userId="S::mitchella@snhd.org::203ab123-70fe-44d5-96e6-b5f43106ce9f" providerId="AD" clId="Web-{39ACA3EE-AC32-6628-E019-FA3BA557C1B7}" dt="2024-10-23T19:28:51.616" v="395" actId="20577"/>
          <ac:spMkLst>
            <pc:docMk/>
            <pc:sldMk cId="3287907834" sldId="280"/>
            <ac:spMk id="3" creationId="{78E0A0CF-583C-2F9C-B7B4-E7E678383502}"/>
          </ac:spMkLst>
        </pc:spChg>
      </pc:sldChg>
    </pc:docChg>
  </pc:docChgLst>
  <pc:docChgLst>
    <pc:chgData name="Alicia Mitchell" userId="S::mitchella@snhd.org::203ab123-70fe-44d5-96e6-b5f43106ce9f" providerId="AD" clId="Web-{552490A1-1E93-8CDD-4E05-BCDACCE54B0C}"/>
    <pc:docChg chg="addSld modSld sldOrd">
      <pc:chgData name="Alicia Mitchell" userId="S::mitchella@snhd.org::203ab123-70fe-44d5-96e6-b5f43106ce9f" providerId="AD" clId="Web-{552490A1-1E93-8CDD-4E05-BCDACCE54B0C}" dt="2024-10-16T17:33:35.434" v="9"/>
      <pc:docMkLst>
        <pc:docMk/>
      </pc:docMkLst>
      <pc:sldChg chg="modSp">
        <pc:chgData name="Alicia Mitchell" userId="S::mitchella@snhd.org::203ab123-70fe-44d5-96e6-b5f43106ce9f" providerId="AD" clId="Web-{552490A1-1E93-8CDD-4E05-BCDACCE54B0C}" dt="2024-10-16T17:30:32.632" v="7" actId="20577"/>
        <pc:sldMkLst>
          <pc:docMk/>
          <pc:sldMk cId="1181626260" sldId="257"/>
        </pc:sldMkLst>
        <pc:spChg chg="mod">
          <ac:chgData name="Alicia Mitchell" userId="S::mitchella@snhd.org::203ab123-70fe-44d5-96e6-b5f43106ce9f" providerId="AD" clId="Web-{552490A1-1E93-8CDD-4E05-BCDACCE54B0C}" dt="2024-10-16T17:30:32.632" v="7" actId="20577"/>
          <ac:spMkLst>
            <pc:docMk/>
            <pc:sldMk cId="1181626260" sldId="257"/>
            <ac:spMk id="3" creationId="{92D8E6AD-1C08-2212-4E7D-70CD134DC56F}"/>
          </ac:spMkLst>
        </pc:spChg>
      </pc:sldChg>
      <pc:sldChg chg="addSp modSp mod setBg">
        <pc:chgData name="Alicia Mitchell" userId="S::mitchella@snhd.org::203ab123-70fe-44d5-96e6-b5f43106ce9f" providerId="AD" clId="Web-{552490A1-1E93-8CDD-4E05-BCDACCE54B0C}" dt="2024-10-16T17:28:58.676" v="0"/>
        <pc:sldMkLst>
          <pc:docMk/>
          <pc:sldMk cId="817411570" sldId="262"/>
        </pc:sldMkLst>
        <pc:spChg chg="mod">
          <ac:chgData name="Alicia Mitchell" userId="S::mitchella@snhd.org::203ab123-70fe-44d5-96e6-b5f43106ce9f" providerId="AD" clId="Web-{552490A1-1E93-8CDD-4E05-BCDACCE54B0C}" dt="2024-10-16T17:28:58.676" v="0"/>
          <ac:spMkLst>
            <pc:docMk/>
            <pc:sldMk cId="817411570" sldId="262"/>
            <ac:spMk id="2" creationId="{50094A8F-6DEE-5297-61F5-9D8E1E3CE9B9}"/>
          </ac:spMkLst>
        </pc:spChg>
        <pc:spChg chg="mod">
          <ac:chgData name="Alicia Mitchell" userId="S::mitchella@snhd.org::203ab123-70fe-44d5-96e6-b5f43106ce9f" providerId="AD" clId="Web-{552490A1-1E93-8CDD-4E05-BCDACCE54B0C}" dt="2024-10-16T17:28:58.676" v="0"/>
          <ac:spMkLst>
            <pc:docMk/>
            <pc:sldMk cId="817411570" sldId="262"/>
            <ac:spMk id="3" creationId="{DDB80FB6-A55D-6CAC-EDF5-EE29A6398740}"/>
          </ac:spMkLst>
        </pc:spChg>
      </pc:sldChg>
      <pc:sldChg chg="add ord replId">
        <pc:chgData name="Alicia Mitchell" userId="S::mitchella@snhd.org::203ab123-70fe-44d5-96e6-b5f43106ce9f" providerId="AD" clId="Web-{552490A1-1E93-8CDD-4E05-BCDACCE54B0C}" dt="2024-10-16T17:33:35.434" v="9"/>
        <pc:sldMkLst>
          <pc:docMk/>
          <pc:sldMk cId="426972858" sldId="264"/>
        </pc:sldMkLst>
      </pc:sldChg>
    </pc:docChg>
  </pc:docChgLst>
  <pc:docChgLst>
    <pc:chgData name="Ignacio Leycegui" userId="S::leycegui@snhd.org::450d7706-fd47-4920-9a90-9c4f71af5af2" providerId="AD" clId="Web-{A5CFCE74-17A7-5699-3005-45600EBCF543}"/>
    <pc:docChg chg="modSld">
      <pc:chgData name="Ignacio Leycegui" userId="S::leycegui@snhd.org::450d7706-fd47-4920-9a90-9c4f71af5af2" providerId="AD" clId="Web-{A5CFCE74-17A7-5699-3005-45600EBCF543}" dt="2024-10-29T20:58:49.295" v="294"/>
      <pc:docMkLst>
        <pc:docMk/>
      </pc:docMkLst>
      <pc:sldChg chg="modNotes">
        <pc:chgData name="Ignacio Leycegui" userId="S::leycegui@snhd.org::450d7706-fd47-4920-9a90-9c4f71af5af2" providerId="AD" clId="Web-{A5CFCE74-17A7-5699-3005-45600EBCF543}" dt="2024-10-29T20:51:59.929" v="3"/>
        <pc:sldMkLst>
          <pc:docMk/>
          <pc:sldMk cId="2052997704" sldId="268"/>
        </pc:sldMkLst>
      </pc:sldChg>
      <pc:sldChg chg="modNotes">
        <pc:chgData name="Ignacio Leycegui" userId="S::leycegui@snhd.org::450d7706-fd47-4920-9a90-9c4f71af5af2" providerId="AD" clId="Web-{A5CFCE74-17A7-5699-3005-45600EBCF543}" dt="2024-10-29T20:55:13.542" v="174"/>
        <pc:sldMkLst>
          <pc:docMk/>
          <pc:sldMk cId="701019516" sldId="269"/>
        </pc:sldMkLst>
      </pc:sldChg>
      <pc:sldChg chg="modNotes">
        <pc:chgData name="Ignacio Leycegui" userId="S::leycegui@snhd.org::450d7706-fd47-4920-9a90-9c4f71af5af2" providerId="AD" clId="Web-{A5CFCE74-17A7-5699-3005-45600EBCF543}" dt="2024-10-29T20:56:09.011" v="208"/>
        <pc:sldMkLst>
          <pc:docMk/>
          <pc:sldMk cId="4162468147" sldId="270"/>
        </pc:sldMkLst>
      </pc:sldChg>
      <pc:sldChg chg="modNotes">
        <pc:chgData name="Ignacio Leycegui" userId="S::leycegui@snhd.org::450d7706-fd47-4920-9a90-9c4f71af5af2" providerId="AD" clId="Web-{A5CFCE74-17A7-5699-3005-45600EBCF543}" dt="2024-10-29T20:56:57.090" v="215"/>
        <pc:sldMkLst>
          <pc:docMk/>
          <pc:sldMk cId="2672649635" sldId="271"/>
        </pc:sldMkLst>
      </pc:sldChg>
      <pc:sldChg chg="modNotes">
        <pc:chgData name="Ignacio Leycegui" userId="S::leycegui@snhd.org::450d7706-fd47-4920-9a90-9c4f71af5af2" providerId="AD" clId="Web-{A5CFCE74-17A7-5699-3005-45600EBCF543}" dt="2024-10-29T20:58:16.701" v="287"/>
        <pc:sldMkLst>
          <pc:docMk/>
          <pc:sldMk cId="326476073" sldId="272"/>
        </pc:sldMkLst>
      </pc:sldChg>
      <pc:sldChg chg="modNotes">
        <pc:chgData name="Ignacio Leycegui" userId="S::leycegui@snhd.org::450d7706-fd47-4920-9a90-9c4f71af5af2" providerId="AD" clId="Web-{A5CFCE74-17A7-5699-3005-45600EBCF543}" dt="2024-10-29T20:58:49.295" v="294"/>
        <pc:sldMkLst>
          <pc:docMk/>
          <pc:sldMk cId="193566093" sldId="274"/>
        </pc:sldMkLst>
      </pc:sldChg>
    </pc:docChg>
  </pc:docChgLst>
  <pc:docChgLst>
    <pc:chgData name="Alicia Mitchell" userId="S::mitchella@snhd.org::203ab123-70fe-44d5-96e6-b5f43106ce9f" providerId="AD" clId="Web-{2C517C41-1265-15B3-4D35-84FDBD8D045D}"/>
    <pc:docChg chg="addSld">
      <pc:chgData name="Alicia Mitchell" userId="S::mitchella@snhd.org::203ab123-70fe-44d5-96e6-b5f43106ce9f" providerId="AD" clId="Web-{2C517C41-1265-15B3-4D35-84FDBD8D045D}" dt="2024-10-10T19:16:53.471" v="4"/>
      <pc:docMkLst>
        <pc:docMk/>
      </pc:docMkLst>
      <pc:sldChg chg="add">
        <pc:chgData name="Alicia Mitchell" userId="S::mitchella@snhd.org::203ab123-70fe-44d5-96e6-b5f43106ce9f" providerId="AD" clId="Web-{2C517C41-1265-15B3-4D35-84FDBD8D045D}" dt="2024-10-10T19:16:53.393" v="0"/>
        <pc:sldMkLst>
          <pc:docMk/>
          <pc:sldMk cId="51802964" sldId="259"/>
        </pc:sldMkLst>
      </pc:sldChg>
      <pc:sldChg chg="add">
        <pc:chgData name="Alicia Mitchell" userId="S::mitchella@snhd.org::203ab123-70fe-44d5-96e6-b5f43106ce9f" providerId="AD" clId="Web-{2C517C41-1265-15B3-4D35-84FDBD8D045D}" dt="2024-10-10T19:16:53.408" v="1"/>
        <pc:sldMkLst>
          <pc:docMk/>
          <pc:sldMk cId="3931714259" sldId="260"/>
        </pc:sldMkLst>
      </pc:sldChg>
      <pc:sldChg chg="add">
        <pc:chgData name="Alicia Mitchell" userId="S::mitchella@snhd.org::203ab123-70fe-44d5-96e6-b5f43106ce9f" providerId="AD" clId="Web-{2C517C41-1265-15B3-4D35-84FDBD8D045D}" dt="2024-10-10T19:16:53.424" v="2"/>
        <pc:sldMkLst>
          <pc:docMk/>
          <pc:sldMk cId="2492094859" sldId="261"/>
        </pc:sldMkLst>
      </pc:sldChg>
      <pc:sldChg chg="add">
        <pc:chgData name="Alicia Mitchell" userId="S::mitchella@snhd.org::203ab123-70fe-44d5-96e6-b5f43106ce9f" providerId="AD" clId="Web-{2C517C41-1265-15B3-4D35-84FDBD8D045D}" dt="2024-10-10T19:16:53.439" v="3"/>
        <pc:sldMkLst>
          <pc:docMk/>
          <pc:sldMk cId="817411570" sldId="262"/>
        </pc:sldMkLst>
      </pc:sldChg>
      <pc:sldChg chg="add">
        <pc:chgData name="Alicia Mitchell" userId="S::mitchella@snhd.org::203ab123-70fe-44d5-96e6-b5f43106ce9f" providerId="AD" clId="Web-{2C517C41-1265-15B3-4D35-84FDBD8D045D}" dt="2024-10-10T19:16:53.471" v="4"/>
        <pc:sldMkLst>
          <pc:docMk/>
          <pc:sldMk cId="1514565210" sldId="263"/>
        </pc:sldMkLst>
      </pc:sldChg>
    </pc:docChg>
  </pc:docChgLst>
  <pc:docChgLst>
    <pc:chgData name="Candice Stirling" userId="S::stirling@snhd.org::9d9c9e89-318a-4eb7-8d6e-3f613e139754" providerId="AD" clId="Web-{351D6AA4-936A-00D3-4878-86B6506CD4C8}"/>
    <pc:docChg chg="modSld">
      <pc:chgData name="Candice Stirling" userId="S::stirling@snhd.org::9d9c9e89-318a-4eb7-8d6e-3f613e139754" providerId="AD" clId="Web-{351D6AA4-936A-00D3-4878-86B6506CD4C8}" dt="2024-10-23T16:56:34.491" v="14" actId="14100"/>
      <pc:docMkLst>
        <pc:docMk/>
      </pc:docMkLst>
      <pc:sldChg chg="modSp">
        <pc:chgData name="Candice Stirling" userId="S::stirling@snhd.org::9d9c9e89-318a-4eb7-8d6e-3f613e139754" providerId="AD" clId="Web-{351D6AA4-936A-00D3-4878-86B6506CD4C8}" dt="2024-10-23T16:56:34.491" v="14" actId="14100"/>
        <pc:sldMkLst>
          <pc:docMk/>
          <pc:sldMk cId="3662738810" sldId="278"/>
        </pc:sldMkLst>
        <pc:spChg chg="mod">
          <ac:chgData name="Candice Stirling" userId="S::stirling@snhd.org::9d9c9e89-318a-4eb7-8d6e-3f613e139754" providerId="AD" clId="Web-{351D6AA4-936A-00D3-4878-86B6506CD4C8}" dt="2024-10-23T16:56:34.491" v="14" actId="14100"/>
          <ac:spMkLst>
            <pc:docMk/>
            <pc:sldMk cId="3662738810" sldId="278"/>
            <ac:spMk id="2" creationId="{D751C61B-9947-2779-4068-1D41CCB2F655}"/>
          </ac:spMkLst>
        </pc:spChg>
      </pc:sldChg>
    </pc:docChg>
  </pc:docChgLst>
  <pc:docChgLst>
    <pc:chgData name="Justin Hinsen" userId="63e5ae4a-6af5-40a3-a32d-d7ae3b198430" providerId="ADAL" clId="{6D73149E-B2C4-4076-B64B-484BBD20A3C1}"/>
    <pc:docChg chg="undo custSel addSld delSld modSld">
      <pc:chgData name="Justin Hinsen" userId="63e5ae4a-6af5-40a3-a32d-d7ae3b198430" providerId="ADAL" clId="{6D73149E-B2C4-4076-B64B-484BBD20A3C1}" dt="2024-10-18T22:40:06.989" v="37"/>
      <pc:docMkLst>
        <pc:docMk/>
      </pc:docMkLst>
      <pc:sldChg chg="addSp delSp modSp add del mod setBg delDesignElem">
        <pc:chgData name="Justin Hinsen" userId="63e5ae4a-6af5-40a3-a32d-d7ae3b198430" providerId="ADAL" clId="{6D73149E-B2C4-4076-B64B-484BBD20A3C1}" dt="2024-10-18T22:37:53.877" v="8"/>
        <pc:sldMkLst>
          <pc:docMk/>
          <pc:sldMk cId="3255408171" sldId="256"/>
        </pc:sldMkLst>
        <pc:spChg chg="mod">
          <ac:chgData name="Justin Hinsen" userId="63e5ae4a-6af5-40a3-a32d-d7ae3b198430" providerId="ADAL" clId="{6D73149E-B2C4-4076-B64B-484BBD20A3C1}" dt="2024-10-18T22:37:53.845" v="7"/>
          <ac:spMkLst>
            <pc:docMk/>
            <pc:sldMk cId="3255408171" sldId="256"/>
            <ac:spMk id="2" creationId="{43F9FB04-CB8D-8024-B7CE-EAE45D498568}"/>
          </ac:spMkLst>
        </pc:spChg>
        <pc:spChg chg="mod">
          <ac:chgData name="Justin Hinsen" userId="63e5ae4a-6af5-40a3-a32d-d7ae3b198430" providerId="ADAL" clId="{6D73149E-B2C4-4076-B64B-484BBD20A3C1}" dt="2024-10-18T22:37:53.845" v="7"/>
          <ac:spMkLst>
            <pc:docMk/>
            <pc:sldMk cId="3255408171" sldId="256"/>
            <ac:spMk id="3" creationId="{CCC68AEC-E339-B687-0C53-E795F24E6D0D}"/>
          </ac:spMkLst>
        </pc:spChg>
      </pc:sldChg>
      <pc:sldChg chg="modSp mod">
        <pc:chgData name="Justin Hinsen" userId="63e5ae4a-6af5-40a3-a32d-d7ae3b198430" providerId="ADAL" clId="{6D73149E-B2C4-4076-B64B-484BBD20A3C1}" dt="2024-10-18T22:37:54.114" v="9" actId="27636"/>
        <pc:sldMkLst>
          <pc:docMk/>
          <pc:sldMk cId="193566093" sldId="274"/>
        </pc:sldMkLst>
        <pc:spChg chg="mod">
          <ac:chgData name="Justin Hinsen" userId="63e5ae4a-6af5-40a3-a32d-d7ae3b198430" providerId="ADAL" clId="{6D73149E-B2C4-4076-B64B-484BBD20A3C1}" dt="2024-10-18T22:37:54.114" v="9" actId="27636"/>
          <ac:spMkLst>
            <pc:docMk/>
            <pc:sldMk cId="193566093" sldId="274"/>
            <ac:spMk id="2" creationId="{6F621F01-B2CA-E58E-4538-39F7388086B0}"/>
          </ac:spMkLst>
        </pc:spChg>
      </pc:sldChg>
      <pc:sldChg chg="addSp delSp add del setBg delDesignElem">
        <pc:chgData name="Justin Hinsen" userId="63e5ae4a-6af5-40a3-a32d-d7ae3b198430" providerId="ADAL" clId="{6D73149E-B2C4-4076-B64B-484BBD20A3C1}" dt="2024-10-18T22:38:05.563" v="13"/>
        <pc:sldMkLst>
          <pc:docMk/>
          <pc:sldMk cId="1693640" sldId="275"/>
        </pc:sldMkLst>
        <pc:spChg chg="add del">
          <ac:chgData name="Justin Hinsen" userId="63e5ae4a-6af5-40a3-a32d-d7ae3b198430" providerId="ADAL" clId="{6D73149E-B2C4-4076-B64B-484BBD20A3C1}" dt="2024-10-18T22:38:05.546" v="12"/>
          <ac:spMkLst>
            <pc:docMk/>
            <pc:sldMk cId="1693640" sldId="275"/>
            <ac:spMk id="10" creationId="{A2679492-7988-4050-9056-542444452411}"/>
          </ac:spMkLst>
        </pc:spChg>
        <pc:spChg chg="add del">
          <ac:chgData name="Justin Hinsen" userId="63e5ae4a-6af5-40a3-a32d-d7ae3b198430" providerId="ADAL" clId="{6D73149E-B2C4-4076-B64B-484BBD20A3C1}" dt="2024-10-18T22:38:05.546" v="12"/>
          <ac:spMkLst>
            <pc:docMk/>
            <pc:sldMk cId="1693640" sldId="275"/>
            <ac:spMk id="12" creationId="{B091B163-7D61-4891-ABCF-5C13D9C418D0}"/>
          </ac:spMkLst>
        </pc:spChg>
        <pc:cxnChg chg="add del">
          <ac:chgData name="Justin Hinsen" userId="63e5ae4a-6af5-40a3-a32d-d7ae3b198430" providerId="ADAL" clId="{6D73149E-B2C4-4076-B64B-484BBD20A3C1}" dt="2024-10-18T22:38:05.546" v="12"/>
          <ac:cxnSpMkLst>
            <pc:docMk/>
            <pc:sldMk cId="1693640" sldId="275"/>
            <ac:cxnSpMk id="14" creationId="{C49DA8F6-BCC1-4447-B54C-57856834B94B}"/>
          </ac:cxnSpMkLst>
        </pc:cxnChg>
      </pc:sldChg>
      <pc:sldChg chg="addSp delSp add del setBg delDesignElem">
        <pc:chgData name="Justin Hinsen" userId="63e5ae4a-6af5-40a3-a32d-d7ae3b198430" providerId="ADAL" clId="{6D73149E-B2C4-4076-B64B-484BBD20A3C1}" dt="2024-10-18T22:38:21.046" v="17"/>
        <pc:sldMkLst>
          <pc:docMk/>
          <pc:sldMk cId="4228553203" sldId="276"/>
        </pc:sldMkLst>
        <pc:spChg chg="add del">
          <ac:chgData name="Justin Hinsen" userId="63e5ae4a-6af5-40a3-a32d-d7ae3b198430" providerId="ADAL" clId="{6D73149E-B2C4-4076-B64B-484BBD20A3C1}" dt="2024-10-18T22:38:21.024" v="16"/>
          <ac:spMkLst>
            <pc:docMk/>
            <pc:sldMk cId="4228553203" sldId="276"/>
            <ac:spMk id="10" creationId="{A2679492-7988-4050-9056-542444452411}"/>
          </ac:spMkLst>
        </pc:spChg>
        <pc:spChg chg="add del">
          <ac:chgData name="Justin Hinsen" userId="63e5ae4a-6af5-40a3-a32d-d7ae3b198430" providerId="ADAL" clId="{6D73149E-B2C4-4076-B64B-484BBD20A3C1}" dt="2024-10-18T22:38:21.024" v="16"/>
          <ac:spMkLst>
            <pc:docMk/>
            <pc:sldMk cId="4228553203" sldId="276"/>
            <ac:spMk id="12" creationId="{B091B163-7D61-4891-ABCF-5C13D9C418D0}"/>
          </ac:spMkLst>
        </pc:spChg>
        <pc:cxnChg chg="add del">
          <ac:chgData name="Justin Hinsen" userId="63e5ae4a-6af5-40a3-a32d-d7ae3b198430" providerId="ADAL" clId="{6D73149E-B2C4-4076-B64B-484BBD20A3C1}" dt="2024-10-18T22:38:21.024" v="16"/>
          <ac:cxnSpMkLst>
            <pc:docMk/>
            <pc:sldMk cId="4228553203" sldId="276"/>
            <ac:cxnSpMk id="14" creationId="{C49DA8F6-BCC1-4447-B54C-57856834B94B}"/>
          </ac:cxnSpMkLst>
        </pc:cxnChg>
      </pc:sldChg>
      <pc:sldChg chg="addSp delSp add del setBg delDesignElem">
        <pc:chgData name="Justin Hinsen" userId="63e5ae4a-6af5-40a3-a32d-d7ae3b198430" providerId="ADAL" clId="{6D73149E-B2C4-4076-B64B-484BBD20A3C1}" dt="2024-10-18T22:38:38.952" v="21"/>
        <pc:sldMkLst>
          <pc:docMk/>
          <pc:sldMk cId="1971135019" sldId="277"/>
        </pc:sldMkLst>
        <pc:spChg chg="add del">
          <ac:chgData name="Justin Hinsen" userId="63e5ae4a-6af5-40a3-a32d-d7ae3b198430" providerId="ADAL" clId="{6D73149E-B2C4-4076-B64B-484BBD20A3C1}" dt="2024-10-18T22:38:38.919" v="20"/>
          <ac:spMkLst>
            <pc:docMk/>
            <pc:sldMk cId="1971135019" sldId="277"/>
            <ac:spMk id="18" creationId="{158B3569-73B2-4D05-8E95-886A6EE17F1F}"/>
          </ac:spMkLst>
        </pc:spChg>
        <pc:cxnChg chg="add del">
          <ac:chgData name="Justin Hinsen" userId="63e5ae4a-6af5-40a3-a32d-d7ae3b198430" providerId="ADAL" clId="{6D73149E-B2C4-4076-B64B-484BBD20A3C1}" dt="2024-10-18T22:38:38.919" v="20"/>
          <ac:cxnSpMkLst>
            <pc:docMk/>
            <pc:sldMk cId="1971135019" sldId="277"/>
            <ac:cxnSpMk id="16" creationId="{D1B787A8-0D67-4B7E-9B48-86BD906AB6B5}"/>
          </ac:cxnSpMkLst>
        </pc:cxnChg>
        <pc:cxnChg chg="add del">
          <ac:chgData name="Justin Hinsen" userId="63e5ae4a-6af5-40a3-a32d-d7ae3b198430" providerId="ADAL" clId="{6D73149E-B2C4-4076-B64B-484BBD20A3C1}" dt="2024-10-18T22:38:38.919" v="20"/>
          <ac:cxnSpMkLst>
            <pc:docMk/>
            <pc:sldMk cId="1971135019" sldId="277"/>
            <ac:cxnSpMk id="20" creationId="{56020367-4FD5-4596-8E10-C5F095CD8DBF}"/>
          </ac:cxnSpMkLst>
        </pc:cxnChg>
      </pc:sldChg>
      <pc:sldChg chg="addSp delSp add del setBg delDesignElem">
        <pc:chgData name="Justin Hinsen" userId="63e5ae4a-6af5-40a3-a32d-d7ae3b198430" providerId="ADAL" clId="{6D73149E-B2C4-4076-B64B-484BBD20A3C1}" dt="2024-10-18T22:39:01.658" v="25"/>
        <pc:sldMkLst>
          <pc:docMk/>
          <pc:sldMk cId="3662738810" sldId="278"/>
        </pc:sldMkLst>
        <pc:spChg chg="add del">
          <ac:chgData name="Justin Hinsen" userId="63e5ae4a-6af5-40a3-a32d-d7ae3b198430" providerId="ADAL" clId="{6D73149E-B2C4-4076-B64B-484BBD20A3C1}" dt="2024-10-18T22:39:01.641" v="24"/>
          <ac:spMkLst>
            <pc:docMk/>
            <pc:sldMk cId="3662738810" sldId="278"/>
            <ac:spMk id="64" creationId="{158B3569-73B2-4D05-8E95-886A6EE17F1F}"/>
          </ac:spMkLst>
        </pc:spChg>
        <pc:spChg chg="add del">
          <ac:chgData name="Justin Hinsen" userId="63e5ae4a-6af5-40a3-a32d-d7ae3b198430" providerId="ADAL" clId="{6D73149E-B2C4-4076-B64B-484BBD20A3C1}" dt="2024-10-18T22:39:01.641" v="24"/>
          <ac:spMkLst>
            <pc:docMk/>
            <pc:sldMk cId="3662738810" sldId="278"/>
            <ac:spMk id="66" creationId="{B71758F4-3F46-45DA-8AC5-4E508DA080BA}"/>
          </ac:spMkLst>
        </pc:spChg>
        <pc:spChg chg="add del">
          <ac:chgData name="Justin Hinsen" userId="63e5ae4a-6af5-40a3-a32d-d7ae3b198430" providerId="ADAL" clId="{6D73149E-B2C4-4076-B64B-484BBD20A3C1}" dt="2024-10-18T22:39:01.641" v="24"/>
          <ac:spMkLst>
            <pc:docMk/>
            <pc:sldMk cId="3662738810" sldId="278"/>
            <ac:spMk id="68" creationId="{8550FED7-7C32-42BB-98DB-30272A6331A9}"/>
          </ac:spMkLst>
        </pc:spChg>
        <pc:spChg chg="add del">
          <ac:chgData name="Justin Hinsen" userId="63e5ae4a-6af5-40a3-a32d-d7ae3b198430" providerId="ADAL" clId="{6D73149E-B2C4-4076-B64B-484BBD20A3C1}" dt="2024-10-18T22:39:01.641" v="24"/>
          <ac:spMkLst>
            <pc:docMk/>
            <pc:sldMk cId="3662738810" sldId="278"/>
            <ac:spMk id="70" creationId="{8D61482F-F3C5-4D66-8C5D-C6BBE3E1275C}"/>
          </ac:spMkLst>
        </pc:spChg>
        <pc:cxnChg chg="add del">
          <ac:chgData name="Justin Hinsen" userId="63e5ae4a-6af5-40a3-a32d-d7ae3b198430" providerId="ADAL" clId="{6D73149E-B2C4-4076-B64B-484BBD20A3C1}" dt="2024-10-18T22:39:01.641" v="24"/>
          <ac:cxnSpMkLst>
            <pc:docMk/>
            <pc:sldMk cId="3662738810" sldId="278"/>
            <ac:cxnSpMk id="62" creationId="{D1B787A8-0D67-4B7E-9B48-86BD906AB6B5}"/>
          </ac:cxnSpMkLst>
        </pc:cxnChg>
        <pc:cxnChg chg="add del">
          <ac:chgData name="Justin Hinsen" userId="63e5ae4a-6af5-40a3-a32d-d7ae3b198430" providerId="ADAL" clId="{6D73149E-B2C4-4076-B64B-484BBD20A3C1}" dt="2024-10-18T22:39:01.641" v="24"/>
          <ac:cxnSpMkLst>
            <pc:docMk/>
            <pc:sldMk cId="3662738810" sldId="278"/>
            <ac:cxnSpMk id="72" creationId="{56020367-4FD5-4596-8E10-C5F095CD8DBF}"/>
          </ac:cxnSpMkLst>
        </pc:cxnChg>
      </pc:sldChg>
      <pc:sldChg chg="addSp delSp add del setBg delDesignElem">
        <pc:chgData name="Justin Hinsen" userId="63e5ae4a-6af5-40a3-a32d-d7ae3b198430" providerId="ADAL" clId="{6D73149E-B2C4-4076-B64B-484BBD20A3C1}" dt="2024-10-18T22:39:21.861" v="29"/>
        <pc:sldMkLst>
          <pc:docMk/>
          <pc:sldMk cId="1674097579" sldId="279"/>
        </pc:sldMkLst>
      </pc:sldChg>
      <pc:sldChg chg="addSp delSp add del setBg delDesignElem">
        <pc:chgData name="Justin Hinsen" userId="63e5ae4a-6af5-40a3-a32d-d7ae3b198430" providerId="ADAL" clId="{6D73149E-B2C4-4076-B64B-484BBD20A3C1}" dt="2024-10-18T22:39:41.967" v="33"/>
        <pc:sldMkLst>
          <pc:docMk/>
          <pc:sldMk cId="3287907834" sldId="280"/>
        </pc:sldMkLst>
        <pc:spChg chg="add del">
          <ac:chgData name="Justin Hinsen" userId="63e5ae4a-6af5-40a3-a32d-d7ae3b198430" providerId="ADAL" clId="{6D73149E-B2C4-4076-B64B-484BBD20A3C1}" dt="2024-10-18T22:39:41.917" v="32"/>
          <ac:spMkLst>
            <pc:docMk/>
            <pc:sldMk cId="3287907834" sldId="280"/>
            <ac:spMk id="78" creationId="{327D73B4-9F5C-4A64-A179-51B9500CB8B5}"/>
          </ac:spMkLst>
        </pc:spChg>
        <pc:spChg chg="add del">
          <ac:chgData name="Justin Hinsen" userId="63e5ae4a-6af5-40a3-a32d-d7ae3b198430" providerId="ADAL" clId="{6D73149E-B2C4-4076-B64B-484BBD20A3C1}" dt="2024-10-18T22:39:41.917" v="32"/>
          <ac:spMkLst>
            <pc:docMk/>
            <pc:sldMk cId="3287907834" sldId="280"/>
            <ac:spMk id="80" creationId="{D0F14822-B1F1-4730-A131-C3416A790B0D}"/>
          </ac:spMkLst>
        </pc:spChg>
        <pc:spChg chg="add del">
          <ac:chgData name="Justin Hinsen" userId="63e5ae4a-6af5-40a3-a32d-d7ae3b198430" providerId="ADAL" clId="{6D73149E-B2C4-4076-B64B-484BBD20A3C1}" dt="2024-10-18T22:39:41.917" v="32"/>
          <ac:spMkLst>
            <pc:docMk/>
            <pc:sldMk cId="3287907834" sldId="280"/>
            <ac:spMk id="82" creationId="{063F1D6B-3845-4F68-9803-39000080ECE7}"/>
          </ac:spMkLst>
        </pc:spChg>
        <pc:spChg chg="add del">
          <ac:chgData name="Justin Hinsen" userId="63e5ae4a-6af5-40a3-a32d-d7ae3b198430" providerId="ADAL" clId="{6D73149E-B2C4-4076-B64B-484BBD20A3C1}" dt="2024-10-18T22:39:41.917" v="32"/>
          <ac:spMkLst>
            <pc:docMk/>
            <pc:sldMk cId="3287907834" sldId="280"/>
            <ac:spMk id="84" creationId="{6CB927A4-E432-4310-9CD5-E89FF5063179}"/>
          </ac:spMkLst>
        </pc:spChg>
        <pc:spChg chg="add del">
          <ac:chgData name="Justin Hinsen" userId="63e5ae4a-6af5-40a3-a32d-d7ae3b198430" providerId="ADAL" clId="{6D73149E-B2C4-4076-B64B-484BBD20A3C1}" dt="2024-10-18T22:39:41.917" v="32"/>
          <ac:spMkLst>
            <pc:docMk/>
            <pc:sldMk cId="3287907834" sldId="280"/>
            <ac:spMk id="86" creationId="{E3020543-B24B-4EC4-8FFC-8DD88EEA91A8}"/>
          </ac:spMkLst>
        </pc:spChg>
        <pc:spChg chg="add del">
          <ac:chgData name="Justin Hinsen" userId="63e5ae4a-6af5-40a3-a32d-d7ae3b198430" providerId="ADAL" clId="{6D73149E-B2C4-4076-B64B-484BBD20A3C1}" dt="2024-10-18T22:39:41.917" v="32"/>
          <ac:spMkLst>
            <pc:docMk/>
            <pc:sldMk cId="3287907834" sldId="280"/>
            <ac:spMk id="88" creationId="{1453BF6C-B012-48B7-B4E8-6D7AC7C27D02}"/>
          </ac:spMkLst>
        </pc:spChg>
        <pc:cxnChg chg="add del">
          <ac:chgData name="Justin Hinsen" userId="63e5ae4a-6af5-40a3-a32d-d7ae3b198430" providerId="ADAL" clId="{6D73149E-B2C4-4076-B64B-484BBD20A3C1}" dt="2024-10-18T22:39:41.917" v="32"/>
          <ac:cxnSpMkLst>
            <pc:docMk/>
            <pc:sldMk cId="3287907834" sldId="280"/>
            <ac:cxnSpMk id="90" creationId="{C49DA8F6-BCC1-4447-B54C-57856834B94B}"/>
          </ac:cxnSpMkLst>
        </pc:cxnChg>
      </pc:sldChg>
      <pc:sldChg chg="addSp delSp add del setBg delDesignElem">
        <pc:chgData name="Justin Hinsen" userId="63e5ae4a-6af5-40a3-a32d-d7ae3b198430" providerId="ADAL" clId="{6D73149E-B2C4-4076-B64B-484BBD20A3C1}" dt="2024-10-18T22:40:06.989" v="37"/>
        <pc:sldMkLst>
          <pc:docMk/>
          <pc:sldMk cId="4076688003" sldId="281"/>
        </pc:sldMkLst>
        <pc:spChg chg="add del">
          <ac:chgData name="Justin Hinsen" userId="63e5ae4a-6af5-40a3-a32d-d7ae3b198430" providerId="ADAL" clId="{6D73149E-B2C4-4076-B64B-484BBD20A3C1}" dt="2024-10-18T22:40:06.942" v="36"/>
          <ac:spMkLst>
            <pc:docMk/>
            <pc:sldMk cId="4076688003" sldId="281"/>
            <ac:spMk id="10" creationId="{8F9CBE3F-79A8-4F8F-88D9-DAD03D0D281F}"/>
          </ac:spMkLst>
        </pc:spChg>
        <pc:spChg chg="add del">
          <ac:chgData name="Justin Hinsen" userId="63e5ae4a-6af5-40a3-a32d-d7ae3b198430" providerId="ADAL" clId="{6D73149E-B2C4-4076-B64B-484BBD20A3C1}" dt="2024-10-18T22:40:06.942" v="36"/>
          <ac:spMkLst>
            <pc:docMk/>
            <pc:sldMk cId="4076688003" sldId="281"/>
            <ac:spMk id="12" creationId="{508BEF50-7B1E-49A4-BC19-5F4F1D755E64}"/>
          </ac:spMkLst>
        </pc:spChg>
        <pc:spChg chg="add del">
          <ac:chgData name="Justin Hinsen" userId="63e5ae4a-6af5-40a3-a32d-d7ae3b198430" providerId="ADAL" clId="{6D73149E-B2C4-4076-B64B-484BBD20A3C1}" dt="2024-10-18T22:40:06.942" v="36"/>
          <ac:spMkLst>
            <pc:docMk/>
            <pc:sldMk cId="4076688003" sldId="281"/>
            <ac:spMk id="14" creationId="{C5CB530E-515E-412C-9DF1-5F8FFBD6F383}"/>
          </ac:spMkLst>
        </pc:spChg>
        <pc:spChg chg="add del">
          <ac:chgData name="Justin Hinsen" userId="63e5ae4a-6af5-40a3-a32d-d7ae3b198430" providerId="ADAL" clId="{6D73149E-B2C4-4076-B64B-484BBD20A3C1}" dt="2024-10-18T22:40:06.942" v="36"/>
          <ac:spMkLst>
            <pc:docMk/>
            <pc:sldMk cId="4076688003" sldId="281"/>
            <ac:spMk id="16" creationId="{AEA7509D-F04F-40CB-A0B3-EEF16499CC9F}"/>
          </ac:spMkLst>
        </pc:spChg>
        <pc:spChg chg="add del">
          <ac:chgData name="Justin Hinsen" userId="63e5ae4a-6af5-40a3-a32d-d7ae3b198430" providerId="ADAL" clId="{6D73149E-B2C4-4076-B64B-484BBD20A3C1}" dt="2024-10-18T22:40:06.942" v="36"/>
          <ac:spMkLst>
            <pc:docMk/>
            <pc:sldMk cId="4076688003" sldId="281"/>
            <ac:spMk id="18" creationId="{C39ADB8F-D187-49D7-BDCF-C1B6DC727068}"/>
          </ac:spMkLst>
        </pc:spChg>
        <pc:spChg chg="add del">
          <ac:chgData name="Justin Hinsen" userId="63e5ae4a-6af5-40a3-a32d-d7ae3b198430" providerId="ADAL" clId="{6D73149E-B2C4-4076-B64B-484BBD20A3C1}" dt="2024-10-18T22:40:06.942" v="36"/>
          <ac:spMkLst>
            <pc:docMk/>
            <pc:sldMk cId="4076688003" sldId="281"/>
            <ac:spMk id="20" creationId="{712D4376-A578-4FF1-94FC-245E7A6A489F}"/>
          </ac:spMkLst>
        </pc:spChg>
        <pc:spChg chg="add del">
          <ac:chgData name="Justin Hinsen" userId="63e5ae4a-6af5-40a3-a32d-d7ae3b198430" providerId="ADAL" clId="{6D73149E-B2C4-4076-B64B-484BBD20A3C1}" dt="2024-10-18T22:40:06.942" v="36"/>
          <ac:spMkLst>
            <pc:docMk/>
            <pc:sldMk cId="4076688003" sldId="281"/>
            <ac:spMk id="22" creationId="{3FBAD350-5664-4811-A208-657FB882D350}"/>
          </ac:spMkLst>
        </pc:spChg>
        <pc:cxnChg chg="add del">
          <ac:chgData name="Justin Hinsen" userId="63e5ae4a-6af5-40a3-a32d-d7ae3b198430" providerId="ADAL" clId="{6D73149E-B2C4-4076-B64B-484BBD20A3C1}" dt="2024-10-18T22:40:06.942" v="36"/>
          <ac:cxnSpMkLst>
            <pc:docMk/>
            <pc:sldMk cId="4076688003" sldId="281"/>
            <ac:cxnSpMk id="8" creationId="{D1B787A8-0D67-4B7E-9B48-86BD906AB6B5}"/>
          </ac:cxnSpMkLst>
        </pc:cxnChg>
        <pc:cxnChg chg="add del">
          <ac:chgData name="Justin Hinsen" userId="63e5ae4a-6af5-40a3-a32d-d7ae3b198430" providerId="ADAL" clId="{6D73149E-B2C4-4076-B64B-484BBD20A3C1}" dt="2024-10-18T22:40:06.942" v="36"/>
          <ac:cxnSpMkLst>
            <pc:docMk/>
            <pc:sldMk cId="4076688003" sldId="281"/>
            <ac:cxnSpMk id="24" creationId="{56020367-4FD5-4596-8E10-C5F095CD8DBF}"/>
          </ac:cxnSpMkLst>
        </pc:cxnChg>
      </pc:sldChg>
    </pc:docChg>
  </pc:docChgLst>
  <pc:docChgLst>
    <pc:chgData name="Candice Stirling" userId="S::stirling@snhd.org::9d9c9e89-318a-4eb7-8d6e-3f613e139754" providerId="AD" clId="Web-{B4DD5B85-5BEC-5842-4A66-0593AA036C53}"/>
    <pc:docChg chg="modSld">
      <pc:chgData name="Candice Stirling" userId="S::stirling@snhd.org::9d9c9e89-318a-4eb7-8d6e-3f613e139754" providerId="AD" clId="Web-{B4DD5B85-5BEC-5842-4A66-0593AA036C53}" dt="2024-10-23T16:11:43.038" v="40" actId="20577"/>
      <pc:docMkLst>
        <pc:docMk/>
      </pc:docMkLst>
      <pc:sldChg chg="modSp">
        <pc:chgData name="Candice Stirling" userId="S::stirling@snhd.org::9d9c9e89-318a-4eb7-8d6e-3f613e139754" providerId="AD" clId="Web-{B4DD5B85-5BEC-5842-4A66-0593AA036C53}" dt="2024-10-23T16:11:43.038" v="40" actId="20577"/>
        <pc:sldMkLst>
          <pc:docMk/>
          <pc:sldMk cId="1350391331" sldId="258"/>
        </pc:sldMkLst>
        <pc:graphicFrameChg chg="modGraphic">
          <ac:chgData name="Candice Stirling" userId="S::stirling@snhd.org::9d9c9e89-318a-4eb7-8d6e-3f613e139754" providerId="AD" clId="Web-{B4DD5B85-5BEC-5842-4A66-0593AA036C53}" dt="2024-10-23T16:11:43.038" v="40" actId="20577"/>
          <ac:graphicFrameMkLst>
            <pc:docMk/>
            <pc:sldMk cId="1350391331" sldId="258"/>
            <ac:graphicFrameMk id="5" creationId="{8AD0C63A-29B0-C522-5E70-1E58581DC074}"/>
          </ac:graphicFrameMkLst>
        </pc:graphicFrameChg>
      </pc:sldChg>
      <pc:sldChg chg="modSp">
        <pc:chgData name="Candice Stirling" userId="S::stirling@snhd.org::9d9c9e89-318a-4eb7-8d6e-3f613e139754" providerId="AD" clId="Web-{B4DD5B85-5BEC-5842-4A66-0593AA036C53}" dt="2024-10-23T16:11:24.787" v="38" actId="20577"/>
        <pc:sldMkLst>
          <pc:docMk/>
          <pc:sldMk cId="2492094859" sldId="261"/>
        </pc:sldMkLst>
        <pc:spChg chg="mod">
          <ac:chgData name="Candice Stirling" userId="S::stirling@snhd.org::9d9c9e89-318a-4eb7-8d6e-3f613e139754" providerId="AD" clId="Web-{B4DD5B85-5BEC-5842-4A66-0593AA036C53}" dt="2024-10-23T16:11:24.787" v="38" actId="20577"/>
          <ac:spMkLst>
            <pc:docMk/>
            <pc:sldMk cId="2492094859" sldId="261"/>
            <ac:spMk id="3" creationId="{8DC40548-41DE-A234-EDDB-2D3964B99781}"/>
          </ac:spMkLst>
        </pc:spChg>
      </pc:sldChg>
      <pc:sldChg chg="modSp">
        <pc:chgData name="Candice Stirling" userId="S::stirling@snhd.org::9d9c9e89-318a-4eb7-8d6e-3f613e139754" providerId="AD" clId="Web-{B4DD5B85-5BEC-5842-4A66-0593AA036C53}" dt="2024-10-23T16:09:08.199" v="17" actId="20577"/>
        <pc:sldMkLst>
          <pc:docMk/>
          <pc:sldMk cId="2843830538" sldId="289"/>
        </pc:sldMkLst>
        <pc:spChg chg="mod">
          <ac:chgData name="Candice Stirling" userId="S::stirling@snhd.org::9d9c9e89-318a-4eb7-8d6e-3f613e139754" providerId="AD" clId="Web-{B4DD5B85-5BEC-5842-4A66-0593AA036C53}" dt="2024-10-23T16:09:08.199" v="17" actId="20577"/>
          <ac:spMkLst>
            <pc:docMk/>
            <pc:sldMk cId="2843830538" sldId="289"/>
            <ac:spMk id="4" creationId="{805FE346-6BCC-78C0-54DD-3FC5C7B92CBB}"/>
          </ac:spMkLst>
        </pc:spChg>
      </pc:sldChg>
    </pc:docChg>
  </pc:docChgLst>
  <pc:docChgLst>
    <pc:chgData name="Alicia Mitchell" userId="S::mitchella@snhd.org::203ab123-70fe-44d5-96e6-b5f43106ce9f" providerId="AD" clId="Web-{A6BB44CC-5BF6-FC26-6776-3618A969D069}"/>
    <pc:docChg chg="modSld sldOrd">
      <pc:chgData name="Alicia Mitchell" userId="S::mitchella@snhd.org::203ab123-70fe-44d5-96e6-b5f43106ce9f" providerId="AD" clId="Web-{A6BB44CC-5BF6-FC26-6776-3618A969D069}" dt="2024-10-10T21:48:54.805" v="4" actId="20577"/>
      <pc:docMkLst>
        <pc:docMk/>
      </pc:docMkLst>
      <pc:sldChg chg="modSp ord">
        <pc:chgData name="Alicia Mitchell" userId="S::mitchella@snhd.org::203ab123-70fe-44d5-96e6-b5f43106ce9f" providerId="AD" clId="Web-{A6BB44CC-5BF6-FC26-6776-3618A969D069}" dt="2024-10-10T21:48:54.805" v="4" actId="20577"/>
        <pc:sldMkLst>
          <pc:docMk/>
          <pc:sldMk cId="1181626260" sldId="257"/>
        </pc:sldMkLst>
        <pc:spChg chg="mod">
          <ac:chgData name="Alicia Mitchell" userId="S::mitchella@snhd.org::203ab123-70fe-44d5-96e6-b5f43106ce9f" providerId="AD" clId="Web-{A6BB44CC-5BF6-FC26-6776-3618A969D069}" dt="2024-10-10T21:48:54.805" v="4" actId="20577"/>
          <ac:spMkLst>
            <pc:docMk/>
            <pc:sldMk cId="1181626260" sldId="257"/>
            <ac:spMk id="2" creationId="{43BD3B42-4B7E-9FE6-4127-A4D5A2739F8F}"/>
          </ac:spMkLst>
        </pc:spChg>
        <pc:spChg chg="mod">
          <ac:chgData name="Alicia Mitchell" userId="S::mitchella@snhd.org::203ab123-70fe-44d5-96e6-b5f43106ce9f" providerId="AD" clId="Web-{A6BB44CC-5BF6-FC26-6776-3618A969D069}" dt="2024-10-10T21:43:07.136" v="0" actId="20577"/>
          <ac:spMkLst>
            <pc:docMk/>
            <pc:sldMk cId="1181626260" sldId="257"/>
            <ac:spMk id="3" creationId="{92D8E6AD-1C08-2212-4E7D-70CD134DC56F}"/>
          </ac:spMkLst>
        </pc:spChg>
      </pc:sldChg>
    </pc:docChg>
  </pc:docChgLst>
  <pc:docChgLst>
    <pc:chgData name="Karleena Landini" userId="S::landini@snhd.org::5504008a-02cc-4170-bc0f-8846d868ecf7" providerId="AD" clId="Web-{55239F9A-28A4-DE97-86D6-3DFEDD1A700D}"/>
    <pc:docChg chg="addSld modSld">
      <pc:chgData name="Karleena Landini" userId="S::landini@snhd.org::5504008a-02cc-4170-bc0f-8846d868ecf7" providerId="AD" clId="Web-{55239F9A-28A4-DE97-86D6-3DFEDD1A700D}" dt="2024-10-21T01:49:01.656" v="292"/>
      <pc:docMkLst>
        <pc:docMk/>
      </pc:docMkLst>
      <pc:sldChg chg="addSp modSp mod setBg setClrOvrMap">
        <pc:chgData name="Karleena Landini" userId="S::landini@snhd.org::5504008a-02cc-4170-bc0f-8846d868ecf7" providerId="AD" clId="Web-{55239F9A-28A4-DE97-86D6-3DFEDD1A700D}" dt="2024-10-21T01:49:01.656" v="292"/>
        <pc:sldMkLst>
          <pc:docMk/>
          <pc:sldMk cId="1102994471" sldId="282"/>
        </pc:sldMkLst>
        <pc:spChg chg="mod">
          <ac:chgData name="Karleena Landini" userId="S::landini@snhd.org::5504008a-02cc-4170-bc0f-8846d868ecf7" providerId="AD" clId="Web-{55239F9A-28A4-DE97-86D6-3DFEDD1A700D}" dt="2024-10-21T01:48:03.778" v="286"/>
          <ac:spMkLst>
            <pc:docMk/>
            <pc:sldMk cId="1102994471" sldId="282"/>
            <ac:spMk id="2" creationId="{B835473C-A9D9-9376-0863-B2E7EEBEF9FF}"/>
          </ac:spMkLst>
        </pc:spChg>
        <pc:spChg chg="mod">
          <ac:chgData name="Karleena Landini" userId="S::landini@snhd.org::5504008a-02cc-4170-bc0f-8846d868ecf7" providerId="AD" clId="Web-{55239F9A-28A4-DE97-86D6-3DFEDD1A700D}" dt="2024-10-21T01:48:03.778" v="286"/>
          <ac:spMkLst>
            <pc:docMk/>
            <pc:sldMk cId="1102994471" sldId="282"/>
            <ac:spMk id="6" creationId="{06C43757-A936-50A0-4131-F51FBC7BDADF}"/>
          </ac:spMkLst>
        </pc:spChg>
      </pc:sldChg>
      <pc:sldChg chg="addSp delSp modSp new mod setBg setClrOvrMap">
        <pc:chgData name="Karleena Landini" userId="S::landini@snhd.org::5504008a-02cc-4170-bc0f-8846d868ecf7" providerId="AD" clId="Web-{55239F9A-28A4-DE97-86D6-3DFEDD1A700D}" dt="2024-10-21T01:38:03.972" v="158" actId="20577"/>
        <pc:sldMkLst>
          <pc:docMk/>
          <pc:sldMk cId="3432494535" sldId="283"/>
        </pc:sldMkLst>
        <pc:spChg chg="mod">
          <ac:chgData name="Karleena Landini" userId="S::landini@snhd.org::5504008a-02cc-4170-bc0f-8846d868ecf7" providerId="AD" clId="Web-{55239F9A-28A4-DE97-86D6-3DFEDD1A700D}" dt="2024-10-21T01:31:29.910" v="14" actId="20577"/>
          <ac:spMkLst>
            <pc:docMk/>
            <pc:sldMk cId="3432494535" sldId="283"/>
            <ac:spMk id="2" creationId="{3B7A205B-C7BC-B453-AD23-3E3371B6CCF4}"/>
          </ac:spMkLst>
        </pc:spChg>
        <pc:spChg chg="add mod">
          <ac:chgData name="Karleena Landini" userId="S::landini@snhd.org::5504008a-02cc-4170-bc0f-8846d868ecf7" providerId="AD" clId="Web-{55239F9A-28A4-DE97-86D6-3DFEDD1A700D}" dt="2024-10-21T01:38:03.972" v="158" actId="20577"/>
          <ac:spMkLst>
            <pc:docMk/>
            <pc:sldMk cId="3432494535" sldId="283"/>
            <ac:spMk id="10" creationId="{87F3D63E-EC15-B46E-B438-095876290809}"/>
          </ac:spMkLst>
        </pc:spChg>
      </pc:sldChg>
    </pc:docChg>
  </pc:docChgLst>
  <pc:docChgLst>
    <pc:chgData name="Karla Shoup" userId="6c838b63-2494-4628-ba7a-93b1644a43bf" providerId="ADAL" clId="{7E4369EA-D828-4D64-B800-41A4FEB078CF}"/>
    <pc:docChg chg="undo custSel delSld modSld">
      <pc:chgData name="Karla Shoup" userId="6c838b63-2494-4628-ba7a-93b1644a43bf" providerId="ADAL" clId="{7E4369EA-D828-4D64-B800-41A4FEB078CF}" dt="2024-10-22T21:31:46.583" v="258" actId="14100"/>
      <pc:docMkLst>
        <pc:docMk/>
      </pc:docMkLst>
      <pc:sldChg chg="addSp modSp mod">
        <pc:chgData name="Karla Shoup" userId="6c838b63-2494-4628-ba7a-93b1644a43bf" providerId="ADAL" clId="{7E4369EA-D828-4D64-B800-41A4FEB078CF}" dt="2024-10-22T21:18:58.984" v="154" actId="1076"/>
        <pc:sldMkLst>
          <pc:docMk/>
          <pc:sldMk cId="1350391331" sldId="258"/>
        </pc:sldMkLst>
        <pc:spChg chg="mod">
          <ac:chgData name="Karla Shoup" userId="6c838b63-2494-4628-ba7a-93b1644a43bf" providerId="ADAL" clId="{7E4369EA-D828-4D64-B800-41A4FEB078CF}" dt="2024-10-22T21:18:47.952" v="149" actId="255"/>
          <ac:spMkLst>
            <pc:docMk/>
            <pc:sldMk cId="1350391331" sldId="258"/>
            <ac:spMk id="2" creationId="{64EEFDF0-66CC-B652-F5F4-CE9D137D7366}"/>
          </ac:spMkLst>
        </pc:spChg>
        <pc:graphicFrameChg chg="mod">
          <ac:chgData name="Karla Shoup" userId="6c838b63-2494-4628-ba7a-93b1644a43bf" providerId="ADAL" clId="{7E4369EA-D828-4D64-B800-41A4FEB078CF}" dt="2024-10-22T21:17:50.204" v="121" actId="20577"/>
          <ac:graphicFrameMkLst>
            <pc:docMk/>
            <pc:sldMk cId="1350391331" sldId="258"/>
            <ac:graphicFrameMk id="5" creationId="{8AD0C63A-29B0-C522-5E70-1E58581DC074}"/>
          </ac:graphicFrameMkLst>
        </pc:graphicFrameChg>
        <pc:picChg chg="add mod">
          <ac:chgData name="Karla Shoup" userId="6c838b63-2494-4628-ba7a-93b1644a43bf" providerId="ADAL" clId="{7E4369EA-D828-4D64-B800-41A4FEB078CF}" dt="2024-10-22T21:18:58.984" v="154" actId="1076"/>
          <ac:picMkLst>
            <pc:docMk/>
            <pc:sldMk cId="1350391331" sldId="258"/>
            <ac:picMk id="4" creationId="{5A907520-76D9-EF60-D280-6CB5807A16C3}"/>
          </ac:picMkLst>
        </pc:picChg>
      </pc:sldChg>
      <pc:sldChg chg="modSp mod">
        <pc:chgData name="Karla Shoup" userId="6c838b63-2494-4628-ba7a-93b1644a43bf" providerId="ADAL" clId="{7E4369EA-D828-4D64-B800-41A4FEB078CF}" dt="2024-10-22T21:16:04.667" v="120" actId="20577"/>
        <pc:sldMkLst>
          <pc:docMk/>
          <pc:sldMk cId="2492094859" sldId="261"/>
        </pc:sldMkLst>
        <pc:spChg chg="mod">
          <ac:chgData name="Karla Shoup" userId="6c838b63-2494-4628-ba7a-93b1644a43bf" providerId="ADAL" clId="{7E4369EA-D828-4D64-B800-41A4FEB078CF}" dt="2024-10-22T21:16:04.667" v="120" actId="20577"/>
          <ac:spMkLst>
            <pc:docMk/>
            <pc:sldMk cId="2492094859" sldId="261"/>
            <ac:spMk id="3" creationId="{8DC40548-41DE-A234-EDDB-2D3964B99781}"/>
          </ac:spMkLst>
        </pc:spChg>
      </pc:sldChg>
      <pc:sldChg chg="addSp delSp modSp mod setBg">
        <pc:chgData name="Karla Shoup" userId="6c838b63-2494-4628-ba7a-93b1644a43bf" providerId="ADAL" clId="{7E4369EA-D828-4D64-B800-41A4FEB078CF}" dt="2024-10-22T21:24:18.280" v="191" actId="20577"/>
        <pc:sldMkLst>
          <pc:docMk/>
          <pc:sldMk cId="817411570" sldId="262"/>
        </pc:sldMkLst>
        <pc:spChg chg="ord">
          <ac:chgData name="Karla Shoup" userId="6c838b63-2494-4628-ba7a-93b1644a43bf" providerId="ADAL" clId="{7E4369EA-D828-4D64-B800-41A4FEB078CF}" dt="2024-10-22T21:22:17.080" v="174" actId="26606"/>
          <ac:spMkLst>
            <pc:docMk/>
            <pc:sldMk cId="817411570" sldId="262"/>
            <ac:spMk id="2" creationId="{50094A8F-6DEE-5297-61F5-9D8E1E3CE9B9}"/>
          </ac:spMkLst>
        </pc:spChg>
        <pc:spChg chg="mod ord">
          <ac:chgData name="Karla Shoup" userId="6c838b63-2494-4628-ba7a-93b1644a43bf" providerId="ADAL" clId="{7E4369EA-D828-4D64-B800-41A4FEB078CF}" dt="2024-10-22T21:24:18.280" v="191" actId="20577"/>
          <ac:spMkLst>
            <pc:docMk/>
            <pc:sldMk cId="817411570" sldId="262"/>
            <ac:spMk id="3" creationId="{DDB80FB6-A55D-6CAC-EDF5-EE29A6398740}"/>
          </ac:spMkLst>
        </pc:spChg>
        <pc:spChg chg="add">
          <ac:chgData name="Karla Shoup" userId="6c838b63-2494-4628-ba7a-93b1644a43bf" providerId="ADAL" clId="{7E4369EA-D828-4D64-B800-41A4FEB078CF}" dt="2024-10-22T21:22:17.080" v="174" actId="26606"/>
          <ac:spMkLst>
            <pc:docMk/>
            <pc:sldMk cId="817411570" sldId="262"/>
            <ac:spMk id="11" creationId="{9B0AFE09-C432-44D9-ADEF-CA287E692E5C}"/>
          </ac:spMkLst>
        </pc:spChg>
        <pc:picChg chg="add mod">
          <ac:chgData name="Karla Shoup" userId="6c838b63-2494-4628-ba7a-93b1644a43bf" providerId="ADAL" clId="{7E4369EA-D828-4D64-B800-41A4FEB078CF}" dt="2024-10-22T21:22:17.080" v="174" actId="26606"/>
          <ac:picMkLst>
            <pc:docMk/>
            <pc:sldMk cId="817411570" sldId="262"/>
            <ac:picMk id="6" creationId="{B1E4B5E0-9947-A6E7-D062-9F7E0470E324}"/>
          </ac:picMkLst>
        </pc:picChg>
      </pc:sldChg>
      <pc:sldChg chg="del">
        <pc:chgData name="Karla Shoup" userId="6c838b63-2494-4628-ba7a-93b1644a43bf" providerId="ADAL" clId="{7E4369EA-D828-4D64-B800-41A4FEB078CF}" dt="2024-10-22T21:28:11.302" v="227" actId="2696"/>
        <pc:sldMkLst>
          <pc:docMk/>
          <pc:sldMk cId="1514565210" sldId="263"/>
        </pc:sldMkLst>
      </pc:sldChg>
      <pc:sldChg chg="modSp mod">
        <pc:chgData name="Karla Shoup" userId="6c838b63-2494-4628-ba7a-93b1644a43bf" providerId="ADAL" clId="{7E4369EA-D828-4D64-B800-41A4FEB078CF}" dt="2024-10-22T21:27:34.039" v="221" actId="255"/>
        <pc:sldMkLst>
          <pc:docMk/>
          <pc:sldMk cId="2315554667" sldId="266"/>
        </pc:sldMkLst>
        <pc:spChg chg="mod">
          <ac:chgData name="Karla Shoup" userId="6c838b63-2494-4628-ba7a-93b1644a43bf" providerId="ADAL" clId="{7E4369EA-D828-4D64-B800-41A4FEB078CF}" dt="2024-10-22T21:27:34.039" v="221" actId="255"/>
          <ac:spMkLst>
            <pc:docMk/>
            <pc:sldMk cId="2315554667" sldId="266"/>
            <ac:spMk id="3" creationId="{5EB21545-B551-93EB-235F-D49187C2BFA9}"/>
          </ac:spMkLst>
        </pc:spChg>
      </pc:sldChg>
      <pc:sldChg chg="modSp mod">
        <pc:chgData name="Karla Shoup" userId="6c838b63-2494-4628-ba7a-93b1644a43bf" providerId="ADAL" clId="{7E4369EA-D828-4D64-B800-41A4FEB078CF}" dt="2024-10-22T21:27:23.464" v="220" actId="20577"/>
        <pc:sldMkLst>
          <pc:docMk/>
          <pc:sldMk cId="1403515245" sldId="267"/>
        </pc:sldMkLst>
      </pc:sldChg>
      <pc:sldChg chg="modSp mod">
        <pc:chgData name="Karla Shoup" userId="6c838b63-2494-4628-ba7a-93b1644a43bf" providerId="ADAL" clId="{7E4369EA-D828-4D64-B800-41A4FEB078CF}" dt="2024-10-22T21:27:07.311" v="219"/>
        <pc:sldMkLst>
          <pc:docMk/>
          <pc:sldMk cId="2052997704" sldId="268"/>
        </pc:sldMkLst>
        <pc:graphicFrameChg chg="mod">
          <ac:chgData name="Karla Shoup" userId="6c838b63-2494-4628-ba7a-93b1644a43bf" providerId="ADAL" clId="{7E4369EA-D828-4D64-B800-41A4FEB078CF}" dt="2024-10-22T21:27:07.311" v="219"/>
          <ac:graphicFrameMkLst>
            <pc:docMk/>
            <pc:sldMk cId="2052997704" sldId="268"/>
            <ac:graphicFrameMk id="5" creationId="{5B080A70-E4CE-9FB2-AF4F-ECBC5F934970}"/>
          </ac:graphicFrameMkLst>
        </pc:graphicFrameChg>
      </pc:sldChg>
      <pc:sldChg chg="modSp">
        <pc:chgData name="Karla Shoup" userId="6c838b63-2494-4628-ba7a-93b1644a43bf" providerId="ADAL" clId="{7E4369EA-D828-4D64-B800-41A4FEB078CF}" dt="2024-10-22T21:25:33.707" v="204" actId="113"/>
        <pc:sldMkLst>
          <pc:docMk/>
          <pc:sldMk cId="701019516" sldId="269"/>
        </pc:sldMkLst>
        <pc:graphicFrameChg chg="mod">
          <ac:chgData name="Karla Shoup" userId="6c838b63-2494-4628-ba7a-93b1644a43bf" providerId="ADAL" clId="{7E4369EA-D828-4D64-B800-41A4FEB078CF}" dt="2024-10-22T21:25:33.707" v="204" actId="113"/>
          <ac:graphicFrameMkLst>
            <pc:docMk/>
            <pc:sldMk cId="701019516" sldId="269"/>
            <ac:graphicFrameMk id="5" creationId="{51385F1A-4A6F-B9C8-5885-8C026DD7EF8C}"/>
          </ac:graphicFrameMkLst>
        </pc:graphicFrameChg>
      </pc:sldChg>
      <pc:sldChg chg="modSp">
        <pc:chgData name="Karla Shoup" userId="6c838b63-2494-4628-ba7a-93b1644a43bf" providerId="ADAL" clId="{7E4369EA-D828-4D64-B800-41A4FEB078CF}" dt="2024-10-22T21:26:05.881" v="211" actId="255"/>
        <pc:sldMkLst>
          <pc:docMk/>
          <pc:sldMk cId="4162468147" sldId="270"/>
        </pc:sldMkLst>
        <pc:graphicFrameChg chg="mod">
          <ac:chgData name="Karla Shoup" userId="6c838b63-2494-4628-ba7a-93b1644a43bf" providerId="ADAL" clId="{7E4369EA-D828-4D64-B800-41A4FEB078CF}" dt="2024-10-22T21:26:05.881" v="211" actId="255"/>
          <ac:graphicFrameMkLst>
            <pc:docMk/>
            <pc:sldMk cId="4162468147" sldId="270"/>
            <ac:graphicFrameMk id="5" creationId="{F41E1F78-189F-B45D-4ACA-75C5DF671D5A}"/>
          </ac:graphicFrameMkLst>
        </pc:graphicFrameChg>
      </pc:sldChg>
      <pc:sldChg chg="modSp mod">
        <pc:chgData name="Karla Shoup" userId="6c838b63-2494-4628-ba7a-93b1644a43bf" providerId="ADAL" clId="{7E4369EA-D828-4D64-B800-41A4FEB078CF}" dt="2024-10-22T21:27:49.727" v="223" actId="14100"/>
        <pc:sldMkLst>
          <pc:docMk/>
          <pc:sldMk cId="326476073" sldId="272"/>
        </pc:sldMkLst>
        <pc:picChg chg="mod">
          <ac:chgData name="Karla Shoup" userId="6c838b63-2494-4628-ba7a-93b1644a43bf" providerId="ADAL" clId="{7E4369EA-D828-4D64-B800-41A4FEB078CF}" dt="2024-10-22T21:27:49.727" v="223" actId="14100"/>
          <ac:picMkLst>
            <pc:docMk/>
            <pc:sldMk cId="326476073" sldId="272"/>
            <ac:picMk id="5" creationId="{0CDA6FAD-5D9B-E851-A9F7-DFDE998E5522}"/>
          </ac:picMkLst>
        </pc:picChg>
      </pc:sldChg>
      <pc:sldChg chg="modSp mod">
        <pc:chgData name="Karla Shoup" userId="6c838b63-2494-4628-ba7a-93b1644a43bf" providerId="ADAL" clId="{7E4369EA-D828-4D64-B800-41A4FEB078CF}" dt="2024-10-22T21:28:00.085" v="226" actId="27636"/>
        <pc:sldMkLst>
          <pc:docMk/>
          <pc:sldMk cId="4074758837" sldId="273"/>
        </pc:sldMkLst>
        <pc:spChg chg="mod">
          <ac:chgData name="Karla Shoup" userId="6c838b63-2494-4628-ba7a-93b1644a43bf" providerId="ADAL" clId="{7E4369EA-D828-4D64-B800-41A4FEB078CF}" dt="2024-10-22T21:28:00.085" v="226" actId="27636"/>
          <ac:spMkLst>
            <pc:docMk/>
            <pc:sldMk cId="4074758837" sldId="273"/>
            <ac:spMk id="3" creationId="{5877DA09-9070-B694-4146-A9F9C7DE91D3}"/>
          </ac:spMkLst>
        </pc:spChg>
      </pc:sldChg>
      <pc:sldChg chg="modSp mod">
        <pc:chgData name="Karla Shoup" userId="6c838b63-2494-4628-ba7a-93b1644a43bf" providerId="ADAL" clId="{7E4369EA-D828-4D64-B800-41A4FEB078CF}" dt="2024-10-22T21:29:19.887" v="242" actId="1076"/>
        <pc:sldMkLst>
          <pc:docMk/>
          <pc:sldMk cId="193566093" sldId="274"/>
        </pc:sldMkLst>
        <pc:spChg chg="mod">
          <ac:chgData name="Karla Shoup" userId="6c838b63-2494-4628-ba7a-93b1644a43bf" providerId="ADAL" clId="{7E4369EA-D828-4D64-B800-41A4FEB078CF}" dt="2024-10-22T21:28:34.608" v="232" actId="14100"/>
          <ac:spMkLst>
            <pc:docMk/>
            <pc:sldMk cId="193566093" sldId="274"/>
            <ac:spMk id="2" creationId="{6F621F01-B2CA-E58E-4538-39F7388086B0}"/>
          </ac:spMkLst>
        </pc:spChg>
        <pc:spChg chg="mod">
          <ac:chgData name="Karla Shoup" userId="6c838b63-2494-4628-ba7a-93b1644a43bf" providerId="ADAL" clId="{7E4369EA-D828-4D64-B800-41A4FEB078CF}" dt="2024-10-22T21:29:19.887" v="242" actId="1076"/>
          <ac:spMkLst>
            <pc:docMk/>
            <pc:sldMk cId="193566093" sldId="274"/>
            <ac:spMk id="3" creationId="{0EDC3D77-F161-A3C4-B137-14DD6E61DB13}"/>
          </ac:spMkLst>
        </pc:spChg>
        <pc:picChg chg="mod">
          <ac:chgData name="Karla Shoup" userId="6c838b63-2494-4628-ba7a-93b1644a43bf" providerId="ADAL" clId="{7E4369EA-D828-4D64-B800-41A4FEB078CF}" dt="2024-10-22T21:29:07.263" v="239" actId="1076"/>
          <ac:picMkLst>
            <pc:docMk/>
            <pc:sldMk cId="193566093" sldId="274"/>
            <ac:picMk id="5" creationId="{1A611C2D-3ADD-1EFE-B58C-769D38C0FA52}"/>
          </ac:picMkLst>
        </pc:picChg>
      </pc:sldChg>
      <pc:sldChg chg="modSp mod">
        <pc:chgData name="Karla Shoup" userId="6c838b63-2494-4628-ba7a-93b1644a43bf" providerId="ADAL" clId="{7E4369EA-D828-4D64-B800-41A4FEB078CF}" dt="2024-10-22T21:31:09.286" v="253" actId="20577"/>
        <pc:sldMkLst>
          <pc:docMk/>
          <pc:sldMk cId="3662738810" sldId="278"/>
        </pc:sldMkLst>
        <pc:spChg chg="mod">
          <ac:chgData name="Karla Shoup" userId="6c838b63-2494-4628-ba7a-93b1644a43bf" providerId="ADAL" clId="{7E4369EA-D828-4D64-B800-41A4FEB078CF}" dt="2024-10-22T21:31:09.286" v="253" actId="20577"/>
          <ac:spMkLst>
            <pc:docMk/>
            <pc:sldMk cId="3662738810" sldId="278"/>
            <ac:spMk id="2" creationId="{D751C61B-9947-2779-4068-1D41CCB2F655}"/>
          </ac:spMkLst>
        </pc:spChg>
        <pc:picChg chg="mod">
          <ac:chgData name="Karla Shoup" userId="6c838b63-2494-4628-ba7a-93b1644a43bf" providerId="ADAL" clId="{7E4369EA-D828-4D64-B800-41A4FEB078CF}" dt="2024-10-22T21:30:12.375" v="245" actId="14100"/>
          <ac:picMkLst>
            <pc:docMk/>
            <pc:sldMk cId="3662738810" sldId="278"/>
            <ac:picMk id="5" creationId="{57A4ED65-1D06-A6EA-3D44-3B92F4330606}"/>
          </ac:picMkLst>
        </pc:picChg>
      </pc:sldChg>
      <pc:sldChg chg="modSp mod">
        <pc:chgData name="Karla Shoup" userId="6c838b63-2494-4628-ba7a-93b1644a43bf" providerId="ADAL" clId="{7E4369EA-D828-4D64-B800-41A4FEB078CF}" dt="2024-10-22T21:31:46.583" v="258" actId="14100"/>
        <pc:sldMkLst>
          <pc:docMk/>
          <pc:sldMk cId="1674097579" sldId="279"/>
        </pc:sldMkLst>
        <pc:spChg chg="mod">
          <ac:chgData name="Karla Shoup" userId="6c838b63-2494-4628-ba7a-93b1644a43bf" providerId="ADAL" clId="{7E4369EA-D828-4D64-B800-41A4FEB078CF}" dt="2024-10-22T21:31:46.583" v="258" actId="14100"/>
          <ac:spMkLst>
            <pc:docMk/>
            <pc:sldMk cId="1674097579" sldId="279"/>
            <ac:spMk id="6" creationId="{23EE15A2-4BA8-A1A9-0C17-C98E12FAABD6}"/>
          </ac:spMkLst>
        </pc:spChg>
      </pc:sldChg>
      <pc:sldChg chg="modSp mod">
        <pc:chgData name="Karla Shoup" userId="6c838b63-2494-4628-ba7a-93b1644a43bf" providerId="ADAL" clId="{7E4369EA-D828-4D64-B800-41A4FEB078CF}" dt="2024-10-22T21:11:42.281" v="54" actId="12"/>
        <pc:sldMkLst>
          <pc:docMk/>
          <pc:sldMk cId="1102994471" sldId="282"/>
        </pc:sldMkLst>
        <pc:spChg chg="mod">
          <ac:chgData name="Karla Shoup" userId="6c838b63-2494-4628-ba7a-93b1644a43bf" providerId="ADAL" clId="{7E4369EA-D828-4D64-B800-41A4FEB078CF}" dt="2024-10-22T21:11:42.281" v="54" actId="12"/>
          <ac:spMkLst>
            <pc:docMk/>
            <pc:sldMk cId="1102994471" sldId="282"/>
            <ac:spMk id="6" creationId="{06C43757-A936-50A0-4131-F51FBC7BDADF}"/>
          </ac:spMkLst>
        </pc:spChg>
      </pc:sldChg>
      <pc:sldChg chg="modSp mod">
        <pc:chgData name="Karla Shoup" userId="6c838b63-2494-4628-ba7a-93b1644a43bf" providerId="ADAL" clId="{7E4369EA-D828-4D64-B800-41A4FEB078CF}" dt="2024-10-22T21:12:58.327" v="58" actId="20577"/>
        <pc:sldMkLst>
          <pc:docMk/>
          <pc:sldMk cId="899174581" sldId="286"/>
        </pc:sldMkLst>
        <pc:spChg chg="mod">
          <ac:chgData name="Karla Shoup" userId="6c838b63-2494-4628-ba7a-93b1644a43bf" providerId="ADAL" clId="{7E4369EA-D828-4D64-B800-41A4FEB078CF}" dt="2024-10-22T21:12:58.327" v="58" actId="20577"/>
          <ac:spMkLst>
            <pc:docMk/>
            <pc:sldMk cId="899174581" sldId="286"/>
            <ac:spMk id="6" creationId="{30323C3B-949E-FFCF-C438-27DD2C19A9F4}"/>
          </ac:spMkLst>
        </pc:spChg>
      </pc:sldChg>
      <pc:sldChg chg="del">
        <pc:chgData name="Karla Shoup" userId="6c838b63-2494-4628-ba7a-93b1644a43bf" providerId="ADAL" clId="{7E4369EA-D828-4D64-B800-41A4FEB078CF}" dt="2024-10-22T21:22:56.080" v="183" actId="2696"/>
        <pc:sldMkLst>
          <pc:docMk/>
          <pc:sldMk cId="1499169945" sldId="288"/>
        </pc:sldMkLst>
      </pc:sldChg>
      <pc:sldChg chg="modSp mod">
        <pc:chgData name="Karla Shoup" userId="6c838b63-2494-4628-ba7a-93b1644a43bf" providerId="ADAL" clId="{7E4369EA-D828-4D64-B800-41A4FEB078CF}" dt="2024-10-22T21:15:32.969" v="117" actId="20577"/>
        <pc:sldMkLst>
          <pc:docMk/>
          <pc:sldMk cId="2843830538" sldId="289"/>
        </pc:sldMkLst>
        <pc:spChg chg="mod">
          <ac:chgData name="Karla Shoup" userId="6c838b63-2494-4628-ba7a-93b1644a43bf" providerId="ADAL" clId="{7E4369EA-D828-4D64-B800-41A4FEB078CF}" dt="2024-10-22T21:15:32.969" v="117" actId="20577"/>
          <ac:spMkLst>
            <pc:docMk/>
            <pc:sldMk cId="2843830538" sldId="289"/>
            <ac:spMk id="4" creationId="{805FE346-6BCC-78C0-54DD-3FC5C7B92CBB}"/>
          </ac:spMkLst>
        </pc:spChg>
        <pc:graphicFrameChg chg="mod">
          <ac:chgData name="Karla Shoup" userId="6c838b63-2494-4628-ba7a-93b1644a43bf" providerId="ADAL" clId="{7E4369EA-D828-4D64-B800-41A4FEB078CF}" dt="2024-10-22T21:15:14.496" v="112" actId="20577"/>
          <ac:graphicFrameMkLst>
            <pc:docMk/>
            <pc:sldMk cId="2843830538" sldId="289"/>
            <ac:graphicFrameMk id="14" creationId="{E7ADE34D-A5EA-740F-CA58-367B944B3D4C}"/>
          </ac:graphicFrameMkLst>
        </pc:graphicFrameChg>
      </pc:sldChg>
    </pc:docChg>
  </pc:docChgLst>
  <pc:docChgLst>
    <pc:chgData name="Karleena Landini" userId="S::landini@snhd.org::5504008a-02cc-4170-bc0f-8846d868ecf7" providerId="AD" clId="Web-{F18A50DA-9221-E77B-F60E-4649FB709D3B}"/>
    <pc:docChg chg="addSld modSld sldOrd">
      <pc:chgData name="Karleena Landini" userId="S::landini@snhd.org::5504008a-02cc-4170-bc0f-8846d868ecf7" providerId="AD" clId="Web-{F18A50DA-9221-E77B-F60E-4649FB709D3B}" dt="2024-10-21T16:12:58.426" v="532"/>
      <pc:docMkLst>
        <pc:docMk/>
      </pc:docMkLst>
      <pc:sldChg chg="modSp">
        <pc:chgData name="Karleena Landini" userId="S::landini@snhd.org::5504008a-02cc-4170-bc0f-8846d868ecf7" providerId="AD" clId="Web-{F18A50DA-9221-E77B-F60E-4649FB709D3B}" dt="2024-10-21T03:10:38.373" v="526" actId="20577"/>
        <pc:sldMkLst>
          <pc:docMk/>
          <pc:sldMk cId="3432494535" sldId="283"/>
        </pc:sldMkLst>
        <pc:spChg chg="mod">
          <ac:chgData name="Karleena Landini" userId="S::landini@snhd.org::5504008a-02cc-4170-bc0f-8846d868ecf7" providerId="AD" clId="Web-{F18A50DA-9221-E77B-F60E-4649FB709D3B}" dt="2024-10-21T03:10:38.373" v="526" actId="20577"/>
          <ac:spMkLst>
            <pc:docMk/>
            <pc:sldMk cId="3432494535" sldId="283"/>
            <ac:spMk id="2" creationId="{3B7A205B-C7BC-B453-AD23-3E3371B6CCF4}"/>
          </ac:spMkLst>
        </pc:spChg>
        <pc:spChg chg="mod">
          <ac:chgData name="Karleena Landini" userId="S::landini@snhd.org::5504008a-02cc-4170-bc0f-8846d868ecf7" providerId="AD" clId="Web-{F18A50DA-9221-E77B-F60E-4649FB709D3B}" dt="2024-10-21T02:44:54.670" v="140" actId="1076"/>
          <ac:spMkLst>
            <pc:docMk/>
            <pc:sldMk cId="3432494535" sldId="283"/>
            <ac:spMk id="10" creationId="{87F3D63E-EC15-B46E-B438-095876290809}"/>
          </ac:spMkLst>
        </pc:spChg>
      </pc:sldChg>
      <pc:sldChg chg="ord">
        <pc:chgData name="Karleena Landini" userId="S::landini@snhd.org::5504008a-02cc-4170-bc0f-8846d868ecf7" providerId="AD" clId="Web-{F18A50DA-9221-E77B-F60E-4649FB709D3B}" dt="2024-10-21T16:12:30.113" v="530"/>
        <pc:sldMkLst>
          <pc:docMk/>
          <pc:sldMk cId="2183715681" sldId="284"/>
        </pc:sldMkLst>
      </pc:sldChg>
      <pc:sldChg chg="addSp delSp modSp new mod setBg setClrOvrMap">
        <pc:chgData name="Karleena Landini" userId="S::landini@snhd.org::5504008a-02cc-4170-bc0f-8846d868ecf7" providerId="AD" clId="Web-{F18A50DA-9221-E77B-F60E-4649FB709D3B}" dt="2024-10-21T03:16:12.324" v="529" actId="20577"/>
        <pc:sldMkLst>
          <pc:docMk/>
          <pc:sldMk cId="4090887079" sldId="285"/>
        </pc:sldMkLst>
        <pc:spChg chg="mod">
          <ac:chgData name="Karleena Landini" userId="S::landini@snhd.org::5504008a-02cc-4170-bc0f-8846d868ecf7" providerId="AD" clId="Web-{F18A50DA-9221-E77B-F60E-4649FB709D3B}" dt="2024-10-21T03:16:12.324" v="529" actId="20577"/>
          <ac:spMkLst>
            <pc:docMk/>
            <pc:sldMk cId="4090887079" sldId="285"/>
            <ac:spMk id="2" creationId="{4FBDD68D-8A14-0632-9386-505A0EAE38B4}"/>
          </ac:spMkLst>
        </pc:spChg>
        <pc:spChg chg="add mod">
          <ac:chgData name="Karleena Landini" userId="S::landini@snhd.org::5504008a-02cc-4170-bc0f-8846d868ecf7" providerId="AD" clId="Web-{F18A50DA-9221-E77B-F60E-4649FB709D3B}" dt="2024-10-21T02:42:53.259" v="119" actId="20577"/>
          <ac:spMkLst>
            <pc:docMk/>
            <pc:sldMk cId="4090887079" sldId="285"/>
            <ac:spMk id="6" creationId="{AABC74C6-38BA-0272-F096-1454B317E696}"/>
          </ac:spMkLst>
        </pc:spChg>
      </pc:sldChg>
      <pc:sldChg chg="addSp delSp modSp new mod setBg setClrOvrMap">
        <pc:chgData name="Karleena Landini" userId="S::landini@snhd.org::5504008a-02cc-4170-bc0f-8846d868ecf7" providerId="AD" clId="Web-{F18A50DA-9221-E77B-F60E-4649FB709D3B}" dt="2024-10-21T03:03:26.074" v="320" actId="20577"/>
        <pc:sldMkLst>
          <pc:docMk/>
          <pc:sldMk cId="899174581" sldId="286"/>
        </pc:sldMkLst>
        <pc:spChg chg="mod">
          <ac:chgData name="Karleena Landini" userId="S::landini@snhd.org::5504008a-02cc-4170-bc0f-8846d868ecf7" providerId="AD" clId="Web-{F18A50DA-9221-E77B-F60E-4649FB709D3B}" dt="2024-10-21T03:02:31.588" v="306"/>
          <ac:spMkLst>
            <pc:docMk/>
            <pc:sldMk cId="899174581" sldId="286"/>
            <ac:spMk id="2" creationId="{723861BA-BC23-7C5F-E325-EBA73EE5D648}"/>
          </ac:spMkLst>
        </pc:spChg>
        <pc:spChg chg="add mod">
          <ac:chgData name="Karleena Landini" userId="S::landini@snhd.org::5504008a-02cc-4170-bc0f-8846d868ecf7" providerId="AD" clId="Web-{F18A50DA-9221-E77B-F60E-4649FB709D3B}" dt="2024-10-21T03:03:26.074" v="320" actId="20577"/>
          <ac:spMkLst>
            <pc:docMk/>
            <pc:sldMk cId="899174581" sldId="286"/>
            <ac:spMk id="6" creationId="{30323C3B-949E-FFCF-C438-27DD2C19A9F4}"/>
          </ac:spMkLst>
        </pc:spChg>
      </pc:sldChg>
      <pc:sldChg chg="addSp modSp new mod ord setBg setClrOvrMap">
        <pc:chgData name="Karleena Landini" userId="S::landini@snhd.org::5504008a-02cc-4170-bc0f-8846d868ecf7" providerId="AD" clId="Web-{F18A50DA-9221-E77B-F60E-4649FB709D3B}" dt="2024-10-21T16:12:58.426" v="532"/>
        <pc:sldMkLst>
          <pc:docMk/>
          <pc:sldMk cId="1332357563" sldId="287"/>
        </pc:sldMkLst>
        <pc:spChg chg="mod">
          <ac:chgData name="Karleena Landini" userId="S::landini@snhd.org::5504008a-02cc-4170-bc0f-8846d868ecf7" providerId="AD" clId="Web-{F18A50DA-9221-E77B-F60E-4649FB709D3B}" dt="2024-10-21T03:08:00.054" v="510"/>
          <ac:spMkLst>
            <pc:docMk/>
            <pc:sldMk cId="1332357563" sldId="287"/>
            <ac:spMk id="2" creationId="{E49AFF65-0DEB-FCE9-FBDB-930E3E4D8BF8}"/>
          </ac:spMkLst>
        </pc:spChg>
        <pc:spChg chg="mod">
          <ac:chgData name="Karleena Landini" userId="S::landini@snhd.org::5504008a-02cc-4170-bc0f-8846d868ecf7" providerId="AD" clId="Web-{F18A50DA-9221-E77B-F60E-4649FB709D3B}" dt="2024-10-21T03:08:00.054" v="510"/>
          <ac:spMkLst>
            <pc:docMk/>
            <pc:sldMk cId="1332357563" sldId="287"/>
            <ac:spMk id="3" creationId="{3E51DE2C-3E70-40C2-5223-988818FBBF5D}"/>
          </ac:spMkLst>
        </pc:spChg>
        <pc:spChg chg="add">
          <ac:chgData name="Karleena Landini" userId="S::landini@snhd.org::5504008a-02cc-4170-bc0f-8846d868ecf7" providerId="AD" clId="Web-{F18A50DA-9221-E77B-F60E-4649FB709D3B}" dt="2024-10-21T03:08:00.054" v="510"/>
          <ac:spMkLst>
            <pc:docMk/>
            <pc:sldMk cId="1332357563" sldId="287"/>
            <ac:spMk id="10" creationId="{46130003-5222-4875-8738-1217755C7AC3}"/>
          </ac:spMkLst>
        </pc:spChg>
        <pc:spChg chg="add">
          <ac:chgData name="Karleena Landini" userId="S::landini@snhd.org::5504008a-02cc-4170-bc0f-8846d868ecf7" providerId="AD" clId="Web-{F18A50DA-9221-E77B-F60E-4649FB709D3B}" dt="2024-10-21T03:08:00.054" v="510"/>
          <ac:spMkLst>
            <pc:docMk/>
            <pc:sldMk cId="1332357563" sldId="287"/>
            <ac:spMk id="12" creationId="{3E388DCC-9257-412E-811D-30F74D4CB7AA}"/>
          </ac:spMkLst>
        </pc:spChg>
        <pc:picChg chg="add">
          <ac:chgData name="Karleena Landini" userId="S::landini@snhd.org::5504008a-02cc-4170-bc0f-8846d868ecf7" providerId="AD" clId="Web-{F18A50DA-9221-E77B-F60E-4649FB709D3B}" dt="2024-10-21T03:08:00.054" v="510"/>
          <ac:picMkLst>
            <pc:docMk/>
            <pc:sldMk cId="1332357563" sldId="287"/>
            <ac:picMk id="7" creationId="{09406F9A-F450-02AF-18A3-B59FD173C5A6}"/>
          </ac:picMkLst>
        </pc:picChg>
      </pc:sldChg>
    </pc:docChg>
  </pc:docChgLst>
  <pc:docChgLst>
    <pc:chgData name="Karleena Landini" userId="S::landini@snhd.org::5504008a-02cc-4170-bc0f-8846d868ecf7" providerId="AD" clId="Web-{6067A595-B787-ACF5-4EC1-DF6CFB25B682}"/>
    <pc:docChg chg="addSld modSld sldOrd">
      <pc:chgData name="Karleena Landini" userId="S::landini@snhd.org::5504008a-02cc-4170-bc0f-8846d868ecf7" providerId="AD" clId="Web-{6067A595-B787-ACF5-4EC1-DF6CFB25B682}" dt="2024-10-21T17:56:16.390" v="1400"/>
      <pc:docMkLst>
        <pc:docMk/>
      </pc:docMkLst>
      <pc:sldChg chg="addSp delSp modSp mod ord setBg setClrOvrMap">
        <pc:chgData name="Karleena Landini" userId="S::landini@snhd.org::5504008a-02cc-4170-bc0f-8846d868ecf7" providerId="AD" clId="Web-{6067A595-B787-ACF5-4EC1-DF6CFB25B682}" dt="2024-10-21T17:18:52.434" v="399" actId="20577"/>
        <pc:sldMkLst>
          <pc:docMk/>
          <pc:sldMk cId="1102994471" sldId="282"/>
        </pc:sldMkLst>
        <pc:spChg chg="mod">
          <ac:chgData name="Karleena Landini" userId="S::landini@snhd.org::5504008a-02cc-4170-bc0f-8846d868ecf7" providerId="AD" clId="Web-{6067A595-B787-ACF5-4EC1-DF6CFB25B682}" dt="2024-10-21T16:36:23.645" v="34"/>
          <ac:spMkLst>
            <pc:docMk/>
            <pc:sldMk cId="1102994471" sldId="282"/>
            <ac:spMk id="2" creationId="{B835473C-A9D9-9376-0863-B2E7EEBEF9FF}"/>
          </ac:spMkLst>
        </pc:spChg>
        <pc:spChg chg="mod">
          <ac:chgData name="Karleena Landini" userId="S::landini@snhd.org::5504008a-02cc-4170-bc0f-8846d868ecf7" providerId="AD" clId="Web-{6067A595-B787-ACF5-4EC1-DF6CFB25B682}" dt="2024-10-21T17:18:52.434" v="399" actId="20577"/>
          <ac:spMkLst>
            <pc:docMk/>
            <pc:sldMk cId="1102994471" sldId="282"/>
            <ac:spMk id="6" creationId="{06C43757-A936-50A0-4131-F51FBC7BDADF}"/>
          </ac:spMkLst>
        </pc:spChg>
        <pc:spChg chg="add">
          <ac:chgData name="Karleena Landini" userId="S::landini@snhd.org::5504008a-02cc-4170-bc0f-8846d868ecf7" providerId="AD" clId="Web-{6067A595-B787-ACF5-4EC1-DF6CFB25B682}" dt="2024-10-21T16:36:23.645" v="34"/>
          <ac:spMkLst>
            <pc:docMk/>
            <pc:sldMk cId="1102994471" sldId="282"/>
            <ac:spMk id="19" creationId="{05325879-C4B2-475E-B853-DC8F21A63351}"/>
          </ac:spMkLst>
        </pc:spChg>
        <pc:spChg chg="add">
          <ac:chgData name="Karleena Landini" userId="S::landini@snhd.org::5504008a-02cc-4170-bc0f-8846d868ecf7" providerId="AD" clId="Web-{6067A595-B787-ACF5-4EC1-DF6CFB25B682}" dt="2024-10-21T16:36:23.645" v="34"/>
          <ac:spMkLst>
            <pc:docMk/>
            <pc:sldMk cId="1102994471" sldId="282"/>
            <ac:spMk id="21" creationId="{012C085F-3B19-420D-902A-B55695F5036C}"/>
          </ac:spMkLst>
        </pc:spChg>
        <pc:graphicFrameChg chg="add mod ord modGraphic">
          <ac:chgData name="Karleena Landini" userId="S::landini@snhd.org::5504008a-02cc-4170-bc0f-8846d868ecf7" providerId="AD" clId="Web-{6067A595-B787-ACF5-4EC1-DF6CFB25B682}" dt="2024-10-21T16:47:50.925" v="113"/>
          <ac:graphicFrameMkLst>
            <pc:docMk/>
            <pc:sldMk cId="1102994471" sldId="282"/>
            <ac:graphicFrameMk id="8" creationId="{19E27478-C2B7-0A8A-C687-C85C4783ABAB}"/>
          </ac:graphicFrameMkLst>
        </pc:graphicFrameChg>
      </pc:sldChg>
      <pc:sldChg chg="addSp delSp modSp ord">
        <pc:chgData name="Karleena Landini" userId="S::landini@snhd.org::5504008a-02cc-4170-bc0f-8846d868ecf7" providerId="AD" clId="Web-{6067A595-B787-ACF5-4EC1-DF6CFB25B682}" dt="2024-10-21T16:33:51.767" v="19"/>
        <pc:sldMkLst>
          <pc:docMk/>
          <pc:sldMk cId="3432494535" sldId="283"/>
        </pc:sldMkLst>
        <pc:spChg chg="mod">
          <ac:chgData name="Karleena Landini" userId="S::landini@snhd.org::5504008a-02cc-4170-bc0f-8846d868ecf7" providerId="AD" clId="Web-{6067A595-B787-ACF5-4EC1-DF6CFB25B682}" dt="2024-10-21T16:33:51.767" v="19"/>
          <ac:spMkLst>
            <pc:docMk/>
            <pc:sldMk cId="3432494535" sldId="283"/>
            <ac:spMk id="2" creationId="{3B7A205B-C7BC-B453-AD23-3E3371B6CCF4}"/>
          </ac:spMkLst>
        </pc:spChg>
        <pc:spChg chg="mod">
          <ac:chgData name="Karleena Landini" userId="S::landini@snhd.org::5504008a-02cc-4170-bc0f-8846d868ecf7" providerId="AD" clId="Web-{6067A595-B787-ACF5-4EC1-DF6CFB25B682}" dt="2024-10-21T16:33:51.767" v="19"/>
          <ac:spMkLst>
            <pc:docMk/>
            <pc:sldMk cId="3432494535" sldId="283"/>
            <ac:spMk id="10" creationId="{87F3D63E-EC15-B46E-B438-095876290809}"/>
          </ac:spMkLst>
        </pc:spChg>
        <pc:spChg chg="add">
          <ac:chgData name="Karleena Landini" userId="S::landini@snhd.org::5504008a-02cc-4170-bc0f-8846d868ecf7" providerId="AD" clId="Web-{6067A595-B787-ACF5-4EC1-DF6CFB25B682}" dt="2024-10-21T16:33:51.767" v="19"/>
          <ac:spMkLst>
            <pc:docMk/>
            <pc:sldMk cId="3432494535" sldId="283"/>
            <ac:spMk id="20" creationId="{05325879-C4B2-475E-B853-DC8F21A63351}"/>
          </ac:spMkLst>
        </pc:spChg>
        <pc:spChg chg="add">
          <ac:chgData name="Karleena Landini" userId="S::landini@snhd.org::5504008a-02cc-4170-bc0f-8846d868ecf7" providerId="AD" clId="Web-{6067A595-B787-ACF5-4EC1-DF6CFB25B682}" dt="2024-10-21T16:33:51.767" v="19"/>
          <ac:spMkLst>
            <pc:docMk/>
            <pc:sldMk cId="3432494535" sldId="283"/>
            <ac:spMk id="22" creationId="{012C085F-3B19-420D-902A-B55695F5036C}"/>
          </ac:spMkLst>
        </pc:spChg>
        <pc:graphicFrameChg chg="add mod">
          <ac:chgData name="Karleena Landini" userId="S::landini@snhd.org::5504008a-02cc-4170-bc0f-8846d868ecf7" providerId="AD" clId="Web-{6067A595-B787-ACF5-4EC1-DF6CFB25B682}" dt="2024-10-21T16:33:51.767" v="19"/>
          <ac:graphicFrameMkLst>
            <pc:docMk/>
            <pc:sldMk cId="3432494535" sldId="283"/>
            <ac:graphicFrameMk id="4" creationId="{229D6873-1AE5-4E8D-62F5-2D219A3E0CAD}"/>
          </ac:graphicFrameMkLst>
        </pc:graphicFrameChg>
      </pc:sldChg>
      <pc:sldChg chg="addSp delSp modSp ord">
        <pc:chgData name="Karleena Landini" userId="S::landini@snhd.org::5504008a-02cc-4170-bc0f-8846d868ecf7" providerId="AD" clId="Web-{6067A595-B787-ACF5-4EC1-DF6CFB25B682}" dt="2024-10-21T16:42:39.497" v="71"/>
        <pc:sldMkLst>
          <pc:docMk/>
          <pc:sldMk cId="4090887079" sldId="285"/>
        </pc:sldMkLst>
        <pc:spChg chg="mod">
          <ac:chgData name="Karleena Landini" userId="S::landini@snhd.org::5504008a-02cc-4170-bc0f-8846d868ecf7" providerId="AD" clId="Web-{6067A595-B787-ACF5-4EC1-DF6CFB25B682}" dt="2024-10-21T16:40:26.134" v="67"/>
          <ac:spMkLst>
            <pc:docMk/>
            <pc:sldMk cId="4090887079" sldId="285"/>
            <ac:spMk id="2" creationId="{4FBDD68D-8A14-0632-9386-505A0EAE38B4}"/>
          </ac:spMkLst>
        </pc:spChg>
        <pc:spChg chg="mod">
          <ac:chgData name="Karleena Landini" userId="S::landini@snhd.org::5504008a-02cc-4170-bc0f-8846d868ecf7" providerId="AD" clId="Web-{6067A595-B787-ACF5-4EC1-DF6CFB25B682}" dt="2024-10-21T16:40:26.134" v="67"/>
          <ac:spMkLst>
            <pc:docMk/>
            <pc:sldMk cId="4090887079" sldId="285"/>
            <ac:spMk id="6" creationId="{AABC74C6-38BA-0272-F096-1454B317E696}"/>
          </ac:spMkLst>
        </pc:spChg>
        <pc:spChg chg="add">
          <ac:chgData name="Karleena Landini" userId="S::landini@snhd.org::5504008a-02cc-4170-bc0f-8846d868ecf7" providerId="AD" clId="Web-{6067A595-B787-ACF5-4EC1-DF6CFB25B682}" dt="2024-10-21T16:40:26.134" v="67"/>
          <ac:spMkLst>
            <pc:docMk/>
            <pc:sldMk cId="4090887079" sldId="285"/>
            <ac:spMk id="21" creationId="{05325879-C4B2-475E-B853-DC8F21A63351}"/>
          </ac:spMkLst>
        </pc:spChg>
        <pc:spChg chg="add">
          <ac:chgData name="Karleena Landini" userId="S::landini@snhd.org::5504008a-02cc-4170-bc0f-8846d868ecf7" providerId="AD" clId="Web-{6067A595-B787-ACF5-4EC1-DF6CFB25B682}" dt="2024-10-21T16:40:26.134" v="67"/>
          <ac:spMkLst>
            <pc:docMk/>
            <pc:sldMk cId="4090887079" sldId="285"/>
            <ac:spMk id="23" creationId="{012C085F-3B19-420D-902A-B55695F5036C}"/>
          </ac:spMkLst>
        </pc:spChg>
        <pc:graphicFrameChg chg="add mod ord modGraphic">
          <ac:chgData name="Karleena Landini" userId="S::landini@snhd.org::5504008a-02cc-4170-bc0f-8846d868ecf7" providerId="AD" clId="Web-{6067A595-B787-ACF5-4EC1-DF6CFB25B682}" dt="2024-10-21T16:42:39.497" v="71"/>
          <ac:graphicFrameMkLst>
            <pc:docMk/>
            <pc:sldMk cId="4090887079" sldId="285"/>
            <ac:graphicFrameMk id="8" creationId="{519DFA73-E621-790C-5569-0F9D64263A57}"/>
          </ac:graphicFrameMkLst>
        </pc:graphicFrameChg>
      </pc:sldChg>
      <pc:sldChg chg="addSp delSp modSp">
        <pc:chgData name="Karleena Landini" userId="S::landini@snhd.org::5504008a-02cc-4170-bc0f-8846d868ecf7" providerId="AD" clId="Web-{6067A595-B787-ACF5-4EC1-DF6CFB25B682}" dt="2024-10-21T17:20:09.889" v="423" actId="20577"/>
        <pc:sldMkLst>
          <pc:docMk/>
          <pc:sldMk cId="899174581" sldId="286"/>
        </pc:sldMkLst>
        <pc:spChg chg="mod">
          <ac:chgData name="Karleena Landini" userId="S::landini@snhd.org::5504008a-02cc-4170-bc0f-8846d868ecf7" providerId="AD" clId="Web-{6067A595-B787-ACF5-4EC1-DF6CFB25B682}" dt="2024-10-21T17:20:09.889" v="423" actId="20577"/>
          <ac:spMkLst>
            <pc:docMk/>
            <pc:sldMk cId="899174581" sldId="286"/>
            <ac:spMk id="6" creationId="{30323C3B-949E-FFCF-C438-27DD2C19A9F4}"/>
          </ac:spMkLst>
        </pc:spChg>
        <pc:spChg chg="add">
          <ac:chgData name="Karleena Landini" userId="S::landini@snhd.org::5504008a-02cc-4170-bc0f-8846d868ecf7" providerId="AD" clId="Web-{6067A595-B787-ACF5-4EC1-DF6CFB25B682}" dt="2024-10-21T16:43:20.013" v="74"/>
          <ac:spMkLst>
            <pc:docMk/>
            <pc:sldMk cId="899174581" sldId="286"/>
            <ac:spMk id="18" creationId="{46130003-5222-4875-8738-1217755C7AC3}"/>
          </ac:spMkLst>
        </pc:spChg>
        <pc:spChg chg="add">
          <ac:chgData name="Karleena Landini" userId="S::landini@snhd.org::5504008a-02cc-4170-bc0f-8846d868ecf7" providerId="AD" clId="Web-{6067A595-B787-ACF5-4EC1-DF6CFB25B682}" dt="2024-10-21T16:43:20.013" v="74"/>
          <ac:spMkLst>
            <pc:docMk/>
            <pc:sldMk cId="899174581" sldId="286"/>
            <ac:spMk id="20" creationId="{3E388DCC-9257-412E-811D-30F74D4CB7AA}"/>
          </ac:spMkLst>
        </pc:spChg>
        <pc:graphicFrameChg chg="add mod ord modGraphic">
          <ac:chgData name="Karleena Landini" userId="S::landini@snhd.org::5504008a-02cc-4170-bc0f-8846d868ecf7" providerId="AD" clId="Web-{6067A595-B787-ACF5-4EC1-DF6CFB25B682}" dt="2024-10-21T16:49:35.662" v="138"/>
          <ac:graphicFrameMkLst>
            <pc:docMk/>
            <pc:sldMk cId="899174581" sldId="286"/>
            <ac:graphicFrameMk id="8" creationId="{043C61E7-D1ED-465A-5BAF-97BC4D5F790F}"/>
          </ac:graphicFrameMkLst>
        </pc:graphicFrameChg>
      </pc:sldChg>
      <pc:sldChg chg="addSp delSp modSp new mod setBg">
        <pc:chgData name="Karleena Landini" userId="S::landini@snhd.org::5504008a-02cc-4170-bc0f-8846d868ecf7" providerId="AD" clId="Web-{6067A595-B787-ACF5-4EC1-DF6CFB25B682}" dt="2024-10-21T17:01:41.333" v="181"/>
        <pc:sldMkLst>
          <pc:docMk/>
          <pc:sldMk cId="1499169945" sldId="288"/>
        </pc:sldMkLst>
      </pc:sldChg>
      <pc:sldChg chg="addSp delSp modSp new">
        <pc:chgData name="Karleena Landini" userId="S::landini@snhd.org::5504008a-02cc-4170-bc0f-8846d868ecf7" providerId="AD" clId="Web-{6067A595-B787-ACF5-4EC1-DF6CFB25B682}" dt="2024-10-21T17:56:16.390" v="1400"/>
        <pc:sldMkLst>
          <pc:docMk/>
          <pc:sldMk cId="2843830538" sldId="289"/>
        </pc:sldMkLst>
        <pc:spChg chg="mod">
          <ac:chgData name="Karleena Landini" userId="S::landini@snhd.org::5504008a-02cc-4170-bc0f-8846d868ecf7" providerId="AD" clId="Web-{6067A595-B787-ACF5-4EC1-DF6CFB25B682}" dt="2024-10-21T17:20:40.296" v="433" actId="20577"/>
          <ac:spMkLst>
            <pc:docMk/>
            <pc:sldMk cId="2843830538" sldId="289"/>
            <ac:spMk id="2" creationId="{877774D5-B21D-E589-B38B-89CB84DC6E11}"/>
          </ac:spMkLst>
        </pc:spChg>
        <pc:spChg chg="add mod">
          <ac:chgData name="Karleena Landini" userId="S::landini@snhd.org::5504008a-02cc-4170-bc0f-8846d868ecf7" providerId="AD" clId="Web-{6067A595-B787-ACF5-4EC1-DF6CFB25B682}" dt="2024-10-21T17:56:16.390" v="1400"/>
          <ac:spMkLst>
            <pc:docMk/>
            <pc:sldMk cId="2843830538" sldId="289"/>
            <ac:spMk id="4" creationId="{805FE346-6BCC-78C0-54DD-3FC5C7B92CBB}"/>
          </ac:spMkLst>
        </pc:spChg>
        <pc:graphicFrameChg chg="add mod">
          <ac:chgData name="Karleena Landini" userId="S::landini@snhd.org::5504008a-02cc-4170-bc0f-8846d868ecf7" providerId="AD" clId="Web-{6067A595-B787-ACF5-4EC1-DF6CFB25B682}" dt="2024-10-21T17:53:03.151" v="1396" actId="14100"/>
          <ac:graphicFrameMkLst>
            <pc:docMk/>
            <pc:sldMk cId="2843830538" sldId="289"/>
            <ac:graphicFrameMk id="14" creationId="{E7ADE34D-A5EA-740F-CA58-367B944B3D4C}"/>
          </ac:graphicFrameMkLst>
        </pc:graphicFrameChg>
      </pc:sldChg>
      <pc:sldChg chg="modSp new">
        <pc:chgData name="Karleena Landini" userId="S::landini@snhd.org::5504008a-02cc-4170-bc0f-8846d868ecf7" providerId="AD" clId="Web-{6067A595-B787-ACF5-4EC1-DF6CFB25B682}" dt="2024-10-21T17:52:04.212" v="1395" actId="20577"/>
        <pc:sldMkLst>
          <pc:docMk/>
          <pc:sldMk cId="1251684713" sldId="292"/>
        </pc:sldMkLst>
        <pc:spChg chg="mod">
          <ac:chgData name="Karleena Landini" userId="S::landini@snhd.org::5504008a-02cc-4170-bc0f-8846d868ecf7" providerId="AD" clId="Web-{6067A595-B787-ACF5-4EC1-DF6CFB25B682}" dt="2024-10-21T17:36:37.661" v="1026" actId="20577"/>
          <ac:spMkLst>
            <pc:docMk/>
            <pc:sldMk cId="1251684713" sldId="292"/>
            <ac:spMk id="2" creationId="{028C72CB-D200-C7D9-F01F-A942346AB186}"/>
          </ac:spMkLst>
        </pc:spChg>
        <pc:spChg chg="mod">
          <ac:chgData name="Karleena Landini" userId="S::landini@snhd.org::5504008a-02cc-4170-bc0f-8846d868ecf7" providerId="AD" clId="Web-{6067A595-B787-ACF5-4EC1-DF6CFB25B682}" dt="2024-10-21T17:52:04.212" v="1395" actId="20577"/>
          <ac:spMkLst>
            <pc:docMk/>
            <pc:sldMk cId="1251684713" sldId="292"/>
            <ac:spMk id="3" creationId="{B5BDBAA7-2F0A-3875-BAB7-C0F8128CA9F4}"/>
          </ac:spMkLst>
        </pc:spChg>
      </pc:sldChg>
    </pc:docChg>
  </pc:docChgLst>
  <pc:docChgLst>
    <pc:chgData name="Jessica Rinella" userId="S::rinella@snhd.org::1c09db4c-6cd6-440f-a27c-d6be0d0dd393" providerId="AD" clId="Web-{9AC83469-F53D-E7F5-D506-CF411A601634}"/>
    <pc:docChg chg="modSld">
      <pc:chgData name="Jessica Rinella" userId="S::rinella@snhd.org::1c09db4c-6cd6-440f-a27c-d6be0d0dd393" providerId="AD" clId="Web-{9AC83469-F53D-E7F5-D506-CF411A601634}" dt="2024-10-17T22:16:42.235" v="47" actId="1076"/>
      <pc:docMkLst>
        <pc:docMk/>
      </pc:docMkLst>
      <pc:sldChg chg="modSp">
        <pc:chgData name="Jessica Rinella" userId="S::rinella@snhd.org::1c09db4c-6cd6-440f-a27c-d6be0d0dd393" providerId="AD" clId="Web-{9AC83469-F53D-E7F5-D506-CF411A601634}" dt="2024-10-17T22:16:42.235" v="47" actId="1076"/>
        <pc:sldMkLst>
          <pc:docMk/>
          <pc:sldMk cId="2492094859" sldId="261"/>
        </pc:sldMkLst>
        <pc:spChg chg="mod">
          <ac:chgData name="Jessica Rinella" userId="S::rinella@snhd.org::1c09db4c-6cd6-440f-a27c-d6be0d0dd393" providerId="AD" clId="Web-{9AC83469-F53D-E7F5-D506-CF411A601634}" dt="2024-10-17T22:16:33.938" v="46" actId="14100"/>
          <ac:spMkLst>
            <pc:docMk/>
            <pc:sldMk cId="2492094859" sldId="261"/>
            <ac:spMk id="2" creationId="{4A2A1EFA-516D-FD1D-42F2-CE2C58CCC7AF}"/>
          </ac:spMkLst>
        </pc:spChg>
        <pc:spChg chg="mod">
          <ac:chgData name="Jessica Rinella" userId="S::rinella@snhd.org::1c09db4c-6cd6-440f-a27c-d6be0d0dd393" providerId="AD" clId="Web-{9AC83469-F53D-E7F5-D506-CF411A601634}" dt="2024-10-17T22:16:42.235" v="47" actId="1076"/>
          <ac:spMkLst>
            <pc:docMk/>
            <pc:sldMk cId="2492094859" sldId="261"/>
            <ac:spMk id="3" creationId="{8DC40548-41DE-A234-EDDB-2D3964B99781}"/>
          </ac:spMkLst>
        </pc:spChg>
      </pc:sldChg>
    </pc:docChg>
  </pc:docChgLst>
  <pc:docChgLst>
    <pc:chgData name="Alicia Mitchell" userId="S::mitchella@snhd.org::203ab123-70fe-44d5-96e6-b5f43106ce9f" providerId="AD" clId="Web-{3943983D-1006-2DB2-37E0-5A31BA6EB159}"/>
    <pc:docChg chg="addSld delSld modSld sldOrd modMainMaster">
      <pc:chgData name="Alicia Mitchell" userId="S::mitchella@snhd.org::203ab123-70fe-44d5-96e6-b5f43106ce9f" providerId="AD" clId="Web-{3943983D-1006-2DB2-37E0-5A31BA6EB159}" dt="2024-10-21T17:32:25.689" v="162"/>
      <pc:docMkLst>
        <pc:docMk/>
      </pc:docMkLst>
      <pc:sldChg chg="mod">
        <pc:chgData name="Alicia Mitchell" userId="S::mitchella@snhd.org::203ab123-70fe-44d5-96e6-b5f43106ce9f" providerId="AD" clId="Web-{3943983D-1006-2DB2-37E0-5A31BA6EB159}" dt="2024-10-21T17:32:25.689" v="162"/>
        <pc:sldMkLst>
          <pc:docMk/>
          <pc:sldMk cId="3255408171" sldId="256"/>
        </pc:sldMkLst>
      </pc:sldChg>
      <pc:sldChg chg="mod">
        <pc:chgData name="Alicia Mitchell" userId="S::mitchella@snhd.org::203ab123-70fe-44d5-96e6-b5f43106ce9f" providerId="AD" clId="Web-{3943983D-1006-2DB2-37E0-5A31BA6EB159}" dt="2024-10-21T17:32:25.689" v="162"/>
        <pc:sldMkLst>
          <pc:docMk/>
          <pc:sldMk cId="1181626260" sldId="257"/>
        </pc:sldMkLst>
      </pc:sldChg>
      <pc:sldChg chg="mod">
        <pc:chgData name="Alicia Mitchell" userId="S::mitchella@snhd.org::203ab123-70fe-44d5-96e6-b5f43106ce9f" providerId="AD" clId="Web-{3943983D-1006-2DB2-37E0-5A31BA6EB159}" dt="2024-10-21T17:32:25.689" v="162"/>
        <pc:sldMkLst>
          <pc:docMk/>
          <pc:sldMk cId="1350391331" sldId="258"/>
        </pc:sldMkLst>
      </pc:sldChg>
      <pc:sldChg chg="mod">
        <pc:chgData name="Alicia Mitchell" userId="S::mitchella@snhd.org::203ab123-70fe-44d5-96e6-b5f43106ce9f" providerId="AD" clId="Web-{3943983D-1006-2DB2-37E0-5A31BA6EB159}" dt="2024-10-21T17:32:25.689" v="162"/>
        <pc:sldMkLst>
          <pc:docMk/>
          <pc:sldMk cId="51802964" sldId="259"/>
        </pc:sldMkLst>
      </pc:sldChg>
      <pc:sldChg chg="mod">
        <pc:chgData name="Alicia Mitchell" userId="S::mitchella@snhd.org::203ab123-70fe-44d5-96e6-b5f43106ce9f" providerId="AD" clId="Web-{3943983D-1006-2DB2-37E0-5A31BA6EB159}" dt="2024-10-21T17:32:25.689" v="162"/>
        <pc:sldMkLst>
          <pc:docMk/>
          <pc:sldMk cId="3931714259" sldId="260"/>
        </pc:sldMkLst>
      </pc:sldChg>
      <pc:sldChg chg="mod">
        <pc:chgData name="Alicia Mitchell" userId="S::mitchella@snhd.org::203ab123-70fe-44d5-96e6-b5f43106ce9f" providerId="AD" clId="Web-{3943983D-1006-2DB2-37E0-5A31BA6EB159}" dt="2024-10-21T17:32:25.689" v="162"/>
        <pc:sldMkLst>
          <pc:docMk/>
          <pc:sldMk cId="2492094859" sldId="261"/>
        </pc:sldMkLst>
      </pc:sldChg>
      <pc:sldChg chg="mod">
        <pc:chgData name="Alicia Mitchell" userId="S::mitchella@snhd.org::203ab123-70fe-44d5-96e6-b5f43106ce9f" providerId="AD" clId="Web-{3943983D-1006-2DB2-37E0-5A31BA6EB159}" dt="2024-10-21T17:32:25.689" v="162"/>
        <pc:sldMkLst>
          <pc:docMk/>
          <pc:sldMk cId="817411570" sldId="262"/>
        </pc:sldMkLst>
      </pc:sldChg>
      <pc:sldChg chg="mod ord">
        <pc:chgData name="Alicia Mitchell" userId="S::mitchella@snhd.org::203ab123-70fe-44d5-96e6-b5f43106ce9f" providerId="AD" clId="Web-{3943983D-1006-2DB2-37E0-5A31BA6EB159}" dt="2024-10-21T17:32:25.689" v="162"/>
        <pc:sldMkLst>
          <pc:docMk/>
          <pc:sldMk cId="1514565210" sldId="263"/>
        </pc:sldMkLst>
      </pc:sldChg>
      <pc:sldChg chg="add del">
        <pc:chgData name="Alicia Mitchell" userId="S::mitchella@snhd.org::203ab123-70fe-44d5-96e6-b5f43106ce9f" providerId="AD" clId="Web-{3943983D-1006-2DB2-37E0-5A31BA6EB159}" dt="2024-10-21T17:27:57.628" v="139"/>
        <pc:sldMkLst>
          <pc:docMk/>
          <pc:sldMk cId="3367743068" sldId="265"/>
        </pc:sldMkLst>
      </pc:sldChg>
      <pc:sldChg chg="mod">
        <pc:chgData name="Alicia Mitchell" userId="S::mitchella@snhd.org::203ab123-70fe-44d5-96e6-b5f43106ce9f" providerId="AD" clId="Web-{3943983D-1006-2DB2-37E0-5A31BA6EB159}" dt="2024-10-21T17:32:25.689" v="162"/>
        <pc:sldMkLst>
          <pc:docMk/>
          <pc:sldMk cId="2315554667" sldId="266"/>
        </pc:sldMkLst>
      </pc:sldChg>
      <pc:sldChg chg="mod">
        <pc:chgData name="Alicia Mitchell" userId="S::mitchella@snhd.org::203ab123-70fe-44d5-96e6-b5f43106ce9f" providerId="AD" clId="Web-{3943983D-1006-2DB2-37E0-5A31BA6EB159}" dt="2024-10-21T17:32:25.689" v="162"/>
        <pc:sldMkLst>
          <pc:docMk/>
          <pc:sldMk cId="1403515245" sldId="267"/>
        </pc:sldMkLst>
      </pc:sldChg>
      <pc:sldChg chg="mod">
        <pc:chgData name="Alicia Mitchell" userId="S::mitchella@snhd.org::203ab123-70fe-44d5-96e6-b5f43106ce9f" providerId="AD" clId="Web-{3943983D-1006-2DB2-37E0-5A31BA6EB159}" dt="2024-10-21T17:32:25.689" v="162"/>
        <pc:sldMkLst>
          <pc:docMk/>
          <pc:sldMk cId="2052997704" sldId="268"/>
        </pc:sldMkLst>
      </pc:sldChg>
      <pc:sldChg chg="mod">
        <pc:chgData name="Alicia Mitchell" userId="S::mitchella@snhd.org::203ab123-70fe-44d5-96e6-b5f43106ce9f" providerId="AD" clId="Web-{3943983D-1006-2DB2-37E0-5A31BA6EB159}" dt="2024-10-21T17:32:25.689" v="162"/>
        <pc:sldMkLst>
          <pc:docMk/>
          <pc:sldMk cId="701019516" sldId="269"/>
        </pc:sldMkLst>
      </pc:sldChg>
      <pc:sldChg chg="mod">
        <pc:chgData name="Alicia Mitchell" userId="S::mitchella@snhd.org::203ab123-70fe-44d5-96e6-b5f43106ce9f" providerId="AD" clId="Web-{3943983D-1006-2DB2-37E0-5A31BA6EB159}" dt="2024-10-21T17:32:25.689" v="162"/>
        <pc:sldMkLst>
          <pc:docMk/>
          <pc:sldMk cId="4162468147" sldId="270"/>
        </pc:sldMkLst>
      </pc:sldChg>
      <pc:sldChg chg="mod">
        <pc:chgData name="Alicia Mitchell" userId="S::mitchella@snhd.org::203ab123-70fe-44d5-96e6-b5f43106ce9f" providerId="AD" clId="Web-{3943983D-1006-2DB2-37E0-5A31BA6EB159}" dt="2024-10-21T17:32:25.689" v="162"/>
        <pc:sldMkLst>
          <pc:docMk/>
          <pc:sldMk cId="2672649635" sldId="271"/>
        </pc:sldMkLst>
      </pc:sldChg>
      <pc:sldChg chg="mod">
        <pc:chgData name="Alicia Mitchell" userId="S::mitchella@snhd.org::203ab123-70fe-44d5-96e6-b5f43106ce9f" providerId="AD" clId="Web-{3943983D-1006-2DB2-37E0-5A31BA6EB159}" dt="2024-10-21T17:32:25.689" v="162"/>
        <pc:sldMkLst>
          <pc:docMk/>
          <pc:sldMk cId="326476073" sldId="272"/>
        </pc:sldMkLst>
      </pc:sldChg>
      <pc:sldChg chg="mod">
        <pc:chgData name="Alicia Mitchell" userId="S::mitchella@snhd.org::203ab123-70fe-44d5-96e6-b5f43106ce9f" providerId="AD" clId="Web-{3943983D-1006-2DB2-37E0-5A31BA6EB159}" dt="2024-10-21T17:32:25.689" v="162"/>
        <pc:sldMkLst>
          <pc:docMk/>
          <pc:sldMk cId="4074758837" sldId="273"/>
        </pc:sldMkLst>
      </pc:sldChg>
      <pc:sldChg chg="mod">
        <pc:chgData name="Alicia Mitchell" userId="S::mitchella@snhd.org::203ab123-70fe-44d5-96e6-b5f43106ce9f" providerId="AD" clId="Web-{3943983D-1006-2DB2-37E0-5A31BA6EB159}" dt="2024-10-21T17:32:25.689" v="162"/>
        <pc:sldMkLst>
          <pc:docMk/>
          <pc:sldMk cId="193566093" sldId="274"/>
        </pc:sldMkLst>
      </pc:sldChg>
      <pc:sldChg chg="mod">
        <pc:chgData name="Alicia Mitchell" userId="S::mitchella@snhd.org::203ab123-70fe-44d5-96e6-b5f43106ce9f" providerId="AD" clId="Web-{3943983D-1006-2DB2-37E0-5A31BA6EB159}" dt="2024-10-21T17:32:25.689" v="162"/>
        <pc:sldMkLst>
          <pc:docMk/>
          <pc:sldMk cId="1693640" sldId="275"/>
        </pc:sldMkLst>
      </pc:sldChg>
      <pc:sldChg chg="mod">
        <pc:chgData name="Alicia Mitchell" userId="S::mitchella@snhd.org::203ab123-70fe-44d5-96e6-b5f43106ce9f" providerId="AD" clId="Web-{3943983D-1006-2DB2-37E0-5A31BA6EB159}" dt="2024-10-21T17:32:25.689" v="162"/>
        <pc:sldMkLst>
          <pc:docMk/>
          <pc:sldMk cId="4228553203" sldId="276"/>
        </pc:sldMkLst>
      </pc:sldChg>
      <pc:sldChg chg="mod">
        <pc:chgData name="Alicia Mitchell" userId="S::mitchella@snhd.org::203ab123-70fe-44d5-96e6-b5f43106ce9f" providerId="AD" clId="Web-{3943983D-1006-2DB2-37E0-5A31BA6EB159}" dt="2024-10-21T17:32:25.689" v="162"/>
        <pc:sldMkLst>
          <pc:docMk/>
          <pc:sldMk cId="1971135019" sldId="277"/>
        </pc:sldMkLst>
      </pc:sldChg>
      <pc:sldChg chg="mod">
        <pc:chgData name="Alicia Mitchell" userId="S::mitchella@snhd.org::203ab123-70fe-44d5-96e6-b5f43106ce9f" providerId="AD" clId="Web-{3943983D-1006-2DB2-37E0-5A31BA6EB159}" dt="2024-10-21T17:32:25.689" v="162"/>
        <pc:sldMkLst>
          <pc:docMk/>
          <pc:sldMk cId="3662738810" sldId="278"/>
        </pc:sldMkLst>
      </pc:sldChg>
      <pc:sldChg chg="mod">
        <pc:chgData name="Alicia Mitchell" userId="S::mitchella@snhd.org::203ab123-70fe-44d5-96e6-b5f43106ce9f" providerId="AD" clId="Web-{3943983D-1006-2DB2-37E0-5A31BA6EB159}" dt="2024-10-21T17:32:25.689" v="162"/>
        <pc:sldMkLst>
          <pc:docMk/>
          <pc:sldMk cId="1674097579" sldId="279"/>
        </pc:sldMkLst>
      </pc:sldChg>
      <pc:sldChg chg="mod">
        <pc:chgData name="Alicia Mitchell" userId="S::mitchella@snhd.org::203ab123-70fe-44d5-96e6-b5f43106ce9f" providerId="AD" clId="Web-{3943983D-1006-2DB2-37E0-5A31BA6EB159}" dt="2024-10-21T17:32:25.689" v="162"/>
        <pc:sldMkLst>
          <pc:docMk/>
          <pc:sldMk cId="3287907834" sldId="280"/>
        </pc:sldMkLst>
      </pc:sldChg>
      <pc:sldChg chg="mod">
        <pc:chgData name="Alicia Mitchell" userId="S::mitchella@snhd.org::203ab123-70fe-44d5-96e6-b5f43106ce9f" providerId="AD" clId="Web-{3943983D-1006-2DB2-37E0-5A31BA6EB159}" dt="2024-10-21T17:32:25.689" v="162"/>
        <pc:sldMkLst>
          <pc:docMk/>
          <pc:sldMk cId="4076688003" sldId="281"/>
        </pc:sldMkLst>
      </pc:sldChg>
      <pc:sldChg chg="mod">
        <pc:chgData name="Alicia Mitchell" userId="S::mitchella@snhd.org::203ab123-70fe-44d5-96e6-b5f43106ce9f" providerId="AD" clId="Web-{3943983D-1006-2DB2-37E0-5A31BA6EB159}" dt="2024-10-21T17:32:25.689" v="162"/>
        <pc:sldMkLst>
          <pc:docMk/>
          <pc:sldMk cId="1102994471" sldId="282"/>
        </pc:sldMkLst>
      </pc:sldChg>
      <pc:sldChg chg="mod">
        <pc:chgData name="Alicia Mitchell" userId="S::mitchella@snhd.org::203ab123-70fe-44d5-96e6-b5f43106ce9f" providerId="AD" clId="Web-{3943983D-1006-2DB2-37E0-5A31BA6EB159}" dt="2024-10-21T17:32:25.689" v="162"/>
        <pc:sldMkLst>
          <pc:docMk/>
          <pc:sldMk cId="3432494535" sldId="283"/>
        </pc:sldMkLst>
      </pc:sldChg>
      <pc:sldChg chg="mod">
        <pc:chgData name="Alicia Mitchell" userId="S::mitchella@snhd.org::203ab123-70fe-44d5-96e6-b5f43106ce9f" providerId="AD" clId="Web-{3943983D-1006-2DB2-37E0-5A31BA6EB159}" dt="2024-10-21T17:32:25.689" v="162"/>
        <pc:sldMkLst>
          <pc:docMk/>
          <pc:sldMk cId="2183715681" sldId="284"/>
        </pc:sldMkLst>
      </pc:sldChg>
      <pc:sldChg chg="mod">
        <pc:chgData name="Alicia Mitchell" userId="S::mitchella@snhd.org::203ab123-70fe-44d5-96e6-b5f43106ce9f" providerId="AD" clId="Web-{3943983D-1006-2DB2-37E0-5A31BA6EB159}" dt="2024-10-21T17:32:25.689" v="162"/>
        <pc:sldMkLst>
          <pc:docMk/>
          <pc:sldMk cId="4090887079" sldId="285"/>
        </pc:sldMkLst>
      </pc:sldChg>
      <pc:sldChg chg="mod">
        <pc:chgData name="Alicia Mitchell" userId="S::mitchella@snhd.org::203ab123-70fe-44d5-96e6-b5f43106ce9f" providerId="AD" clId="Web-{3943983D-1006-2DB2-37E0-5A31BA6EB159}" dt="2024-10-21T17:32:25.689" v="162"/>
        <pc:sldMkLst>
          <pc:docMk/>
          <pc:sldMk cId="899174581" sldId="286"/>
        </pc:sldMkLst>
      </pc:sldChg>
      <pc:sldChg chg="mod">
        <pc:chgData name="Alicia Mitchell" userId="S::mitchella@snhd.org::203ab123-70fe-44d5-96e6-b5f43106ce9f" providerId="AD" clId="Web-{3943983D-1006-2DB2-37E0-5A31BA6EB159}" dt="2024-10-21T17:32:25.689" v="162"/>
        <pc:sldMkLst>
          <pc:docMk/>
          <pc:sldMk cId="1332357563" sldId="287"/>
        </pc:sldMkLst>
      </pc:sldChg>
      <pc:sldChg chg="modSp mod ord">
        <pc:chgData name="Alicia Mitchell" userId="S::mitchella@snhd.org::203ab123-70fe-44d5-96e6-b5f43106ce9f" providerId="AD" clId="Web-{3943983D-1006-2DB2-37E0-5A31BA6EB159}" dt="2024-10-21T17:32:25.689" v="162"/>
        <pc:sldMkLst>
          <pc:docMk/>
          <pc:sldMk cId="1499169945" sldId="288"/>
        </pc:sldMkLst>
      </pc:sldChg>
      <pc:sldChg chg="mod">
        <pc:chgData name="Alicia Mitchell" userId="S::mitchella@snhd.org::203ab123-70fe-44d5-96e6-b5f43106ce9f" providerId="AD" clId="Web-{3943983D-1006-2DB2-37E0-5A31BA6EB159}" dt="2024-10-21T17:32:25.689" v="162"/>
        <pc:sldMkLst>
          <pc:docMk/>
          <pc:sldMk cId="2843830538" sldId="289"/>
        </pc:sldMkLst>
      </pc:sldChg>
      <pc:sldChg chg="modSp add mod ord replId">
        <pc:chgData name="Alicia Mitchell" userId="S::mitchella@snhd.org::203ab123-70fe-44d5-96e6-b5f43106ce9f" providerId="AD" clId="Web-{3943983D-1006-2DB2-37E0-5A31BA6EB159}" dt="2024-10-21T17:32:25.689" v="162"/>
        <pc:sldMkLst>
          <pc:docMk/>
          <pc:sldMk cId="3991626715" sldId="290"/>
        </pc:sldMkLst>
        <pc:spChg chg="mod">
          <ac:chgData name="Alicia Mitchell" userId="S::mitchella@snhd.org::203ab123-70fe-44d5-96e6-b5f43106ce9f" providerId="AD" clId="Web-{3943983D-1006-2DB2-37E0-5A31BA6EB159}" dt="2024-10-21T17:21:22.130" v="4" actId="20577"/>
          <ac:spMkLst>
            <pc:docMk/>
            <pc:sldMk cId="3991626715" sldId="290"/>
            <ac:spMk id="2" creationId="{AF6636B6-A233-459A-95E5-DFBD46F360BC}"/>
          </ac:spMkLst>
        </pc:spChg>
        <pc:spChg chg="mod">
          <ac:chgData name="Alicia Mitchell" userId="S::mitchella@snhd.org::203ab123-70fe-44d5-96e6-b5f43106ce9f" providerId="AD" clId="Web-{3943983D-1006-2DB2-37E0-5A31BA6EB159}" dt="2024-10-21T17:21:51.505" v="25" actId="20577"/>
          <ac:spMkLst>
            <pc:docMk/>
            <pc:sldMk cId="3991626715" sldId="290"/>
            <ac:spMk id="3" creationId="{516A0C15-5BB2-41A2-BD46-E18F635D59B0}"/>
          </ac:spMkLst>
        </pc:spChg>
      </pc:sldChg>
      <pc:sldChg chg="modSp add mod ord replId">
        <pc:chgData name="Alicia Mitchell" userId="S::mitchella@snhd.org::203ab123-70fe-44d5-96e6-b5f43106ce9f" providerId="AD" clId="Web-{3943983D-1006-2DB2-37E0-5A31BA6EB159}" dt="2024-10-21T17:32:25.689" v="162"/>
        <pc:sldMkLst>
          <pc:docMk/>
          <pc:sldMk cId="2590635217" sldId="291"/>
        </pc:sldMkLst>
        <pc:spChg chg="mod">
          <ac:chgData name="Alicia Mitchell" userId="S::mitchella@snhd.org::203ab123-70fe-44d5-96e6-b5f43106ce9f" providerId="AD" clId="Web-{3943983D-1006-2DB2-37E0-5A31BA6EB159}" dt="2024-10-21T17:27:45.159" v="138" actId="20577"/>
          <ac:spMkLst>
            <pc:docMk/>
            <pc:sldMk cId="2590635217" sldId="291"/>
            <ac:spMk id="2" creationId="{AF6636B6-A233-459A-95E5-DFBD46F360BC}"/>
          </ac:spMkLst>
        </pc:spChg>
        <pc:spChg chg="mod">
          <ac:chgData name="Alicia Mitchell" userId="S::mitchella@snhd.org::203ab123-70fe-44d5-96e6-b5f43106ce9f" providerId="AD" clId="Web-{3943983D-1006-2DB2-37E0-5A31BA6EB159}" dt="2024-10-21T17:28:27.471" v="160" actId="20577"/>
          <ac:spMkLst>
            <pc:docMk/>
            <pc:sldMk cId="2590635217" sldId="291"/>
            <ac:spMk id="3" creationId="{516A0C15-5BB2-41A2-BD46-E18F635D59B0}"/>
          </ac:spMkLst>
        </pc:spChg>
      </pc:sldChg>
      <pc:sldMasterChg chg="mod setBg modSldLayout">
        <pc:chgData name="Alicia Mitchell" userId="S::mitchella@snhd.org::203ab123-70fe-44d5-96e6-b5f43106ce9f" providerId="AD" clId="Web-{3943983D-1006-2DB2-37E0-5A31BA6EB159}" dt="2024-10-21T17:32:25.689" v="162"/>
        <pc:sldMasterMkLst>
          <pc:docMk/>
          <pc:sldMasterMk cId="0" sldId="2147483648"/>
        </pc:sldMasterMkLst>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49"/>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0"/>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1"/>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2"/>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3"/>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4"/>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5"/>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6"/>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7"/>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8"/>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59"/>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60"/>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61"/>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63"/>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66"/>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67"/>
          </pc:sldLayoutMkLst>
        </pc:sldLayoutChg>
        <pc:sldLayoutChg chg="mod">
          <pc:chgData name="Alicia Mitchell" userId="S::mitchella@snhd.org::203ab123-70fe-44d5-96e6-b5f43106ce9f" providerId="AD" clId="Web-{3943983D-1006-2DB2-37E0-5A31BA6EB159}" dt="2024-10-21T17:32:25.689" v="162"/>
          <pc:sldLayoutMkLst>
            <pc:docMk/>
            <pc:sldMasterMk cId="0" sldId="2147483648"/>
            <pc:sldLayoutMk cId="0" sldId="2147483668"/>
          </pc:sldLayoutMkLst>
        </pc:sldLayoutChg>
      </pc:sldMasterChg>
      <pc:sldMasterChg chg="mod setBg modSldLayout">
        <pc:chgData name="Alicia Mitchell" userId="S::mitchella@snhd.org::203ab123-70fe-44d5-96e6-b5f43106ce9f" providerId="AD" clId="Web-{3943983D-1006-2DB2-37E0-5A31BA6EB159}" dt="2024-10-21T17:32:25.689" v="162"/>
        <pc:sldMasterMkLst>
          <pc:docMk/>
          <pc:sldMasterMk cId="3472637947" sldId="2147483739"/>
        </pc:sldMasterMkLst>
        <pc:sldLayoutChg chg="mod">
          <pc:chgData name="Alicia Mitchell" userId="S::mitchella@snhd.org::203ab123-70fe-44d5-96e6-b5f43106ce9f" providerId="AD" clId="Web-{3943983D-1006-2DB2-37E0-5A31BA6EB159}" dt="2024-10-21T17:32:25.689" v="162"/>
          <pc:sldLayoutMkLst>
            <pc:docMk/>
            <pc:sldMasterMk cId="3472637947" sldId="2147483739"/>
            <pc:sldLayoutMk cId="2023216520" sldId="2147483735"/>
          </pc:sldLayoutMkLst>
        </pc:sldLayoutChg>
        <pc:sldLayoutChg chg="mod">
          <pc:chgData name="Alicia Mitchell" userId="S::mitchella@snhd.org::203ab123-70fe-44d5-96e6-b5f43106ce9f" providerId="AD" clId="Web-{3943983D-1006-2DB2-37E0-5A31BA6EB159}" dt="2024-10-21T17:32:25.689" v="162"/>
          <pc:sldLayoutMkLst>
            <pc:docMk/>
            <pc:sldMasterMk cId="3472637947" sldId="2147483739"/>
            <pc:sldLayoutMk cId="3800575852" sldId="2147483736"/>
          </pc:sldLayoutMkLst>
        </pc:sldLayoutChg>
      </pc:sldMasterChg>
      <pc:sldMasterChg chg="mod setBg modSldLayout">
        <pc:chgData name="Alicia Mitchell" userId="S::mitchella@snhd.org::203ab123-70fe-44d5-96e6-b5f43106ce9f" providerId="AD" clId="Web-{3943983D-1006-2DB2-37E0-5A31BA6EB159}" dt="2024-10-21T17:32:25.689" v="162"/>
        <pc:sldMasterMkLst>
          <pc:docMk/>
          <pc:sldMasterMk cId="2414535407" sldId="2147483740"/>
        </pc:sldMasterMkLst>
        <pc:sldLayoutChg chg="mod">
          <pc:chgData name="Alicia Mitchell" userId="S::mitchella@snhd.org::203ab123-70fe-44d5-96e6-b5f43106ce9f" providerId="AD" clId="Web-{3943983D-1006-2DB2-37E0-5A31BA6EB159}" dt="2024-10-21T17:32:25.689" v="162"/>
          <pc:sldLayoutMkLst>
            <pc:docMk/>
            <pc:sldMasterMk cId="2414535407" sldId="2147483740"/>
            <pc:sldLayoutMk cId="2140382506" sldId="2147483741"/>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855634625" sldId="2147483742"/>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4199878705" sldId="2147483743"/>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2050861068" sldId="2147483744"/>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3389607824" sldId="2147483745"/>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4294502113" sldId="2147483746"/>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64102627" sldId="2147483747"/>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4090201024" sldId="2147483748"/>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280550168" sldId="2147483749"/>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3826775213" sldId="2147483750"/>
          </pc:sldLayoutMkLst>
        </pc:sldLayoutChg>
        <pc:sldLayoutChg chg="mod">
          <pc:chgData name="Alicia Mitchell" userId="S::mitchella@snhd.org::203ab123-70fe-44d5-96e6-b5f43106ce9f" providerId="AD" clId="Web-{3943983D-1006-2DB2-37E0-5A31BA6EB159}" dt="2024-10-21T17:32:25.689" v="162"/>
          <pc:sldLayoutMkLst>
            <pc:docMk/>
            <pc:sldMasterMk cId="2414535407" sldId="2147483740"/>
            <pc:sldLayoutMk cId="2702183884" sldId="2147483751"/>
          </pc:sldLayoutMkLst>
        </pc:sldLayoutChg>
      </pc:sldMasterChg>
    </pc:docChg>
  </pc:docChgLst>
  <pc:docChgLst>
    <pc:chgData name="Candice Stirling" userId="S::stirling@snhd.org::9d9c9e89-318a-4eb7-8d6e-3f613e139754" providerId="AD" clId="Web-{B86C44D3-598A-9D26-B55C-C7E3AF3F087D}"/>
    <pc:docChg chg="modSld">
      <pc:chgData name="Candice Stirling" userId="S::stirling@snhd.org::9d9c9e89-318a-4eb7-8d6e-3f613e139754" providerId="AD" clId="Web-{B86C44D3-598A-9D26-B55C-C7E3AF3F087D}" dt="2024-10-22T21:40:23.862" v="1" actId="14100"/>
      <pc:docMkLst>
        <pc:docMk/>
      </pc:docMkLst>
      <pc:sldChg chg="modSp">
        <pc:chgData name="Candice Stirling" userId="S::stirling@snhd.org::9d9c9e89-318a-4eb7-8d6e-3f613e139754" providerId="AD" clId="Web-{B86C44D3-598A-9D26-B55C-C7E3AF3F087D}" dt="2024-10-22T21:40:23.862" v="1" actId="14100"/>
        <pc:sldMkLst>
          <pc:docMk/>
          <pc:sldMk cId="817411570" sldId="262"/>
        </pc:sldMkLst>
        <pc:picChg chg="mod">
          <ac:chgData name="Candice Stirling" userId="S::stirling@snhd.org::9d9c9e89-318a-4eb7-8d6e-3f613e139754" providerId="AD" clId="Web-{B86C44D3-598A-9D26-B55C-C7E3AF3F087D}" dt="2024-10-22T21:40:23.862" v="1" actId="14100"/>
          <ac:picMkLst>
            <pc:docMk/>
            <pc:sldMk cId="817411570" sldId="262"/>
            <ac:picMk id="6" creationId="{B1E4B5E0-9947-A6E7-D062-9F7E0470E324}"/>
          </ac:picMkLst>
        </pc:picChg>
      </pc:sldChg>
    </pc:docChg>
  </pc:docChgLst>
  <pc:docChgLst>
    <pc:chgData name="Alicia Mitchell" userId="S::mitchella@snhd.org::203ab123-70fe-44d5-96e6-b5f43106ce9f" providerId="AD" clId="Web-{BDEC2068-C337-9363-DC0B-E8526445FE9E}"/>
    <pc:docChg chg="modSld">
      <pc:chgData name="Alicia Mitchell" userId="S::mitchella@snhd.org::203ab123-70fe-44d5-96e6-b5f43106ce9f" providerId="AD" clId="Web-{BDEC2068-C337-9363-DC0B-E8526445FE9E}" dt="2024-10-23T16:42:24.981" v="87" actId="1076"/>
      <pc:docMkLst>
        <pc:docMk/>
      </pc:docMkLst>
      <pc:sldChg chg="modSp">
        <pc:chgData name="Alicia Mitchell" userId="S::mitchella@snhd.org::203ab123-70fe-44d5-96e6-b5f43106ce9f" providerId="AD" clId="Web-{BDEC2068-C337-9363-DC0B-E8526445FE9E}" dt="2024-10-23T16:42:24.981" v="87" actId="1076"/>
        <pc:sldMkLst>
          <pc:docMk/>
          <pc:sldMk cId="1181626260" sldId="257"/>
        </pc:sldMkLst>
        <pc:spChg chg="mod">
          <ac:chgData name="Alicia Mitchell" userId="S::mitchella@snhd.org::203ab123-70fe-44d5-96e6-b5f43106ce9f" providerId="AD" clId="Web-{BDEC2068-C337-9363-DC0B-E8526445FE9E}" dt="2024-10-23T16:21:43.889" v="8" actId="20577"/>
          <ac:spMkLst>
            <pc:docMk/>
            <pc:sldMk cId="1181626260" sldId="257"/>
            <ac:spMk id="3" creationId="{92D8E6AD-1C08-2212-4E7D-70CD134DC56F}"/>
          </ac:spMkLst>
        </pc:spChg>
        <pc:picChg chg="mod">
          <ac:chgData name="Alicia Mitchell" userId="S::mitchella@snhd.org::203ab123-70fe-44d5-96e6-b5f43106ce9f" providerId="AD" clId="Web-{BDEC2068-C337-9363-DC0B-E8526445FE9E}" dt="2024-10-23T16:42:24.981" v="87" actId="1076"/>
          <ac:picMkLst>
            <pc:docMk/>
            <pc:sldMk cId="1181626260" sldId="257"/>
            <ac:picMk id="5" creationId="{9CC27340-0A5E-4E9D-150B-ED2181BF8467}"/>
          </ac:picMkLst>
        </pc:picChg>
      </pc:sldChg>
      <pc:sldChg chg="modSp">
        <pc:chgData name="Alicia Mitchell" userId="S::mitchella@snhd.org::203ab123-70fe-44d5-96e6-b5f43106ce9f" providerId="AD" clId="Web-{BDEC2068-C337-9363-DC0B-E8526445FE9E}" dt="2024-10-23T16:24:24.364" v="24" actId="20577"/>
        <pc:sldMkLst>
          <pc:docMk/>
          <pc:sldMk cId="2492094859" sldId="261"/>
        </pc:sldMkLst>
        <pc:spChg chg="mod">
          <ac:chgData name="Alicia Mitchell" userId="S::mitchella@snhd.org::203ab123-70fe-44d5-96e6-b5f43106ce9f" providerId="AD" clId="Web-{BDEC2068-C337-9363-DC0B-E8526445FE9E}" dt="2024-10-23T16:24:24.364" v="24" actId="20577"/>
          <ac:spMkLst>
            <pc:docMk/>
            <pc:sldMk cId="2492094859" sldId="261"/>
            <ac:spMk id="3" creationId="{8DC40548-41DE-A234-EDDB-2D3964B99781}"/>
          </ac:spMkLst>
        </pc:spChg>
      </pc:sldChg>
      <pc:sldChg chg="addSp delSp modSp">
        <pc:chgData name="Alicia Mitchell" userId="S::mitchella@snhd.org::203ab123-70fe-44d5-96e6-b5f43106ce9f" providerId="AD" clId="Web-{BDEC2068-C337-9363-DC0B-E8526445FE9E}" dt="2024-10-23T16:22:17.843" v="10" actId="20577"/>
        <pc:sldMkLst>
          <pc:docMk/>
          <pc:sldMk cId="817411570" sldId="262"/>
        </pc:sldMkLst>
        <pc:spChg chg="mod">
          <ac:chgData name="Alicia Mitchell" userId="S::mitchella@snhd.org::203ab123-70fe-44d5-96e6-b5f43106ce9f" providerId="AD" clId="Web-{BDEC2068-C337-9363-DC0B-E8526445FE9E}" dt="2024-10-23T16:22:17.843" v="10" actId="20577"/>
          <ac:spMkLst>
            <pc:docMk/>
            <pc:sldMk cId="817411570" sldId="262"/>
            <ac:spMk id="3" creationId="{DDB80FB6-A55D-6CAC-EDF5-EE29A6398740}"/>
          </ac:spMkLst>
        </pc:spChg>
        <pc:picChg chg="add mod">
          <ac:chgData name="Alicia Mitchell" userId="S::mitchella@snhd.org::203ab123-70fe-44d5-96e6-b5f43106ce9f" providerId="AD" clId="Web-{BDEC2068-C337-9363-DC0B-E8526445FE9E}" dt="2024-10-23T16:16:49.581" v="7" actId="14100"/>
          <ac:picMkLst>
            <pc:docMk/>
            <pc:sldMk cId="817411570" sldId="262"/>
            <ac:picMk id="4" creationId="{8EA3EF8D-83A7-332A-D212-C1B3C553DFAB}"/>
          </ac:picMkLst>
        </pc:picChg>
        <pc:picChg chg="del">
          <ac:chgData name="Alicia Mitchell" userId="S::mitchella@snhd.org::203ab123-70fe-44d5-96e6-b5f43106ce9f" providerId="AD" clId="Web-{BDEC2068-C337-9363-DC0B-E8526445FE9E}" dt="2024-10-23T16:16:20.862" v="2"/>
          <ac:picMkLst>
            <pc:docMk/>
            <pc:sldMk cId="817411570" sldId="262"/>
            <ac:picMk id="5" creationId="{59D6305E-25A1-F248-7DC4-4A61C94694BB}"/>
          </ac:picMkLst>
        </pc:picChg>
        <pc:picChg chg="mod">
          <ac:chgData name="Alicia Mitchell" userId="S::mitchella@snhd.org::203ab123-70fe-44d5-96e6-b5f43106ce9f" providerId="AD" clId="Web-{BDEC2068-C337-9363-DC0B-E8526445FE9E}" dt="2024-10-23T16:07:31.858" v="0" actId="14100"/>
          <ac:picMkLst>
            <pc:docMk/>
            <pc:sldMk cId="817411570" sldId="262"/>
            <ac:picMk id="6" creationId="{B1E4B5E0-9947-A6E7-D062-9F7E0470E324}"/>
          </ac:picMkLst>
        </pc:picChg>
      </pc:sldChg>
      <pc:sldChg chg="modSp">
        <pc:chgData name="Alicia Mitchell" userId="S::mitchella@snhd.org::203ab123-70fe-44d5-96e6-b5f43106ce9f" providerId="AD" clId="Web-{BDEC2068-C337-9363-DC0B-E8526445FE9E}" dt="2024-10-23T16:38:31.004" v="69" actId="20577"/>
        <pc:sldMkLst>
          <pc:docMk/>
          <pc:sldMk cId="1102994471" sldId="282"/>
        </pc:sldMkLst>
        <pc:spChg chg="mod">
          <ac:chgData name="Alicia Mitchell" userId="S::mitchella@snhd.org::203ab123-70fe-44d5-96e6-b5f43106ce9f" providerId="AD" clId="Web-{BDEC2068-C337-9363-DC0B-E8526445FE9E}" dt="2024-10-23T16:38:06.378" v="66" actId="1076"/>
          <ac:spMkLst>
            <pc:docMk/>
            <pc:sldMk cId="1102994471" sldId="282"/>
            <ac:spMk id="2" creationId="{B835473C-A9D9-9376-0863-B2E7EEBEF9FF}"/>
          </ac:spMkLst>
        </pc:spChg>
        <pc:spChg chg="mod">
          <ac:chgData name="Alicia Mitchell" userId="S::mitchella@snhd.org::203ab123-70fe-44d5-96e6-b5f43106ce9f" providerId="AD" clId="Web-{BDEC2068-C337-9363-DC0B-E8526445FE9E}" dt="2024-10-23T16:38:31.004" v="69" actId="20577"/>
          <ac:spMkLst>
            <pc:docMk/>
            <pc:sldMk cId="1102994471" sldId="282"/>
            <ac:spMk id="6" creationId="{06C43757-A936-50A0-4131-F51FBC7BDADF}"/>
          </ac:spMkLst>
        </pc:spChg>
      </pc:sldChg>
      <pc:sldChg chg="modSp">
        <pc:chgData name="Alicia Mitchell" userId="S::mitchella@snhd.org::203ab123-70fe-44d5-96e6-b5f43106ce9f" providerId="AD" clId="Web-{BDEC2068-C337-9363-DC0B-E8526445FE9E}" dt="2024-10-23T16:39:24.349" v="81" actId="14100"/>
        <pc:sldMkLst>
          <pc:docMk/>
          <pc:sldMk cId="3432494535" sldId="283"/>
        </pc:sldMkLst>
        <pc:spChg chg="mod">
          <ac:chgData name="Alicia Mitchell" userId="S::mitchella@snhd.org::203ab123-70fe-44d5-96e6-b5f43106ce9f" providerId="AD" clId="Web-{BDEC2068-C337-9363-DC0B-E8526445FE9E}" dt="2024-10-23T16:39:24.349" v="81" actId="14100"/>
          <ac:spMkLst>
            <pc:docMk/>
            <pc:sldMk cId="3432494535" sldId="283"/>
            <ac:spMk id="10" creationId="{87F3D63E-EC15-B46E-B438-095876290809}"/>
          </ac:spMkLst>
        </pc:spChg>
      </pc:sldChg>
      <pc:sldChg chg="modSp">
        <pc:chgData name="Alicia Mitchell" userId="S::mitchella@snhd.org::203ab123-70fe-44d5-96e6-b5f43106ce9f" providerId="AD" clId="Web-{BDEC2068-C337-9363-DC0B-E8526445FE9E}" dt="2024-10-23T16:31:02.800" v="48" actId="20577"/>
        <pc:sldMkLst>
          <pc:docMk/>
          <pc:sldMk cId="4090887079" sldId="285"/>
        </pc:sldMkLst>
        <pc:spChg chg="mod">
          <ac:chgData name="Alicia Mitchell" userId="S::mitchella@snhd.org::203ab123-70fe-44d5-96e6-b5f43106ce9f" providerId="AD" clId="Web-{BDEC2068-C337-9363-DC0B-E8526445FE9E}" dt="2024-10-23T16:31:02.800" v="48" actId="20577"/>
          <ac:spMkLst>
            <pc:docMk/>
            <pc:sldMk cId="4090887079" sldId="285"/>
            <ac:spMk id="6" creationId="{AABC74C6-38BA-0272-F096-1454B317E696}"/>
          </ac:spMkLst>
        </pc:spChg>
      </pc:sldChg>
      <pc:sldChg chg="modSp">
        <pc:chgData name="Alicia Mitchell" userId="S::mitchella@snhd.org::203ab123-70fe-44d5-96e6-b5f43106ce9f" providerId="AD" clId="Web-{BDEC2068-C337-9363-DC0B-E8526445FE9E}" dt="2024-10-23T16:31:31.129" v="50" actId="20577"/>
        <pc:sldMkLst>
          <pc:docMk/>
          <pc:sldMk cId="899174581" sldId="286"/>
        </pc:sldMkLst>
        <pc:spChg chg="mod">
          <ac:chgData name="Alicia Mitchell" userId="S::mitchella@snhd.org::203ab123-70fe-44d5-96e6-b5f43106ce9f" providerId="AD" clId="Web-{BDEC2068-C337-9363-DC0B-E8526445FE9E}" dt="2024-10-23T16:31:31.129" v="50" actId="20577"/>
          <ac:spMkLst>
            <pc:docMk/>
            <pc:sldMk cId="899174581" sldId="286"/>
            <ac:spMk id="6" creationId="{30323C3B-949E-FFCF-C438-27DD2C19A9F4}"/>
          </ac:spMkLst>
        </pc:spChg>
      </pc:sldChg>
      <pc:sldChg chg="addSp delSp modSp">
        <pc:chgData name="Alicia Mitchell" userId="S::mitchella@snhd.org::203ab123-70fe-44d5-96e6-b5f43106ce9f" providerId="AD" clId="Web-{BDEC2068-C337-9363-DC0B-E8526445FE9E}" dt="2024-10-23T16:37:07.438" v="60" actId="20577"/>
        <pc:sldMkLst>
          <pc:docMk/>
          <pc:sldMk cId="1332357563" sldId="287"/>
        </pc:sldMkLst>
        <pc:spChg chg="add del mod">
          <ac:chgData name="Alicia Mitchell" userId="S::mitchella@snhd.org::203ab123-70fe-44d5-96e6-b5f43106ce9f" providerId="AD" clId="Web-{BDEC2068-C337-9363-DC0B-E8526445FE9E}" dt="2024-10-23T16:37:07.438" v="60" actId="20577"/>
          <ac:spMkLst>
            <pc:docMk/>
            <pc:sldMk cId="1332357563" sldId="287"/>
            <ac:spMk id="3" creationId="{3E51DE2C-3E70-40C2-5223-988818FBBF5D}"/>
          </ac:spMkLst>
        </pc:spChg>
        <pc:spChg chg="add del mod">
          <ac:chgData name="Alicia Mitchell" userId="S::mitchella@snhd.org::203ab123-70fe-44d5-96e6-b5f43106ce9f" providerId="AD" clId="Web-{BDEC2068-C337-9363-DC0B-E8526445FE9E}" dt="2024-10-23T16:32:31.006" v="56"/>
          <ac:spMkLst>
            <pc:docMk/>
            <pc:sldMk cId="1332357563" sldId="287"/>
            <ac:spMk id="5" creationId="{CFED55F8-4C0F-8DF5-BEA9-E60C3EB6F514}"/>
          </ac:spMkLst>
        </pc:spChg>
      </pc:sldChg>
      <pc:sldChg chg="modSp">
        <pc:chgData name="Alicia Mitchell" userId="S::mitchella@snhd.org::203ab123-70fe-44d5-96e6-b5f43106ce9f" providerId="AD" clId="Web-{BDEC2068-C337-9363-DC0B-E8526445FE9E}" dt="2024-10-23T16:28:03.153" v="37" actId="20577"/>
        <pc:sldMkLst>
          <pc:docMk/>
          <pc:sldMk cId="2843830538" sldId="289"/>
        </pc:sldMkLst>
        <pc:spChg chg="mod">
          <ac:chgData name="Alicia Mitchell" userId="S::mitchella@snhd.org::203ab123-70fe-44d5-96e6-b5f43106ce9f" providerId="AD" clId="Web-{BDEC2068-C337-9363-DC0B-E8526445FE9E}" dt="2024-10-23T16:28:03.153" v="37" actId="20577"/>
          <ac:spMkLst>
            <pc:docMk/>
            <pc:sldMk cId="2843830538" sldId="289"/>
            <ac:spMk id="4" creationId="{805FE346-6BCC-78C0-54DD-3FC5C7B92CBB}"/>
          </ac:spMkLst>
        </pc:spChg>
      </pc:sldChg>
      <pc:sldChg chg="modSp">
        <pc:chgData name="Alicia Mitchell" userId="S::mitchella@snhd.org::203ab123-70fe-44d5-96e6-b5f43106ce9f" providerId="AD" clId="Web-{BDEC2068-C337-9363-DC0B-E8526445FE9E}" dt="2024-10-23T16:41:48.730" v="85" actId="20577"/>
        <pc:sldMkLst>
          <pc:docMk/>
          <pc:sldMk cId="1251684713" sldId="292"/>
        </pc:sldMkLst>
        <pc:spChg chg="mod">
          <ac:chgData name="Alicia Mitchell" userId="S::mitchella@snhd.org::203ab123-70fe-44d5-96e6-b5f43106ce9f" providerId="AD" clId="Web-{BDEC2068-C337-9363-DC0B-E8526445FE9E}" dt="2024-10-23T16:41:48.730" v="85" actId="20577"/>
          <ac:spMkLst>
            <pc:docMk/>
            <pc:sldMk cId="1251684713" sldId="292"/>
            <ac:spMk id="3" creationId="{B5BDBAA7-2F0A-3875-BAB7-C0F8128CA9F4}"/>
          </ac:spMkLst>
        </pc:spChg>
      </pc:sldChg>
    </pc:docChg>
  </pc:docChgLst>
  <pc:docChgLst>
    <pc:chgData name="Jessica Ballard" userId="S::ballard@snhd.org::fcdd1dab-6137-40be-afc7-cfc96f264960" providerId="AD" clId="Web-{93A2CDB4-6FA2-005C-D4B3-1F81A7235F74}"/>
    <pc:docChg chg="addSld delSld modSld">
      <pc:chgData name="Jessica Ballard" userId="S::ballard@snhd.org::fcdd1dab-6137-40be-afc7-cfc96f264960" providerId="AD" clId="Web-{93A2CDB4-6FA2-005C-D4B3-1F81A7235F74}" dt="2024-10-08T21:52:16.622" v="231" actId="20577"/>
      <pc:docMkLst>
        <pc:docMk/>
      </pc:docMkLst>
      <pc:sldChg chg="modSp new">
        <pc:chgData name="Jessica Ballard" userId="S::ballard@snhd.org::fcdd1dab-6137-40be-afc7-cfc96f264960" providerId="AD" clId="Web-{93A2CDB4-6FA2-005C-D4B3-1F81A7235F74}" dt="2024-10-08T21:47:15.333" v="229" actId="20577"/>
        <pc:sldMkLst>
          <pc:docMk/>
          <pc:sldMk cId="1181626260" sldId="257"/>
        </pc:sldMkLst>
        <pc:spChg chg="mod">
          <ac:chgData name="Jessica Ballard" userId="S::ballard@snhd.org::fcdd1dab-6137-40be-afc7-cfc96f264960" providerId="AD" clId="Web-{93A2CDB4-6FA2-005C-D4B3-1F81A7235F74}" dt="2024-10-08T21:31:21.118" v="18" actId="20577"/>
          <ac:spMkLst>
            <pc:docMk/>
            <pc:sldMk cId="1181626260" sldId="257"/>
            <ac:spMk id="2" creationId="{43BD3B42-4B7E-9FE6-4127-A4D5A2739F8F}"/>
          </ac:spMkLst>
        </pc:spChg>
        <pc:spChg chg="mod">
          <ac:chgData name="Jessica Ballard" userId="S::ballard@snhd.org::fcdd1dab-6137-40be-afc7-cfc96f264960" providerId="AD" clId="Web-{93A2CDB4-6FA2-005C-D4B3-1F81A7235F74}" dt="2024-10-08T21:47:15.333" v="229" actId="20577"/>
          <ac:spMkLst>
            <pc:docMk/>
            <pc:sldMk cId="1181626260" sldId="257"/>
            <ac:spMk id="3" creationId="{92D8E6AD-1C08-2212-4E7D-70CD134DC56F}"/>
          </ac:spMkLst>
        </pc:spChg>
      </pc:sldChg>
      <pc:sldChg chg="new del">
        <pc:chgData name="Jessica Ballard" userId="S::ballard@snhd.org::fcdd1dab-6137-40be-afc7-cfc96f264960" providerId="AD" clId="Web-{93A2CDB4-6FA2-005C-D4B3-1F81A7235F74}" dt="2024-10-08T21:26:38.689" v="1"/>
        <pc:sldMkLst>
          <pc:docMk/>
          <pc:sldMk cId="1322959220" sldId="257"/>
        </pc:sldMkLst>
      </pc:sldChg>
      <pc:sldChg chg="modSp new">
        <pc:chgData name="Jessica Ballard" userId="S::ballard@snhd.org::fcdd1dab-6137-40be-afc7-cfc96f264960" providerId="AD" clId="Web-{93A2CDB4-6FA2-005C-D4B3-1F81A7235F74}" dt="2024-10-08T21:52:16.622" v="231" actId="20577"/>
        <pc:sldMkLst>
          <pc:docMk/>
          <pc:sldMk cId="1350391331" sldId="258"/>
        </pc:sldMkLst>
        <pc:spChg chg="mod">
          <ac:chgData name="Jessica Ballard" userId="S::ballard@snhd.org::fcdd1dab-6137-40be-afc7-cfc96f264960" providerId="AD" clId="Web-{93A2CDB4-6FA2-005C-D4B3-1F81A7235F74}" dt="2024-10-08T21:35:48.063" v="64" actId="20577"/>
          <ac:spMkLst>
            <pc:docMk/>
            <pc:sldMk cId="1350391331" sldId="258"/>
            <ac:spMk id="2" creationId="{64EEFDF0-66CC-B652-F5F4-CE9D137D7366}"/>
          </ac:spMkLst>
        </pc:spChg>
      </pc:sldChg>
    </pc:docChg>
  </pc:docChgLst>
  <pc:docChgLst>
    <pc:chgData name="Karleena Landini" userId="S::landini@snhd.org::5504008a-02cc-4170-bc0f-8846d868ecf7" providerId="AD" clId="Web-{478B2DB9-3E47-E009-CFBD-1A6E63F1D5CE}"/>
    <pc:docChg chg="addSld modSld">
      <pc:chgData name="Karleena Landini" userId="S::landini@snhd.org::5504008a-02cc-4170-bc0f-8846d868ecf7" providerId="AD" clId="Web-{478B2DB9-3E47-E009-CFBD-1A6E63F1D5CE}" dt="2024-10-21T02:16:22.068" v="254"/>
      <pc:docMkLst>
        <pc:docMk/>
      </pc:docMkLst>
      <pc:sldChg chg="modSp">
        <pc:chgData name="Karleena Landini" userId="S::landini@snhd.org::5504008a-02cc-4170-bc0f-8846d868ecf7" providerId="AD" clId="Web-{478B2DB9-3E47-E009-CFBD-1A6E63F1D5CE}" dt="2024-10-21T02:02:03.991" v="26" actId="20577"/>
        <pc:sldMkLst>
          <pc:docMk/>
          <pc:sldMk cId="3432494535" sldId="283"/>
        </pc:sldMkLst>
        <pc:spChg chg="mod">
          <ac:chgData name="Karleena Landini" userId="S::landini@snhd.org::5504008a-02cc-4170-bc0f-8846d868ecf7" providerId="AD" clId="Web-{478B2DB9-3E47-E009-CFBD-1A6E63F1D5CE}" dt="2024-10-21T02:01:04.442" v="21" actId="20577"/>
          <ac:spMkLst>
            <pc:docMk/>
            <pc:sldMk cId="3432494535" sldId="283"/>
            <ac:spMk id="2" creationId="{3B7A205B-C7BC-B453-AD23-3E3371B6CCF4}"/>
          </ac:spMkLst>
        </pc:spChg>
        <pc:spChg chg="mod">
          <ac:chgData name="Karleena Landini" userId="S::landini@snhd.org::5504008a-02cc-4170-bc0f-8846d868ecf7" providerId="AD" clId="Web-{478B2DB9-3E47-E009-CFBD-1A6E63F1D5CE}" dt="2024-10-21T02:02:03.991" v="26" actId="20577"/>
          <ac:spMkLst>
            <pc:docMk/>
            <pc:sldMk cId="3432494535" sldId="283"/>
            <ac:spMk id="10" creationId="{87F3D63E-EC15-B46E-B438-095876290809}"/>
          </ac:spMkLst>
        </pc:spChg>
      </pc:sldChg>
      <pc:sldChg chg="addSp delSp modSp new mod setBg">
        <pc:chgData name="Karleena Landini" userId="S::landini@snhd.org::5504008a-02cc-4170-bc0f-8846d868ecf7" providerId="AD" clId="Web-{478B2DB9-3E47-E009-CFBD-1A6E63F1D5CE}" dt="2024-10-21T02:16:22.068" v="254"/>
        <pc:sldMkLst>
          <pc:docMk/>
          <pc:sldMk cId="2183715681" sldId="284"/>
        </pc:sldMkLst>
        <pc:spChg chg="mod">
          <ac:chgData name="Karleena Landini" userId="S::landini@snhd.org::5504008a-02cc-4170-bc0f-8846d868ecf7" providerId="AD" clId="Web-{478B2DB9-3E47-E009-CFBD-1A6E63F1D5CE}" dt="2024-10-21T02:16:22.068" v="254"/>
          <ac:spMkLst>
            <pc:docMk/>
            <pc:sldMk cId="2183715681" sldId="284"/>
            <ac:spMk id="2" creationId="{626D1ABB-D3FD-9175-A5A8-0A288C4660C0}"/>
          </ac:spMkLst>
        </pc:spChg>
        <pc:graphicFrameChg chg="add">
          <ac:chgData name="Karleena Landini" userId="S::landini@snhd.org::5504008a-02cc-4170-bc0f-8846d868ecf7" providerId="AD" clId="Web-{478B2DB9-3E47-E009-CFBD-1A6E63F1D5CE}" dt="2024-10-21T02:16:22.068" v="254"/>
          <ac:graphicFrameMkLst>
            <pc:docMk/>
            <pc:sldMk cId="2183715681" sldId="284"/>
            <ac:graphicFrameMk id="5" creationId="{2F1D5F8B-D8F9-E9F2-01E9-9EFA175E7938}"/>
          </ac:graphicFrameMkLst>
        </pc:graphicFrameChg>
      </pc:sldChg>
    </pc:docChg>
  </pc:docChgLst>
  <pc:docChgLst>
    <pc:chgData name="Ignacio Leycegui" userId="S::leycegui@snhd.org::450d7706-fd47-4920-9a90-9c4f71af5af2" providerId="AD" clId="Web-{97718B52-8A2B-515C-F1D8-31937CAF6A85}"/>
    <pc:docChg chg="addSld delSld modSld addMainMaster">
      <pc:chgData name="Ignacio Leycegui" userId="S::leycegui@snhd.org::450d7706-fd47-4920-9a90-9c4f71af5af2" providerId="AD" clId="Web-{97718B52-8A2B-515C-F1D8-31937CAF6A85}" dt="2024-10-17T22:54:05.328" v="18"/>
      <pc:docMkLst>
        <pc:docMk/>
      </pc:docMkLst>
      <pc:sldChg chg="addSp delSp modSp">
        <pc:chgData name="Ignacio Leycegui" userId="S::leycegui@snhd.org::450d7706-fd47-4920-9a90-9c4f71af5af2" providerId="AD" clId="Web-{97718B52-8A2B-515C-F1D8-31937CAF6A85}" dt="2024-10-17T22:50:24.795" v="7"/>
        <pc:sldMkLst>
          <pc:docMk/>
          <pc:sldMk cId="51802964" sldId="259"/>
        </pc:sldMkLst>
      </pc:sldChg>
      <pc:sldChg chg="del">
        <pc:chgData name="Ignacio Leycegui" userId="S::leycegui@snhd.org::450d7706-fd47-4920-9a90-9c4f71af5af2" providerId="AD" clId="Web-{97718B52-8A2B-515C-F1D8-31937CAF6A85}" dt="2024-10-17T22:54:05.328" v="18"/>
        <pc:sldMkLst>
          <pc:docMk/>
          <pc:sldMk cId="426972858" sldId="264"/>
        </pc:sldMkLst>
      </pc:sldChg>
      <pc:sldChg chg="add">
        <pc:chgData name="Ignacio Leycegui" userId="S::leycegui@snhd.org::450d7706-fd47-4920-9a90-9c4f71af5af2" providerId="AD" clId="Web-{97718B52-8A2B-515C-F1D8-31937CAF6A85}" dt="2024-10-17T22:53:23.653" v="8"/>
        <pc:sldMkLst>
          <pc:docMk/>
          <pc:sldMk cId="3367743068" sldId="265"/>
        </pc:sldMkLst>
      </pc:sldChg>
      <pc:sldChg chg="add">
        <pc:chgData name="Ignacio Leycegui" userId="S::leycegui@snhd.org::450d7706-fd47-4920-9a90-9c4f71af5af2" providerId="AD" clId="Web-{97718B52-8A2B-515C-F1D8-31937CAF6A85}" dt="2024-10-17T22:53:30.794" v="9"/>
        <pc:sldMkLst>
          <pc:docMk/>
          <pc:sldMk cId="2315554667" sldId="266"/>
        </pc:sldMkLst>
      </pc:sldChg>
      <pc:sldChg chg="add">
        <pc:chgData name="Ignacio Leycegui" userId="S::leycegui@snhd.org::450d7706-fd47-4920-9a90-9c4f71af5af2" providerId="AD" clId="Web-{97718B52-8A2B-515C-F1D8-31937CAF6A85}" dt="2024-10-17T22:53:34.044" v="10"/>
        <pc:sldMkLst>
          <pc:docMk/>
          <pc:sldMk cId="1403515245" sldId="267"/>
        </pc:sldMkLst>
      </pc:sldChg>
      <pc:sldChg chg="add">
        <pc:chgData name="Ignacio Leycegui" userId="S::leycegui@snhd.org::450d7706-fd47-4920-9a90-9c4f71af5af2" providerId="AD" clId="Web-{97718B52-8A2B-515C-F1D8-31937CAF6A85}" dt="2024-10-17T22:53:36.763" v="11"/>
        <pc:sldMkLst>
          <pc:docMk/>
          <pc:sldMk cId="2052997704" sldId="268"/>
        </pc:sldMkLst>
      </pc:sldChg>
      <pc:sldChg chg="add">
        <pc:chgData name="Ignacio Leycegui" userId="S::leycegui@snhd.org::450d7706-fd47-4920-9a90-9c4f71af5af2" providerId="AD" clId="Web-{97718B52-8A2B-515C-F1D8-31937CAF6A85}" dt="2024-10-17T22:53:38.966" v="12"/>
        <pc:sldMkLst>
          <pc:docMk/>
          <pc:sldMk cId="701019516" sldId="269"/>
        </pc:sldMkLst>
      </pc:sldChg>
      <pc:sldChg chg="add">
        <pc:chgData name="Ignacio Leycegui" userId="S::leycegui@snhd.org::450d7706-fd47-4920-9a90-9c4f71af5af2" providerId="AD" clId="Web-{97718B52-8A2B-515C-F1D8-31937CAF6A85}" dt="2024-10-17T22:53:41.576" v="13"/>
        <pc:sldMkLst>
          <pc:docMk/>
          <pc:sldMk cId="4162468147" sldId="270"/>
        </pc:sldMkLst>
      </pc:sldChg>
      <pc:sldChg chg="add">
        <pc:chgData name="Ignacio Leycegui" userId="S::leycegui@snhd.org::450d7706-fd47-4920-9a90-9c4f71af5af2" providerId="AD" clId="Web-{97718B52-8A2B-515C-F1D8-31937CAF6A85}" dt="2024-10-17T22:53:43.482" v="14"/>
        <pc:sldMkLst>
          <pc:docMk/>
          <pc:sldMk cId="2672649635" sldId="271"/>
        </pc:sldMkLst>
      </pc:sldChg>
      <pc:sldChg chg="add">
        <pc:chgData name="Ignacio Leycegui" userId="S::leycegui@snhd.org::450d7706-fd47-4920-9a90-9c4f71af5af2" providerId="AD" clId="Web-{97718B52-8A2B-515C-F1D8-31937CAF6A85}" dt="2024-10-17T22:53:45.951" v="15"/>
        <pc:sldMkLst>
          <pc:docMk/>
          <pc:sldMk cId="326476073" sldId="272"/>
        </pc:sldMkLst>
      </pc:sldChg>
      <pc:sldChg chg="add">
        <pc:chgData name="Ignacio Leycegui" userId="S::leycegui@snhd.org::450d7706-fd47-4920-9a90-9c4f71af5af2" providerId="AD" clId="Web-{97718B52-8A2B-515C-F1D8-31937CAF6A85}" dt="2024-10-17T22:53:47.873" v="16"/>
        <pc:sldMkLst>
          <pc:docMk/>
          <pc:sldMk cId="4074758837" sldId="273"/>
        </pc:sldMkLst>
      </pc:sldChg>
      <pc:sldChg chg="add">
        <pc:chgData name="Ignacio Leycegui" userId="S::leycegui@snhd.org::450d7706-fd47-4920-9a90-9c4f71af5af2" providerId="AD" clId="Web-{97718B52-8A2B-515C-F1D8-31937CAF6A85}" dt="2024-10-17T22:53:50.092" v="17"/>
        <pc:sldMkLst>
          <pc:docMk/>
          <pc:sldMk cId="193566093" sldId="274"/>
        </pc:sldMkLst>
      </pc:sldChg>
      <pc:sldMasterChg chg="add addSldLayout">
        <pc:chgData name="Ignacio Leycegui" userId="S::leycegui@snhd.org::450d7706-fd47-4920-9a90-9c4f71af5af2" providerId="AD" clId="Web-{97718B52-8A2B-515C-F1D8-31937CAF6A85}" dt="2024-10-17T22:53:30.794" v="9"/>
        <pc:sldMasterMkLst>
          <pc:docMk/>
          <pc:sldMasterMk cId="3472637947" sldId="2147483739"/>
        </pc:sldMasterMkLst>
        <pc:sldLayoutChg chg="add">
          <pc:chgData name="Ignacio Leycegui" userId="S::leycegui@snhd.org::450d7706-fd47-4920-9a90-9c4f71af5af2" providerId="AD" clId="Web-{97718B52-8A2B-515C-F1D8-31937CAF6A85}" dt="2024-10-17T22:53:23.653" v="8"/>
          <pc:sldLayoutMkLst>
            <pc:docMk/>
            <pc:sldMasterMk cId="3472637947" sldId="2147483739"/>
            <pc:sldLayoutMk cId="2023216520" sldId="2147483735"/>
          </pc:sldLayoutMkLst>
        </pc:sldLayoutChg>
        <pc:sldLayoutChg chg="add">
          <pc:chgData name="Ignacio Leycegui" userId="S::leycegui@snhd.org::450d7706-fd47-4920-9a90-9c4f71af5af2" providerId="AD" clId="Web-{97718B52-8A2B-515C-F1D8-31937CAF6A85}" dt="2024-10-17T22:53:30.794" v="9"/>
          <pc:sldLayoutMkLst>
            <pc:docMk/>
            <pc:sldMasterMk cId="3472637947" sldId="2147483739"/>
            <pc:sldLayoutMk cId="3800575852" sldId="2147483736"/>
          </pc:sldLayoutMkLst>
        </pc:sldLayoutChg>
      </pc:sldMasterChg>
    </pc:docChg>
  </pc:docChgLst>
  <pc:docChgLst>
    <pc:chgData name="Alicia Mitchell" userId="S::mitchella@snhd.org::203ab123-70fe-44d5-96e6-b5f43106ce9f" providerId="AD" clId="Web-{2625CDF9-0FCB-0B5F-7CE3-E23D624778E4}"/>
    <pc:docChg chg="modSld">
      <pc:chgData name="Alicia Mitchell" userId="S::mitchella@snhd.org::203ab123-70fe-44d5-96e6-b5f43106ce9f" providerId="AD" clId="Web-{2625CDF9-0FCB-0B5F-7CE3-E23D624778E4}" dt="2024-10-23T18:50:30.191" v="1281" actId="20577"/>
      <pc:docMkLst>
        <pc:docMk/>
      </pc:docMkLst>
      <pc:sldChg chg="modSp modNotes">
        <pc:chgData name="Alicia Mitchell" userId="S::mitchella@snhd.org::203ab123-70fe-44d5-96e6-b5f43106ce9f" providerId="AD" clId="Web-{2625CDF9-0FCB-0B5F-7CE3-E23D624778E4}" dt="2024-10-23T17:32:01.703" v="102"/>
        <pc:sldMkLst>
          <pc:docMk/>
          <pc:sldMk cId="2052997704" sldId="268"/>
        </pc:sldMkLst>
        <pc:spChg chg="mod">
          <ac:chgData name="Alicia Mitchell" userId="S::mitchella@snhd.org::203ab123-70fe-44d5-96e6-b5f43106ce9f" providerId="AD" clId="Web-{2625CDF9-0FCB-0B5F-7CE3-E23D624778E4}" dt="2024-10-23T17:25:16.111" v="0" actId="20577"/>
          <ac:spMkLst>
            <pc:docMk/>
            <pc:sldMk cId="2052997704" sldId="268"/>
            <ac:spMk id="2" creationId="{0E5DD40F-E361-8C38-2106-F02B7980846C}"/>
          </ac:spMkLst>
        </pc:spChg>
        <pc:graphicFrameChg chg="modGraphic">
          <ac:chgData name="Alicia Mitchell" userId="S::mitchella@snhd.org::203ab123-70fe-44d5-96e6-b5f43106ce9f" providerId="AD" clId="Web-{2625CDF9-0FCB-0B5F-7CE3-E23D624778E4}" dt="2024-10-23T17:30:59" v="68" actId="20577"/>
          <ac:graphicFrameMkLst>
            <pc:docMk/>
            <pc:sldMk cId="2052997704" sldId="268"/>
            <ac:graphicFrameMk id="5" creationId="{5B080A70-E4CE-9FB2-AF4F-ECBC5F934970}"/>
          </ac:graphicFrameMkLst>
        </pc:graphicFrameChg>
      </pc:sldChg>
      <pc:sldChg chg="modSp">
        <pc:chgData name="Alicia Mitchell" userId="S::mitchella@snhd.org::203ab123-70fe-44d5-96e6-b5f43106ce9f" providerId="AD" clId="Web-{2625CDF9-0FCB-0B5F-7CE3-E23D624778E4}" dt="2024-10-23T17:35:47.561" v="230" actId="20577"/>
        <pc:sldMkLst>
          <pc:docMk/>
          <pc:sldMk cId="701019516" sldId="269"/>
        </pc:sldMkLst>
        <pc:spChg chg="mod">
          <ac:chgData name="Alicia Mitchell" userId="S::mitchella@snhd.org::203ab123-70fe-44d5-96e6-b5f43106ce9f" providerId="AD" clId="Web-{2625CDF9-0FCB-0B5F-7CE3-E23D624778E4}" dt="2024-10-23T17:33:50.827" v="228" actId="20577"/>
          <ac:spMkLst>
            <pc:docMk/>
            <pc:sldMk cId="701019516" sldId="269"/>
            <ac:spMk id="2" creationId="{D1FC0206-97B1-5A9C-5020-22EFB242E13B}"/>
          </ac:spMkLst>
        </pc:spChg>
        <pc:graphicFrameChg chg="modGraphic">
          <ac:chgData name="Alicia Mitchell" userId="S::mitchella@snhd.org::203ab123-70fe-44d5-96e6-b5f43106ce9f" providerId="AD" clId="Web-{2625CDF9-0FCB-0B5F-7CE3-E23D624778E4}" dt="2024-10-23T17:35:47.561" v="230" actId="20577"/>
          <ac:graphicFrameMkLst>
            <pc:docMk/>
            <pc:sldMk cId="701019516" sldId="269"/>
            <ac:graphicFrameMk id="5" creationId="{51385F1A-4A6F-B9C8-5885-8C026DD7EF8C}"/>
          </ac:graphicFrameMkLst>
        </pc:graphicFrameChg>
      </pc:sldChg>
      <pc:sldChg chg="modSp">
        <pc:chgData name="Alicia Mitchell" userId="S::mitchella@snhd.org::203ab123-70fe-44d5-96e6-b5f43106ce9f" providerId="AD" clId="Web-{2625CDF9-0FCB-0B5F-7CE3-E23D624778E4}" dt="2024-10-23T17:39:25.263" v="494" actId="20577"/>
        <pc:sldMkLst>
          <pc:docMk/>
          <pc:sldMk cId="4162468147" sldId="270"/>
        </pc:sldMkLst>
        <pc:spChg chg="mod">
          <ac:chgData name="Alicia Mitchell" userId="S::mitchella@snhd.org::203ab123-70fe-44d5-96e6-b5f43106ce9f" providerId="AD" clId="Web-{2625CDF9-0FCB-0B5F-7CE3-E23D624778E4}" dt="2024-10-23T17:39:25.263" v="494" actId="20577"/>
          <ac:spMkLst>
            <pc:docMk/>
            <pc:sldMk cId="4162468147" sldId="270"/>
            <ac:spMk id="2" creationId="{7E2E65FF-25E5-B751-8330-7E2D93F88CD1}"/>
          </ac:spMkLst>
        </pc:spChg>
      </pc:sldChg>
      <pc:sldChg chg="modSp">
        <pc:chgData name="Alicia Mitchell" userId="S::mitchella@snhd.org::203ab123-70fe-44d5-96e6-b5f43106ce9f" providerId="AD" clId="Web-{2625CDF9-0FCB-0B5F-7CE3-E23D624778E4}" dt="2024-10-23T18:00:44.943" v="606" actId="20577"/>
        <pc:sldMkLst>
          <pc:docMk/>
          <pc:sldMk cId="2672649635" sldId="271"/>
        </pc:sldMkLst>
        <pc:spChg chg="mod">
          <ac:chgData name="Alicia Mitchell" userId="S::mitchella@snhd.org::203ab123-70fe-44d5-96e6-b5f43106ce9f" providerId="AD" clId="Web-{2625CDF9-0FCB-0B5F-7CE3-E23D624778E4}" dt="2024-10-23T17:41:19.028" v="556" actId="20577"/>
          <ac:spMkLst>
            <pc:docMk/>
            <pc:sldMk cId="2672649635" sldId="271"/>
            <ac:spMk id="2" creationId="{67BB425A-A34E-87C2-729C-98D1C1F3C0C5}"/>
          </ac:spMkLst>
        </pc:spChg>
        <pc:graphicFrameChg chg="modGraphic">
          <ac:chgData name="Alicia Mitchell" userId="S::mitchella@snhd.org::203ab123-70fe-44d5-96e6-b5f43106ce9f" providerId="AD" clId="Web-{2625CDF9-0FCB-0B5F-7CE3-E23D624778E4}" dt="2024-10-23T18:00:44.943" v="606" actId="20577"/>
          <ac:graphicFrameMkLst>
            <pc:docMk/>
            <pc:sldMk cId="2672649635" sldId="271"/>
            <ac:graphicFrameMk id="5" creationId="{C7089339-2969-B085-3126-935F1AE6B67B}"/>
          </ac:graphicFrameMkLst>
        </pc:graphicFrameChg>
      </pc:sldChg>
      <pc:sldChg chg="modSp">
        <pc:chgData name="Alicia Mitchell" userId="S::mitchella@snhd.org::203ab123-70fe-44d5-96e6-b5f43106ce9f" providerId="AD" clId="Web-{2625CDF9-0FCB-0B5F-7CE3-E23D624778E4}" dt="2024-10-23T18:06:52.159" v="681" actId="1076"/>
        <pc:sldMkLst>
          <pc:docMk/>
          <pc:sldMk cId="326476073" sldId="272"/>
        </pc:sldMkLst>
        <pc:spChg chg="mod">
          <ac:chgData name="Alicia Mitchell" userId="S::mitchella@snhd.org::203ab123-70fe-44d5-96e6-b5f43106ce9f" providerId="AD" clId="Web-{2625CDF9-0FCB-0B5F-7CE3-E23D624778E4}" dt="2024-10-23T18:06:52.159" v="681" actId="1076"/>
          <ac:spMkLst>
            <pc:docMk/>
            <pc:sldMk cId="326476073" sldId="272"/>
            <ac:spMk id="2" creationId="{6D3BF7D2-4CC9-D6BB-E5F0-7FE705B3B16C}"/>
          </ac:spMkLst>
        </pc:spChg>
        <pc:picChg chg="mod">
          <ac:chgData name="Alicia Mitchell" userId="S::mitchella@snhd.org::203ab123-70fe-44d5-96e6-b5f43106ce9f" providerId="AD" clId="Web-{2625CDF9-0FCB-0B5F-7CE3-E23D624778E4}" dt="2024-10-23T18:06:42.347" v="680" actId="1076"/>
          <ac:picMkLst>
            <pc:docMk/>
            <pc:sldMk cId="326476073" sldId="272"/>
            <ac:picMk id="5" creationId="{0CDA6FAD-5D9B-E851-A9F7-DFDE998E5522}"/>
          </ac:picMkLst>
        </pc:picChg>
      </pc:sldChg>
      <pc:sldChg chg="modSp modNotes">
        <pc:chgData name="Alicia Mitchell" userId="S::mitchella@snhd.org::203ab123-70fe-44d5-96e6-b5f43106ce9f" providerId="AD" clId="Web-{2625CDF9-0FCB-0B5F-7CE3-E23D624778E4}" dt="2024-10-23T18:29:30.120" v="860" actId="20577"/>
        <pc:sldMkLst>
          <pc:docMk/>
          <pc:sldMk cId="4074758837" sldId="273"/>
        </pc:sldMkLst>
        <pc:spChg chg="mod">
          <ac:chgData name="Alicia Mitchell" userId="S::mitchella@snhd.org::203ab123-70fe-44d5-96e6-b5f43106ce9f" providerId="AD" clId="Web-{2625CDF9-0FCB-0B5F-7CE3-E23D624778E4}" dt="2024-10-23T18:08:47.299" v="749" actId="14100"/>
          <ac:spMkLst>
            <pc:docMk/>
            <pc:sldMk cId="4074758837" sldId="273"/>
            <ac:spMk id="2" creationId="{B465D3D3-76BF-E866-6DF1-0BD6D0C0A5F4}"/>
          </ac:spMkLst>
        </pc:spChg>
        <pc:spChg chg="mod">
          <ac:chgData name="Alicia Mitchell" userId="S::mitchella@snhd.org::203ab123-70fe-44d5-96e6-b5f43106ce9f" providerId="AD" clId="Web-{2625CDF9-0FCB-0B5F-7CE3-E23D624778E4}" dt="2024-10-23T18:29:30.120" v="860" actId="20577"/>
          <ac:spMkLst>
            <pc:docMk/>
            <pc:sldMk cId="4074758837" sldId="273"/>
            <ac:spMk id="3" creationId="{5877DA09-9070-B694-4146-A9F9C7DE91D3}"/>
          </ac:spMkLst>
        </pc:spChg>
      </pc:sldChg>
      <pc:sldChg chg="modSp modNotes">
        <pc:chgData name="Alicia Mitchell" userId="S::mitchella@snhd.org::203ab123-70fe-44d5-96e6-b5f43106ce9f" providerId="AD" clId="Web-{2625CDF9-0FCB-0B5F-7CE3-E23D624778E4}" dt="2024-10-23T18:50:30.191" v="1281" actId="20577"/>
        <pc:sldMkLst>
          <pc:docMk/>
          <pc:sldMk cId="193566093" sldId="274"/>
        </pc:sldMkLst>
        <pc:spChg chg="mod">
          <ac:chgData name="Alicia Mitchell" userId="S::mitchella@snhd.org::203ab123-70fe-44d5-96e6-b5f43106ce9f" providerId="AD" clId="Web-{2625CDF9-0FCB-0B5F-7CE3-E23D624778E4}" dt="2024-10-23T18:32:20.244" v="906" actId="20577"/>
          <ac:spMkLst>
            <pc:docMk/>
            <pc:sldMk cId="193566093" sldId="274"/>
            <ac:spMk id="2" creationId="{6F621F01-B2CA-E58E-4538-39F7388086B0}"/>
          </ac:spMkLst>
        </pc:spChg>
        <pc:spChg chg="mod">
          <ac:chgData name="Alicia Mitchell" userId="S::mitchella@snhd.org::203ab123-70fe-44d5-96e6-b5f43106ce9f" providerId="AD" clId="Web-{2625CDF9-0FCB-0B5F-7CE3-E23D624778E4}" dt="2024-10-23T18:50:30.191" v="1281" actId="20577"/>
          <ac:spMkLst>
            <pc:docMk/>
            <pc:sldMk cId="193566093" sldId="274"/>
            <ac:spMk id="3" creationId="{0EDC3D77-F161-A3C4-B137-14DD6E61DB13}"/>
          </ac:spMkLst>
        </pc:spChg>
      </pc:sldChg>
    </pc:docChg>
  </pc:docChgLst>
  <pc:docChgLst>
    <pc:chgData name="Alicia Mitchell" userId="S::mitchella@snhd.org::203ab123-70fe-44d5-96e6-b5f43106ce9f" providerId="AD" clId="Web-{000CCC59-8C15-D54A-3891-FE5C185EBFF2}"/>
    <pc:docChg chg="modSld">
      <pc:chgData name="Alicia Mitchell" userId="S::mitchella@snhd.org::203ab123-70fe-44d5-96e6-b5f43106ce9f" providerId="AD" clId="Web-{000CCC59-8C15-D54A-3891-FE5C185EBFF2}" dt="2024-10-21T16:10:23.498" v="5" actId="20577"/>
      <pc:docMkLst>
        <pc:docMk/>
      </pc:docMkLst>
      <pc:sldChg chg="addSp modSp">
        <pc:chgData name="Alicia Mitchell" userId="S::mitchella@snhd.org::203ab123-70fe-44d5-96e6-b5f43106ce9f" providerId="AD" clId="Web-{000CCC59-8C15-D54A-3891-FE5C185EBFF2}" dt="2024-10-21T16:07:22.671" v="0"/>
        <pc:sldMkLst>
          <pc:docMk/>
          <pc:sldMk cId="2492094859" sldId="261"/>
        </pc:sldMkLst>
        <pc:spChg chg="mod">
          <ac:chgData name="Alicia Mitchell" userId="S::mitchella@snhd.org::203ab123-70fe-44d5-96e6-b5f43106ce9f" providerId="AD" clId="Web-{000CCC59-8C15-D54A-3891-FE5C185EBFF2}" dt="2024-10-21T16:07:22.671" v="0"/>
          <ac:spMkLst>
            <pc:docMk/>
            <pc:sldMk cId="2492094859" sldId="261"/>
            <ac:spMk id="2" creationId="{4A2A1EFA-516D-FD1D-42F2-CE2C58CCC7AF}"/>
          </ac:spMkLst>
        </pc:spChg>
        <pc:spChg chg="mod">
          <ac:chgData name="Alicia Mitchell" userId="S::mitchella@snhd.org::203ab123-70fe-44d5-96e6-b5f43106ce9f" providerId="AD" clId="Web-{000CCC59-8C15-D54A-3891-FE5C185EBFF2}" dt="2024-10-21T16:07:22.671" v="0"/>
          <ac:spMkLst>
            <pc:docMk/>
            <pc:sldMk cId="2492094859" sldId="261"/>
            <ac:spMk id="3" creationId="{8DC40548-41DE-A234-EDDB-2D3964B99781}"/>
          </ac:spMkLst>
        </pc:spChg>
        <pc:spChg chg="add">
          <ac:chgData name="Alicia Mitchell" userId="S::mitchella@snhd.org::203ab123-70fe-44d5-96e6-b5f43106ce9f" providerId="AD" clId="Web-{000CCC59-8C15-D54A-3891-FE5C185EBFF2}" dt="2024-10-21T16:07:22.671" v="0"/>
          <ac:spMkLst>
            <pc:docMk/>
            <pc:sldMk cId="2492094859" sldId="261"/>
            <ac:spMk id="10" creationId="{97E60398-905F-436C-AB6F-00D742F6258D}"/>
          </ac:spMkLst>
        </pc:spChg>
        <pc:picChg chg="mod">
          <ac:chgData name="Alicia Mitchell" userId="S::mitchella@snhd.org::203ab123-70fe-44d5-96e6-b5f43106ce9f" providerId="AD" clId="Web-{000CCC59-8C15-D54A-3891-FE5C185EBFF2}" dt="2024-10-21T16:07:22.671" v="0"/>
          <ac:picMkLst>
            <pc:docMk/>
            <pc:sldMk cId="2492094859" sldId="261"/>
            <ac:picMk id="5" creationId="{74CEFBE4-76F6-5ED9-7DD9-903B09207EE7}"/>
          </ac:picMkLst>
        </pc:picChg>
      </pc:sldChg>
      <pc:sldChg chg="addSp delSp modSp">
        <pc:chgData name="Alicia Mitchell" userId="S::mitchella@snhd.org::203ab123-70fe-44d5-96e6-b5f43106ce9f" providerId="AD" clId="Web-{000CCC59-8C15-D54A-3891-FE5C185EBFF2}" dt="2024-10-21T16:09:14.467" v="1"/>
        <pc:sldMkLst>
          <pc:docMk/>
          <pc:sldMk cId="3367743068" sldId="265"/>
        </pc:sldMkLst>
      </pc:sldChg>
      <pc:sldChg chg="addSp modSp mod setBg">
        <pc:chgData name="Alicia Mitchell" userId="S::mitchella@snhd.org::203ab123-70fe-44d5-96e6-b5f43106ce9f" providerId="AD" clId="Web-{000CCC59-8C15-D54A-3891-FE5C185EBFF2}" dt="2024-10-21T16:10:23.498" v="5" actId="20577"/>
        <pc:sldMkLst>
          <pc:docMk/>
          <pc:sldMk cId="2315554667" sldId="266"/>
        </pc:sldMkLst>
        <pc:spChg chg="mod">
          <ac:chgData name="Alicia Mitchell" userId="S::mitchella@snhd.org::203ab123-70fe-44d5-96e6-b5f43106ce9f" providerId="AD" clId="Web-{000CCC59-8C15-D54A-3891-FE5C185EBFF2}" dt="2024-10-21T16:10:04.186" v="3" actId="1076"/>
          <ac:spMkLst>
            <pc:docMk/>
            <pc:sldMk cId="2315554667" sldId="266"/>
            <ac:spMk id="2" creationId="{C7763242-E98B-00BB-321E-003CB64342E0}"/>
          </ac:spMkLst>
        </pc:spChg>
        <pc:spChg chg="mod">
          <ac:chgData name="Alicia Mitchell" userId="S::mitchella@snhd.org::203ab123-70fe-44d5-96e6-b5f43106ce9f" providerId="AD" clId="Web-{000CCC59-8C15-D54A-3891-FE5C185EBFF2}" dt="2024-10-21T16:10:23.498" v="5" actId="20577"/>
          <ac:spMkLst>
            <pc:docMk/>
            <pc:sldMk cId="2315554667" sldId="266"/>
            <ac:spMk id="3" creationId="{5EB21545-B551-93EB-235F-D49187C2BFA9}"/>
          </ac:spMkLst>
        </pc:spChg>
        <pc:spChg chg="add">
          <ac:chgData name="Alicia Mitchell" userId="S::mitchella@snhd.org::203ab123-70fe-44d5-96e6-b5f43106ce9f" providerId="AD" clId="Web-{000CCC59-8C15-D54A-3891-FE5C185EBFF2}" dt="2024-10-21T16:09:55.467" v="2"/>
          <ac:spMkLst>
            <pc:docMk/>
            <pc:sldMk cId="2315554667" sldId="266"/>
            <ac:spMk id="9" creationId="{32768DCD-B824-413A-B330-8D57ADB3724C}"/>
          </ac:spMkLst>
        </pc:spChg>
        <pc:picChg chg="add">
          <ac:chgData name="Alicia Mitchell" userId="S::mitchella@snhd.org::203ab123-70fe-44d5-96e6-b5f43106ce9f" providerId="AD" clId="Web-{000CCC59-8C15-D54A-3891-FE5C185EBFF2}" dt="2024-10-21T16:09:55.467" v="2"/>
          <ac:picMkLst>
            <pc:docMk/>
            <pc:sldMk cId="2315554667" sldId="266"/>
            <ac:picMk id="5" creationId="{A46BA3F1-798D-6C7C-AA12-DC945EE2F78A}"/>
          </ac:picMkLst>
        </pc:picChg>
      </pc:sldChg>
    </pc:docChg>
  </pc:docChgLst>
  <pc:docChgLst>
    <pc:chgData name="Ignacio Leycegui" userId="S::leycegui@snhd.org::450d7706-fd47-4920-9a90-9c4f71af5af2" providerId="AD" clId="Web-{D97D4EC7-3280-5EF6-7BED-60F16AD6726F}"/>
    <pc:docChg chg="modSld">
      <pc:chgData name="Ignacio Leycegui" userId="S::leycegui@snhd.org::450d7706-fd47-4920-9a90-9c4f71af5af2" providerId="AD" clId="Web-{D97D4EC7-3280-5EF6-7BED-60F16AD6726F}" dt="2024-10-24T17:45:05.753" v="1" actId="20577"/>
      <pc:docMkLst>
        <pc:docMk/>
      </pc:docMkLst>
      <pc:sldChg chg="modSp">
        <pc:chgData name="Ignacio Leycegui" userId="S::leycegui@snhd.org::450d7706-fd47-4920-9a90-9c4f71af5af2" providerId="AD" clId="Web-{D97D4EC7-3280-5EF6-7BED-60F16AD6726F}" dt="2024-10-24T17:45:05.753" v="1" actId="20577"/>
        <pc:sldMkLst>
          <pc:docMk/>
          <pc:sldMk cId="701019516" sldId="269"/>
        </pc:sldMkLst>
        <pc:spChg chg="mod">
          <ac:chgData name="Ignacio Leycegui" userId="S::leycegui@snhd.org::450d7706-fd47-4920-9a90-9c4f71af5af2" providerId="AD" clId="Web-{D97D4EC7-3280-5EF6-7BED-60F16AD6726F}" dt="2024-10-24T17:45:05.753" v="1" actId="20577"/>
          <ac:spMkLst>
            <pc:docMk/>
            <pc:sldMk cId="701019516" sldId="269"/>
            <ac:spMk id="2" creationId="{D1FC0206-97B1-5A9C-5020-22EFB242E13B}"/>
          </ac:spMkLst>
        </pc:spChg>
      </pc:sldChg>
    </pc:docChg>
  </pc:docChgLst>
  <pc:docChgLst>
    <pc:chgData name="Alicia Mitchell" userId="S::mitchella@snhd.org::203ab123-70fe-44d5-96e6-b5f43106ce9f" providerId="AD" clId="Web-{40375F90-17AA-F94C-AC9E-48CF7894064D}"/>
    <pc:docChg chg="modSld">
      <pc:chgData name="Alicia Mitchell" userId="S::mitchella@snhd.org::203ab123-70fe-44d5-96e6-b5f43106ce9f" providerId="AD" clId="Web-{40375F90-17AA-F94C-AC9E-48CF7894064D}" dt="2024-10-23T17:22:40.202" v="41" actId="20577"/>
      <pc:docMkLst>
        <pc:docMk/>
      </pc:docMkLst>
      <pc:sldChg chg="modSp modNotes">
        <pc:chgData name="Alicia Mitchell" userId="S::mitchella@snhd.org::203ab123-70fe-44d5-96e6-b5f43106ce9f" providerId="AD" clId="Web-{40375F90-17AA-F94C-AC9E-48CF7894064D}" dt="2024-10-23T17:22:40.202" v="41" actId="20577"/>
        <pc:sldMkLst>
          <pc:docMk/>
          <pc:sldMk cId="2052997704" sldId="268"/>
        </pc:sldMkLst>
        <pc:graphicFrameChg chg="modGraphic">
          <ac:chgData name="Alicia Mitchell" userId="S::mitchella@snhd.org::203ab123-70fe-44d5-96e6-b5f43106ce9f" providerId="AD" clId="Web-{40375F90-17AA-F94C-AC9E-48CF7894064D}" dt="2024-10-23T17:22:40.202" v="41" actId="20577"/>
          <ac:graphicFrameMkLst>
            <pc:docMk/>
            <pc:sldMk cId="2052997704" sldId="268"/>
            <ac:graphicFrameMk id="5" creationId="{5B080A70-E4CE-9FB2-AF4F-ECBC5F934970}"/>
          </ac:graphicFrameMkLst>
        </pc:graphicFrameChg>
      </pc:sldChg>
    </pc:docChg>
  </pc:docChgLst>
  <pc:docChgLst>
    <pc:chgData name="Alicia Mitchell" userId="S::mitchella@snhd.org::203ab123-70fe-44d5-96e6-b5f43106ce9f" providerId="AD" clId="Web-{870094B3-34DE-D633-9F58-54B0C6912802}"/>
    <pc:docChg chg="modSld sldOrd">
      <pc:chgData name="Alicia Mitchell" userId="S::mitchella@snhd.org::203ab123-70fe-44d5-96e6-b5f43106ce9f" providerId="AD" clId="Web-{870094B3-34DE-D633-9F58-54B0C6912802}" dt="2024-10-22T21:31:07.246" v="14" actId="14100"/>
      <pc:docMkLst>
        <pc:docMk/>
      </pc:docMkLst>
      <pc:sldChg chg="modNotes">
        <pc:chgData name="Alicia Mitchell" userId="S::mitchella@snhd.org::203ab123-70fe-44d5-96e6-b5f43106ce9f" providerId="AD" clId="Web-{870094B3-34DE-D633-9F58-54B0C6912802}" dt="2024-10-22T21:23:13.945" v="2"/>
        <pc:sldMkLst>
          <pc:docMk/>
          <pc:sldMk cId="1350391331" sldId="258"/>
        </pc:sldMkLst>
      </pc:sldChg>
      <pc:sldChg chg="delSp mod setBg">
        <pc:chgData name="Alicia Mitchell" userId="S::mitchella@snhd.org::203ab123-70fe-44d5-96e6-b5f43106ce9f" providerId="AD" clId="Web-{870094B3-34DE-D633-9F58-54B0C6912802}" dt="2024-10-22T21:03:12.643" v="0"/>
        <pc:sldMkLst>
          <pc:docMk/>
          <pc:sldMk cId="3931714259" sldId="260"/>
        </pc:sldMkLst>
      </pc:sldChg>
      <pc:sldChg chg="modSp ord modNotes">
        <pc:chgData name="Alicia Mitchell" userId="S::mitchella@snhd.org::203ab123-70fe-44d5-96e6-b5f43106ce9f" providerId="AD" clId="Web-{870094B3-34DE-D633-9F58-54B0C6912802}" dt="2024-10-22T21:31:07.246" v="14" actId="14100"/>
        <pc:sldMkLst>
          <pc:docMk/>
          <pc:sldMk cId="817411570" sldId="262"/>
        </pc:sldMkLst>
        <pc:spChg chg="mod">
          <ac:chgData name="Alicia Mitchell" userId="S::mitchella@snhd.org::203ab123-70fe-44d5-96e6-b5f43106ce9f" providerId="AD" clId="Web-{870094B3-34DE-D633-9F58-54B0C6912802}" dt="2024-10-22T21:29:57.540" v="9" actId="20577"/>
          <ac:spMkLst>
            <pc:docMk/>
            <pc:sldMk cId="817411570" sldId="262"/>
            <ac:spMk id="3" creationId="{DDB80FB6-A55D-6CAC-EDF5-EE29A6398740}"/>
          </ac:spMkLst>
        </pc:spChg>
        <pc:picChg chg="mod ord">
          <ac:chgData name="Alicia Mitchell" userId="S::mitchella@snhd.org::203ab123-70fe-44d5-96e6-b5f43106ce9f" providerId="AD" clId="Web-{870094B3-34DE-D633-9F58-54B0C6912802}" dt="2024-10-22T21:31:00.917" v="13" actId="1076"/>
          <ac:picMkLst>
            <pc:docMk/>
            <pc:sldMk cId="817411570" sldId="262"/>
            <ac:picMk id="6" creationId="{B1E4B5E0-9947-A6E7-D062-9F7E0470E324}"/>
          </ac:picMkLst>
        </pc:picChg>
      </pc:sldChg>
    </pc:docChg>
  </pc:docChgLst>
  <pc:docChgLst>
    <pc:chgData name="Karleena Landini" userId="S::landini@snhd.org::5504008a-02cc-4170-bc0f-8846d868ecf7" providerId="AD" clId="Web-{E74C11BF-C429-7C95-12D7-BD81FFB7FDAC}"/>
    <pc:docChg chg="modSld">
      <pc:chgData name="Karleena Landini" userId="S::landini@snhd.org::5504008a-02cc-4170-bc0f-8846d868ecf7" providerId="AD" clId="Web-{E74C11BF-C429-7C95-12D7-BD81FFB7FDAC}" dt="2024-10-22T00:59:52.183" v="93" actId="20577"/>
      <pc:docMkLst>
        <pc:docMk/>
      </pc:docMkLst>
      <pc:sldChg chg="modSp">
        <pc:chgData name="Karleena Landini" userId="S::landini@snhd.org::5504008a-02cc-4170-bc0f-8846d868ecf7" providerId="AD" clId="Web-{E74C11BF-C429-7C95-12D7-BD81FFB7FDAC}" dt="2024-10-22T00:59:52.183" v="93" actId="20577"/>
        <pc:sldMkLst>
          <pc:docMk/>
          <pc:sldMk cId="2843830538" sldId="289"/>
        </pc:sldMkLst>
        <pc:spChg chg="mod">
          <ac:chgData name="Karleena Landini" userId="S::landini@snhd.org::5504008a-02cc-4170-bc0f-8846d868ecf7" providerId="AD" clId="Web-{E74C11BF-C429-7C95-12D7-BD81FFB7FDAC}" dt="2024-10-22T00:59:52.183" v="93" actId="20577"/>
          <ac:spMkLst>
            <pc:docMk/>
            <pc:sldMk cId="2843830538" sldId="289"/>
            <ac:spMk id="4" creationId="{805FE346-6BCC-78C0-54DD-3FC5C7B92CBB}"/>
          </ac:spMkLst>
        </pc:spChg>
      </pc:sldChg>
    </pc:docChg>
  </pc:docChgLst>
  <pc:docChgLst>
    <pc:chgData name="Jessica Ballard" userId="S::ballard@snhd.org::fcdd1dab-6137-40be-afc7-cfc96f264960" providerId="AD" clId="Web-{38DDE940-01D7-E69F-3484-8943C2E53F23}"/>
    <pc:docChg chg="modSld">
      <pc:chgData name="Jessica Ballard" userId="S::ballard@snhd.org::fcdd1dab-6137-40be-afc7-cfc96f264960" providerId="AD" clId="Web-{38DDE940-01D7-E69F-3484-8943C2E53F23}" dt="2024-10-15T20:44:02.843" v="383" actId="20577"/>
      <pc:docMkLst>
        <pc:docMk/>
      </pc:docMkLst>
      <pc:sldChg chg="modSp modCm">
        <pc:chgData name="Jessica Ballard" userId="S::ballard@snhd.org::fcdd1dab-6137-40be-afc7-cfc96f264960" providerId="AD" clId="Web-{38DDE940-01D7-E69F-3484-8943C2E53F23}" dt="2024-10-15T20:40:21.088" v="357" actId="20577"/>
        <pc:sldMkLst>
          <pc:docMk/>
          <pc:sldMk cId="1181626260" sldId="257"/>
        </pc:sldMkLst>
        <pc:spChg chg="mod">
          <ac:chgData name="Jessica Ballard" userId="S::ballard@snhd.org::fcdd1dab-6137-40be-afc7-cfc96f264960" providerId="AD" clId="Web-{38DDE940-01D7-E69F-3484-8943C2E53F23}" dt="2024-10-15T19:59:41.895" v="23" actId="20577"/>
          <ac:spMkLst>
            <pc:docMk/>
            <pc:sldMk cId="1181626260" sldId="257"/>
            <ac:spMk id="2" creationId="{43BD3B42-4B7E-9FE6-4127-A4D5A2739F8F}"/>
          </ac:spMkLst>
        </pc:spChg>
        <pc:spChg chg="mod">
          <ac:chgData name="Jessica Ballard" userId="S::ballard@snhd.org::fcdd1dab-6137-40be-afc7-cfc96f264960" providerId="AD" clId="Web-{38DDE940-01D7-E69F-3484-8943C2E53F23}" dt="2024-10-15T20:40:21.088" v="357" actId="20577"/>
          <ac:spMkLst>
            <pc:docMk/>
            <pc:sldMk cId="1181626260" sldId="257"/>
            <ac:spMk id="3" creationId="{92D8E6AD-1C08-2212-4E7D-70CD134DC56F}"/>
          </ac:spMkLst>
        </pc:spChg>
        <pc:extLst>
          <p:ext xmlns:p="http://schemas.openxmlformats.org/presentationml/2006/main" uri="{D6D511B9-2390-475A-947B-AFAB55BFBCF1}">
            <pc226:cmChg xmlns:pc226="http://schemas.microsoft.com/office/powerpoint/2022/06/main/command" chg="mod">
              <pc226:chgData name="Jessica Ballard" userId="S::ballard@snhd.org::fcdd1dab-6137-40be-afc7-cfc96f264960" providerId="AD" clId="Web-{38DDE940-01D7-E69F-3484-8943C2E53F23}" dt="2024-10-15T19:59:41.895" v="22" actId="20577"/>
              <pc2:cmMkLst xmlns:pc2="http://schemas.microsoft.com/office/powerpoint/2019/9/main/command">
                <pc:docMk/>
                <pc:sldMk cId="1181626260" sldId="257"/>
                <pc2:cmMk id="{D1C395A9-DBBE-4C15-A0C2-BC621F00C87C}"/>
              </pc2:cmMkLst>
            </pc226:cmChg>
          </p:ext>
        </pc:extLst>
      </pc:sldChg>
      <pc:sldChg chg="modSp">
        <pc:chgData name="Jessica Ballard" userId="S::ballard@snhd.org::fcdd1dab-6137-40be-afc7-cfc96f264960" providerId="AD" clId="Web-{38DDE940-01D7-E69F-3484-8943C2E53F23}" dt="2024-10-15T20:44:02.843" v="383" actId="20577"/>
        <pc:sldMkLst>
          <pc:docMk/>
          <pc:sldMk cId="1350391331" sldId="258"/>
        </pc:sldMkLst>
        <pc:graphicFrameChg chg="modGraphic">
          <ac:chgData name="Jessica Ballard" userId="S::ballard@snhd.org::fcdd1dab-6137-40be-afc7-cfc96f264960" providerId="AD" clId="Web-{38DDE940-01D7-E69F-3484-8943C2E53F23}" dt="2024-10-15T20:44:02.843" v="383" actId="20577"/>
          <ac:graphicFrameMkLst>
            <pc:docMk/>
            <pc:sldMk cId="1350391331" sldId="258"/>
            <ac:graphicFrameMk id="5" creationId="{8AD0C63A-29B0-C522-5E70-1E58581DC074}"/>
          </ac:graphicFrameMkLst>
        </pc:graphicFrameChg>
      </pc:sldChg>
      <pc:sldChg chg="modSp">
        <pc:chgData name="Jessica Ballard" userId="S::ballard@snhd.org::fcdd1dab-6137-40be-afc7-cfc96f264960" providerId="AD" clId="Web-{38DDE940-01D7-E69F-3484-8943C2E53F23}" dt="2024-10-15T20:01:29.225" v="49" actId="20577"/>
        <pc:sldMkLst>
          <pc:docMk/>
          <pc:sldMk cId="2492094859" sldId="261"/>
        </pc:sldMkLst>
        <pc:spChg chg="mod">
          <ac:chgData name="Jessica Ballard" userId="S::ballard@snhd.org::fcdd1dab-6137-40be-afc7-cfc96f264960" providerId="AD" clId="Web-{38DDE940-01D7-E69F-3484-8943C2E53F23}" dt="2024-10-15T20:01:29.225" v="49" actId="20577"/>
          <ac:spMkLst>
            <pc:docMk/>
            <pc:sldMk cId="2492094859" sldId="261"/>
            <ac:spMk id="2" creationId="{4A2A1EFA-516D-FD1D-42F2-CE2C58CCC7AF}"/>
          </ac:spMkLst>
        </pc:spChg>
      </pc:sldChg>
      <pc:sldChg chg="modSp">
        <pc:chgData name="Jessica Ballard" userId="S::ballard@snhd.org::fcdd1dab-6137-40be-afc7-cfc96f264960" providerId="AD" clId="Web-{38DDE940-01D7-E69F-3484-8943C2E53F23}" dt="2024-10-15T20:42:22.138" v="360" actId="20577"/>
        <pc:sldMkLst>
          <pc:docMk/>
          <pc:sldMk cId="817411570" sldId="262"/>
        </pc:sldMkLst>
        <pc:spChg chg="mod">
          <ac:chgData name="Jessica Ballard" userId="S::ballard@snhd.org::fcdd1dab-6137-40be-afc7-cfc96f264960" providerId="AD" clId="Web-{38DDE940-01D7-E69F-3484-8943C2E53F23}" dt="2024-10-15T20:01:18.459" v="44" actId="20577"/>
          <ac:spMkLst>
            <pc:docMk/>
            <pc:sldMk cId="817411570" sldId="262"/>
            <ac:spMk id="2" creationId="{50094A8F-6DEE-5297-61F5-9D8E1E3CE9B9}"/>
          </ac:spMkLst>
        </pc:spChg>
        <pc:spChg chg="mod">
          <ac:chgData name="Jessica Ballard" userId="S::ballard@snhd.org::fcdd1dab-6137-40be-afc7-cfc96f264960" providerId="AD" clId="Web-{38DDE940-01D7-E69F-3484-8943C2E53F23}" dt="2024-10-15T20:42:22.138" v="360" actId="20577"/>
          <ac:spMkLst>
            <pc:docMk/>
            <pc:sldMk cId="817411570" sldId="262"/>
            <ac:spMk id="3" creationId="{DDB80FB6-A55D-6CAC-EDF5-EE29A639874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55E49-1CB8-48E5-8A8A-28DFED6BEB0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967604-0DC3-4A0B-8A68-8E899861CC8D}">
      <dgm:prSet/>
      <dgm:spPr/>
      <dgm:t>
        <a:bodyPr/>
        <a:lstStyle/>
        <a:p>
          <a:pPr rtl="0"/>
          <a:r>
            <a:rPr lang="en-US">
              <a:latin typeface="Corbel" panose="020B0503020204020204"/>
            </a:rPr>
            <a:t>Water</a:t>
          </a:r>
          <a:r>
            <a:rPr lang="en-US"/>
            <a:t> </a:t>
          </a:r>
          <a:r>
            <a:rPr lang="en-US">
              <a:latin typeface="Corbel" panose="020B0503020204020204"/>
            </a:rPr>
            <a:t>Chemistry </a:t>
          </a:r>
          <a:r>
            <a:rPr lang="en-US"/>
            <a:t>Study</a:t>
          </a:r>
        </a:p>
      </dgm:t>
    </dgm:pt>
    <dgm:pt modelId="{C39E9307-C144-4A1E-AC67-04B25D2B71A4}" type="parTrans" cxnId="{7EEF1A32-0C5B-4AD4-A101-08A46BEC2E58}">
      <dgm:prSet/>
      <dgm:spPr/>
      <dgm:t>
        <a:bodyPr/>
        <a:lstStyle/>
        <a:p>
          <a:endParaRPr lang="en-US"/>
        </a:p>
      </dgm:t>
    </dgm:pt>
    <dgm:pt modelId="{57125703-4993-491E-9ED4-E00C83D67798}" type="sibTrans" cxnId="{7EEF1A32-0C5B-4AD4-A101-08A46BEC2E58}">
      <dgm:prSet/>
      <dgm:spPr/>
      <dgm:t>
        <a:bodyPr/>
        <a:lstStyle/>
        <a:p>
          <a:endParaRPr lang="en-US"/>
        </a:p>
      </dgm:t>
    </dgm:pt>
    <dgm:pt modelId="{A9BD5CE9-97FD-44B8-9F89-5FFBFD903F1C}">
      <dgm:prSet/>
      <dgm:spPr/>
      <dgm:t>
        <a:bodyPr/>
        <a:lstStyle/>
        <a:p>
          <a:r>
            <a:rPr lang="en-US"/>
            <a:t>Self Reporting Incidents </a:t>
          </a:r>
        </a:p>
      </dgm:t>
    </dgm:pt>
    <dgm:pt modelId="{44E94EF1-2856-4307-BF7C-24189B5C2E54}" type="parTrans" cxnId="{36605935-138B-4402-91F1-9E7D36CEE1DA}">
      <dgm:prSet/>
      <dgm:spPr/>
      <dgm:t>
        <a:bodyPr/>
        <a:lstStyle/>
        <a:p>
          <a:endParaRPr lang="en-US"/>
        </a:p>
      </dgm:t>
    </dgm:pt>
    <dgm:pt modelId="{2158F8C3-E3DA-4CD5-9C50-380CD4F8C636}" type="sibTrans" cxnId="{36605935-138B-4402-91F1-9E7D36CEE1DA}">
      <dgm:prSet/>
      <dgm:spPr/>
      <dgm:t>
        <a:bodyPr/>
        <a:lstStyle/>
        <a:p>
          <a:endParaRPr lang="en-US"/>
        </a:p>
      </dgm:t>
    </dgm:pt>
    <dgm:pt modelId="{9B24DEF4-55B3-4D32-9563-0855A707B4F8}">
      <dgm:prSet/>
      <dgm:spPr/>
      <dgm:t>
        <a:bodyPr/>
        <a:lstStyle/>
        <a:p>
          <a:r>
            <a:rPr lang="en-US"/>
            <a:t>Permits &amp; Billing –Dates to Remember</a:t>
          </a:r>
        </a:p>
      </dgm:t>
    </dgm:pt>
    <dgm:pt modelId="{FF519389-EFBB-4D49-A1AD-9C08B6A4345D}" type="parTrans" cxnId="{B14D591B-18FE-4B52-A201-D7EC8B5A7FB8}">
      <dgm:prSet/>
      <dgm:spPr/>
      <dgm:t>
        <a:bodyPr/>
        <a:lstStyle/>
        <a:p>
          <a:endParaRPr lang="en-US"/>
        </a:p>
      </dgm:t>
    </dgm:pt>
    <dgm:pt modelId="{63A4BCD4-33BE-425B-9227-4EDFED763B27}" type="sibTrans" cxnId="{B14D591B-18FE-4B52-A201-D7EC8B5A7FB8}">
      <dgm:prSet/>
      <dgm:spPr/>
      <dgm:t>
        <a:bodyPr/>
        <a:lstStyle/>
        <a:p>
          <a:endParaRPr lang="en-US"/>
        </a:p>
      </dgm:t>
    </dgm:pt>
    <dgm:pt modelId="{88B28C4B-3AE7-4900-91B2-AEF20C6B68B3}">
      <dgm:prSet/>
      <dgm:spPr/>
      <dgm:t>
        <a:bodyPr/>
        <a:lstStyle/>
        <a:p>
          <a:r>
            <a:rPr lang="en-US"/>
            <a:t>Facility Name/address Change vs Change of Permit Holder</a:t>
          </a:r>
        </a:p>
      </dgm:t>
    </dgm:pt>
    <dgm:pt modelId="{F2DBFA7A-0111-411A-A5B2-796A1146B0D8}" type="parTrans" cxnId="{B51935F9-313F-4003-B752-C8B198D16272}">
      <dgm:prSet/>
      <dgm:spPr/>
      <dgm:t>
        <a:bodyPr/>
        <a:lstStyle/>
        <a:p>
          <a:endParaRPr lang="en-US"/>
        </a:p>
      </dgm:t>
    </dgm:pt>
    <dgm:pt modelId="{FBFFCDBC-F0AB-4374-BD68-7BF0B73A898D}" type="sibTrans" cxnId="{B51935F9-313F-4003-B752-C8B198D16272}">
      <dgm:prSet/>
      <dgm:spPr/>
      <dgm:t>
        <a:bodyPr/>
        <a:lstStyle/>
        <a:p>
          <a:endParaRPr lang="en-US"/>
        </a:p>
      </dgm:t>
    </dgm:pt>
    <dgm:pt modelId="{21F64771-AE46-4E8E-9FF7-D300184BD7BD}">
      <dgm:prSet/>
      <dgm:spPr/>
      <dgm:t>
        <a:bodyPr/>
        <a:lstStyle/>
        <a:p>
          <a:r>
            <a:rPr lang="en-US"/>
            <a:t>Submitting a Successful Waiver Application</a:t>
          </a:r>
        </a:p>
      </dgm:t>
    </dgm:pt>
    <dgm:pt modelId="{508B0869-5BD0-49BA-9DC1-7079570E9BA5}" type="parTrans" cxnId="{6981CC16-D258-42A0-A571-1BCD20460BDB}">
      <dgm:prSet/>
      <dgm:spPr/>
      <dgm:t>
        <a:bodyPr/>
        <a:lstStyle/>
        <a:p>
          <a:endParaRPr lang="en-US"/>
        </a:p>
      </dgm:t>
    </dgm:pt>
    <dgm:pt modelId="{01D4626E-785E-47AD-BF6C-00CC54FFF501}" type="sibTrans" cxnId="{6981CC16-D258-42A0-A571-1BCD20460BDB}">
      <dgm:prSet/>
      <dgm:spPr/>
      <dgm:t>
        <a:bodyPr/>
        <a:lstStyle/>
        <a:p>
          <a:endParaRPr lang="en-US"/>
        </a:p>
      </dgm:t>
    </dgm:pt>
    <dgm:pt modelId="{FC91C67C-8C86-4F08-BA9E-4506D95A9736}">
      <dgm:prSet/>
      <dgm:spPr/>
      <dgm:t>
        <a:bodyPr/>
        <a:lstStyle/>
        <a:p>
          <a:r>
            <a:rPr lang="en-US"/>
            <a:t>SOFA’s (Drain Covers)  </a:t>
          </a:r>
        </a:p>
      </dgm:t>
    </dgm:pt>
    <dgm:pt modelId="{A8D8C0A1-D649-4D18-B5FB-E8E84BD90924}" type="parTrans" cxnId="{DABA0A93-22AE-48E8-92C1-44D15395D777}">
      <dgm:prSet/>
      <dgm:spPr/>
      <dgm:t>
        <a:bodyPr/>
        <a:lstStyle/>
        <a:p>
          <a:endParaRPr lang="en-US"/>
        </a:p>
      </dgm:t>
    </dgm:pt>
    <dgm:pt modelId="{95BE393A-B614-474E-9956-04EB353DF872}" type="sibTrans" cxnId="{DABA0A93-22AE-48E8-92C1-44D15395D777}">
      <dgm:prSet/>
      <dgm:spPr/>
      <dgm:t>
        <a:bodyPr/>
        <a:lstStyle/>
        <a:p>
          <a:endParaRPr lang="en-US"/>
        </a:p>
      </dgm:t>
    </dgm:pt>
    <dgm:pt modelId="{0298FE01-D9B4-4069-BBDB-E41D048BF658}" type="pres">
      <dgm:prSet presAssocID="{65655E49-1CB8-48E5-8A8A-28DFED6BEB00}" presName="root" presStyleCnt="0">
        <dgm:presLayoutVars>
          <dgm:dir/>
          <dgm:resizeHandles val="exact"/>
        </dgm:presLayoutVars>
      </dgm:prSet>
      <dgm:spPr/>
    </dgm:pt>
    <dgm:pt modelId="{86DD8723-46C3-4849-B879-0EF8F1361870}" type="pres">
      <dgm:prSet presAssocID="{83967604-0DC3-4A0B-8A68-8E899861CC8D}" presName="compNode" presStyleCnt="0"/>
      <dgm:spPr/>
    </dgm:pt>
    <dgm:pt modelId="{991953FD-2DEB-4389-A6FB-0B7C29C8ACE9}" type="pres">
      <dgm:prSet presAssocID="{83967604-0DC3-4A0B-8A68-8E899861CC8D}" presName="bgRect" presStyleLbl="bgShp" presStyleIdx="0" presStyleCnt="6"/>
      <dgm:spPr/>
    </dgm:pt>
    <dgm:pt modelId="{BE5D0E9E-9189-450A-977D-5B206E1FE01A}" type="pres">
      <dgm:prSet presAssocID="{83967604-0DC3-4A0B-8A68-8E899861CC8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sk"/>
        </a:ext>
      </dgm:extLst>
    </dgm:pt>
    <dgm:pt modelId="{309940B5-EEB1-4A74-878F-97E57629209C}" type="pres">
      <dgm:prSet presAssocID="{83967604-0DC3-4A0B-8A68-8E899861CC8D}" presName="spaceRect" presStyleCnt="0"/>
      <dgm:spPr/>
    </dgm:pt>
    <dgm:pt modelId="{31CF2842-18D6-4346-B70D-78F1B4EA67B9}" type="pres">
      <dgm:prSet presAssocID="{83967604-0DC3-4A0B-8A68-8E899861CC8D}" presName="parTx" presStyleLbl="revTx" presStyleIdx="0" presStyleCnt="6">
        <dgm:presLayoutVars>
          <dgm:chMax val="0"/>
          <dgm:chPref val="0"/>
        </dgm:presLayoutVars>
      </dgm:prSet>
      <dgm:spPr/>
    </dgm:pt>
    <dgm:pt modelId="{1D773ECB-509D-4733-BD34-6BD2352256BD}" type="pres">
      <dgm:prSet presAssocID="{57125703-4993-491E-9ED4-E00C83D67798}" presName="sibTrans" presStyleCnt="0"/>
      <dgm:spPr/>
    </dgm:pt>
    <dgm:pt modelId="{D3639EDB-0EAA-45F5-A93C-8029A99E6207}" type="pres">
      <dgm:prSet presAssocID="{A9BD5CE9-97FD-44B8-9F89-5FFBFD903F1C}" presName="compNode" presStyleCnt="0"/>
      <dgm:spPr/>
    </dgm:pt>
    <dgm:pt modelId="{C62CF035-314A-4782-BCAF-1A7BEB647D09}" type="pres">
      <dgm:prSet presAssocID="{A9BD5CE9-97FD-44B8-9F89-5FFBFD903F1C}" presName="bgRect" presStyleLbl="bgShp" presStyleIdx="1" presStyleCnt="6"/>
      <dgm:spPr/>
    </dgm:pt>
    <dgm:pt modelId="{6C194942-093B-4550-B4FA-10C8114C20FE}" type="pres">
      <dgm:prSet presAssocID="{A9BD5CE9-97FD-44B8-9F89-5FFBFD903F1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6BCFD914-7B3D-487D-A4E5-47800CF0A8A3}" type="pres">
      <dgm:prSet presAssocID="{A9BD5CE9-97FD-44B8-9F89-5FFBFD903F1C}" presName="spaceRect" presStyleCnt="0"/>
      <dgm:spPr/>
    </dgm:pt>
    <dgm:pt modelId="{D20F63F3-04BE-4A60-850D-675D929F3372}" type="pres">
      <dgm:prSet presAssocID="{A9BD5CE9-97FD-44B8-9F89-5FFBFD903F1C}" presName="parTx" presStyleLbl="revTx" presStyleIdx="1" presStyleCnt="6">
        <dgm:presLayoutVars>
          <dgm:chMax val="0"/>
          <dgm:chPref val="0"/>
        </dgm:presLayoutVars>
      </dgm:prSet>
      <dgm:spPr/>
    </dgm:pt>
    <dgm:pt modelId="{FC50552D-CB26-46C5-8BCB-DE8A969CFCAD}" type="pres">
      <dgm:prSet presAssocID="{2158F8C3-E3DA-4CD5-9C50-380CD4F8C636}" presName="sibTrans" presStyleCnt="0"/>
      <dgm:spPr/>
    </dgm:pt>
    <dgm:pt modelId="{C86C5B5F-299B-40B9-AABD-FDC01B4A681E}" type="pres">
      <dgm:prSet presAssocID="{9B24DEF4-55B3-4D32-9563-0855A707B4F8}" presName="compNode" presStyleCnt="0"/>
      <dgm:spPr/>
    </dgm:pt>
    <dgm:pt modelId="{99FA9361-5D24-4216-8A63-313562285FFD}" type="pres">
      <dgm:prSet presAssocID="{9B24DEF4-55B3-4D32-9563-0855A707B4F8}" presName="bgRect" presStyleLbl="bgShp" presStyleIdx="2" presStyleCnt="6"/>
      <dgm:spPr/>
    </dgm:pt>
    <dgm:pt modelId="{9A451A1F-2019-4407-88E1-951269B661E8}" type="pres">
      <dgm:prSet presAssocID="{9B24DEF4-55B3-4D32-9563-0855A707B4F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tract"/>
        </a:ext>
      </dgm:extLst>
    </dgm:pt>
    <dgm:pt modelId="{4F5621EF-0069-417B-B8D1-120BA6150FD2}" type="pres">
      <dgm:prSet presAssocID="{9B24DEF4-55B3-4D32-9563-0855A707B4F8}" presName="spaceRect" presStyleCnt="0"/>
      <dgm:spPr/>
    </dgm:pt>
    <dgm:pt modelId="{660CECFF-684B-48AB-839C-F03A16B16D93}" type="pres">
      <dgm:prSet presAssocID="{9B24DEF4-55B3-4D32-9563-0855A707B4F8}" presName="parTx" presStyleLbl="revTx" presStyleIdx="2" presStyleCnt="6">
        <dgm:presLayoutVars>
          <dgm:chMax val="0"/>
          <dgm:chPref val="0"/>
        </dgm:presLayoutVars>
      </dgm:prSet>
      <dgm:spPr/>
    </dgm:pt>
    <dgm:pt modelId="{5991A43F-5054-45FC-99C4-B1820AAFAF35}" type="pres">
      <dgm:prSet presAssocID="{63A4BCD4-33BE-425B-9227-4EDFED763B27}" presName="sibTrans" presStyleCnt="0"/>
      <dgm:spPr/>
    </dgm:pt>
    <dgm:pt modelId="{FE879848-0B9D-420A-BF75-DF796580E706}" type="pres">
      <dgm:prSet presAssocID="{88B28C4B-3AE7-4900-91B2-AEF20C6B68B3}" presName="compNode" presStyleCnt="0"/>
      <dgm:spPr/>
    </dgm:pt>
    <dgm:pt modelId="{19704213-76CE-46AB-8EE7-03ABA4C2F750}" type="pres">
      <dgm:prSet presAssocID="{88B28C4B-3AE7-4900-91B2-AEF20C6B68B3}" presName="bgRect" presStyleLbl="bgShp" presStyleIdx="3" presStyleCnt="6"/>
      <dgm:spPr/>
    </dgm:pt>
    <dgm:pt modelId="{FF76B855-0CB6-4C4A-854E-BC43FF1A1C88}" type="pres">
      <dgm:prSet presAssocID="{88B28C4B-3AE7-4900-91B2-AEF20C6B68B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A24897CE-ADBF-4E6D-9685-9BAFEA0E375F}" type="pres">
      <dgm:prSet presAssocID="{88B28C4B-3AE7-4900-91B2-AEF20C6B68B3}" presName="spaceRect" presStyleCnt="0"/>
      <dgm:spPr/>
    </dgm:pt>
    <dgm:pt modelId="{30F741DE-C0F2-4D0E-9760-6DC29866CDD8}" type="pres">
      <dgm:prSet presAssocID="{88B28C4B-3AE7-4900-91B2-AEF20C6B68B3}" presName="parTx" presStyleLbl="revTx" presStyleIdx="3" presStyleCnt="6">
        <dgm:presLayoutVars>
          <dgm:chMax val="0"/>
          <dgm:chPref val="0"/>
        </dgm:presLayoutVars>
      </dgm:prSet>
      <dgm:spPr/>
    </dgm:pt>
    <dgm:pt modelId="{DD97AEA1-D021-4CE4-A814-01F35E7518DD}" type="pres">
      <dgm:prSet presAssocID="{FBFFCDBC-F0AB-4374-BD68-7BF0B73A898D}" presName="sibTrans" presStyleCnt="0"/>
      <dgm:spPr/>
    </dgm:pt>
    <dgm:pt modelId="{F5F914F7-0BFB-4A5A-B0CF-B59F2B0F8937}" type="pres">
      <dgm:prSet presAssocID="{21F64771-AE46-4E8E-9FF7-D300184BD7BD}" presName="compNode" presStyleCnt="0"/>
      <dgm:spPr/>
    </dgm:pt>
    <dgm:pt modelId="{B1DD43AD-F377-4F59-8069-E0128A346633}" type="pres">
      <dgm:prSet presAssocID="{21F64771-AE46-4E8E-9FF7-D300184BD7BD}" presName="bgRect" presStyleLbl="bgShp" presStyleIdx="4" presStyleCnt="6"/>
      <dgm:spPr/>
    </dgm:pt>
    <dgm:pt modelId="{E1BE5053-D4BE-4396-9683-B4149B01651F}" type="pres">
      <dgm:prSet presAssocID="{21F64771-AE46-4E8E-9FF7-D300184BD7B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F498094D-CF5B-453E-B073-175B7319DD53}" type="pres">
      <dgm:prSet presAssocID="{21F64771-AE46-4E8E-9FF7-D300184BD7BD}" presName="spaceRect" presStyleCnt="0"/>
      <dgm:spPr/>
    </dgm:pt>
    <dgm:pt modelId="{24618B62-10C4-4CC5-937C-B34EEA008288}" type="pres">
      <dgm:prSet presAssocID="{21F64771-AE46-4E8E-9FF7-D300184BD7BD}" presName="parTx" presStyleLbl="revTx" presStyleIdx="4" presStyleCnt="6">
        <dgm:presLayoutVars>
          <dgm:chMax val="0"/>
          <dgm:chPref val="0"/>
        </dgm:presLayoutVars>
      </dgm:prSet>
      <dgm:spPr/>
    </dgm:pt>
    <dgm:pt modelId="{5E56A24B-BBB7-416A-A7A2-D5079AA93913}" type="pres">
      <dgm:prSet presAssocID="{01D4626E-785E-47AD-BF6C-00CC54FFF501}" presName="sibTrans" presStyleCnt="0"/>
      <dgm:spPr/>
    </dgm:pt>
    <dgm:pt modelId="{5310D407-208A-4A55-BA75-496373A8E5E0}" type="pres">
      <dgm:prSet presAssocID="{FC91C67C-8C86-4F08-BA9E-4506D95A9736}" presName="compNode" presStyleCnt="0"/>
      <dgm:spPr/>
    </dgm:pt>
    <dgm:pt modelId="{31835553-C992-44E9-B339-5401089E6DB3}" type="pres">
      <dgm:prSet presAssocID="{FC91C67C-8C86-4F08-BA9E-4506D95A9736}" presName="bgRect" presStyleLbl="bgShp" presStyleIdx="5" presStyleCnt="6"/>
      <dgm:spPr/>
    </dgm:pt>
    <dgm:pt modelId="{A7AAAE29-5E50-4F96-A4A5-5A861565AB24}" type="pres">
      <dgm:prSet presAssocID="{FC91C67C-8C86-4F08-BA9E-4506D95A973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uch"/>
        </a:ext>
      </dgm:extLst>
    </dgm:pt>
    <dgm:pt modelId="{DFB879B0-2E7B-407B-90E9-418983EEE240}" type="pres">
      <dgm:prSet presAssocID="{FC91C67C-8C86-4F08-BA9E-4506D95A9736}" presName="spaceRect" presStyleCnt="0"/>
      <dgm:spPr/>
    </dgm:pt>
    <dgm:pt modelId="{905F9F2F-9B8D-4CBB-8A6B-57B97DA3E839}" type="pres">
      <dgm:prSet presAssocID="{FC91C67C-8C86-4F08-BA9E-4506D95A9736}" presName="parTx" presStyleLbl="revTx" presStyleIdx="5" presStyleCnt="6">
        <dgm:presLayoutVars>
          <dgm:chMax val="0"/>
          <dgm:chPref val="0"/>
        </dgm:presLayoutVars>
      </dgm:prSet>
      <dgm:spPr/>
    </dgm:pt>
  </dgm:ptLst>
  <dgm:cxnLst>
    <dgm:cxn modelId="{B02F440A-32F5-4041-80D1-324A651BB9B6}" type="presOf" srcId="{88B28C4B-3AE7-4900-91B2-AEF20C6B68B3}" destId="{30F741DE-C0F2-4D0E-9760-6DC29866CDD8}" srcOrd="0" destOrd="0" presId="urn:microsoft.com/office/officeart/2018/2/layout/IconVerticalSolidList"/>
    <dgm:cxn modelId="{6981CC16-D258-42A0-A571-1BCD20460BDB}" srcId="{65655E49-1CB8-48E5-8A8A-28DFED6BEB00}" destId="{21F64771-AE46-4E8E-9FF7-D300184BD7BD}" srcOrd="4" destOrd="0" parTransId="{508B0869-5BD0-49BA-9DC1-7079570E9BA5}" sibTransId="{01D4626E-785E-47AD-BF6C-00CC54FFF501}"/>
    <dgm:cxn modelId="{B14D591B-18FE-4B52-A201-D7EC8B5A7FB8}" srcId="{65655E49-1CB8-48E5-8A8A-28DFED6BEB00}" destId="{9B24DEF4-55B3-4D32-9563-0855A707B4F8}" srcOrd="2" destOrd="0" parTransId="{FF519389-EFBB-4D49-A1AD-9C08B6A4345D}" sibTransId="{63A4BCD4-33BE-425B-9227-4EDFED763B27}"/>
    <dgm:cxn modelId="{427ABE21-59BE-4D94-A30D-8AEC7CA162D6}" type="presOf" srcId="{21F64771-AE46-4E8E-9FF7-D300184BD7BD}" destId="{24618B62-10C4-4CC5-937C-B34EEA008288}" srcOrd="0" destOrd="0" presId="urn:microsoft.com/office/officeart/2018/2/layout/IconVerticalSolidList"/>
    <dgm:cxn modelId="{BC811929-83B5-46ED-BE8B-EBF862F84AB1}" type="presOf" srcId="{FC91C67C-8C86-4F08-BA9E-4506D95A9736}" destId="{905F9F2F-9B8D-4CBB-8A6B-57B97DA3E839}" srcOrd="0" destOrd="0" presId="urn:microsoft.com/office/officeart/2018/2/layout/IconVerticalSolidList"/>
    <dgm:cxn modelId="{7EEF1A32-0C5B-4AD4-A101-08A46BEC2E58}" srcId="{65655E49-1CB8-48E5-8A8A-28DFED6BEB00}" destId="{83967604-0DC3-4A0B-8A68-8E899861CC8D}" srcOrd="0" destOrd="0" parTransId="{C39E9307-C144-4A1E-AC67-04B25D2B71A4}" sibTransId="{57125703-4993-491E-9ED4-E00C83D67798}"/>
    <dgm:cxn modelId="{36605935-138B-4402-91F1-9E7D36CEE1DA}" srcId="{65655E49-1CB8-48E5-8A8A-28DFED6BEB00}" destId="{A9BD5CE9-97FD-44B8-9F89-5FFBFD903F1C}" srcOrd="1" destOrd="0" parTransId="{44E94EF1-2856-4307-BF7C-24189B5C2E54}" sibTransId="{2158F8C3-E3DA-4CD5-9C50-380CD4F8C636}"/>
    <dgm:cxn modelId="{4D875A90-D2FF-4C66-8875-E8717DEE0459}" type="presOf" srcId="{65655E49-1CB8-48E5-8A8A-28DFED6BEB00}" destId="{0298FE01-D9B4-4069-BBDB-E41D048BF658}" srcOrd="0" destOrd="0" presId="urn:microsoft.com/office/officeart/2018/2/layout/IconVerticalSolidList"/>
    <dgm:cxn modelId="{DABA0A93-22AE-48E8-92C1-44D15395D777}" srcId="{65655E49-1CB8-48E5-8A8A-28DFED6BEB00}" destId="{FC91C67C-8C86-4F08-BA9E-4506D95A9736}" srcOrd="5" destOrd="0" parTransId="{A8D8C0A1-D649-4D18-B5FB-E8E84BD90924}" sibTransId="{95BE393A-B614-474E-9956-04EB353DF872}"/>
    <dgm:cxn modelId="{2081F0A9-73E9-4EAC-8B3B-BAA0FC1BD83A}" type="presOf" srcId="{A9BD5CE9-97FD-44B8-9F89-5FFBFD903F1C}" destId="{D20F63F3-04BE-4A60-850D-675D929F3372}" srcOrd="0" destOrd="0" presId="urn:microsoft.com/office/officeart/2018/2/layout/IconVerticalSolidList"/>
    <dgm:cxn modelId="{3AD57AAC-8A69-444D-80F2-06E90ADEAE4A}" type="presOf" srcId="{83967604-0DC3-4A0B-8A68-8E899861CC8D}" destId="{31CF2842-18D6-4346-B70D-78F1B4EA67B9}" srcOrd="0" destOrd="0" presId="urn:microsoft.com/office/officeart/2018/2/layout/IconVerticalSolidList"/>
    <dgm:cxn modelId="{06D9DAB3-A131-4C6E-A222-0EEDA9D313A2}" type="presOf" srcId="{9B24DEF4-55B3-4D32-9563-0855A707B4F8}" destId="{660CECFF-684B-48AB-839C-F03A16B16D93}" srcOrd="0" destOrd="0" presId="urn:microsoft.com/office/officeart/2018/2/layout/IconVerticalSolidList"/>
    <dgm:cxn modelId="{B51935F9-313F-4003-B752-C8B198D16272}" srcId="{65655E49-1CB8-48E5-8A8A-28DFED6BEB00}" destId="{88B28C4B-3AE7-4900-91B2-AEF20C6B68B3}" srcOrd="3" destOrd="0" parTransId="{F2DBFA7A-0111-411A-A5B2-796A1146B0D8}" sibTransId="{FBFFCDBC-F0AB-4374-BD68-7BF0B73A898D}"/>
    <dgm:cxn modelId="{EDCC5B71-B5F5-4356-A4C8-7385DD04393C}" type="presParOf" srcId="{0298FE01-D9B4-4069-BBDB-E41D048BF658}" destId="{86DD8723-46C3-4849-B879-0EF8F1361870}" srcOrd="0" destOrd="0" presId="urn:microsoft.com/office/officeart/2018/2/layout/IconVerticalSolidList"/>
    <dgm:cxn modelId="{FFE813CB-6D0D-4152-BA2B-516FEE5C9DB6}" type="presParOf" srcId="{86DD8723-46C3-4849-B879-0EF8F1361870}" destId="{991953FD-2DEB-4389-A6FB-0B7C29C8ACE9}" srcOrd="0" destOrd="0" presId="urn:microsoft.com/office/officeart/2018/2/layout/IconVerticalSolidList"/>
    <dgm:cxn modelId="{9D207519-853F-423C-9F0F-0DB1DDDE79CA}" type="presParOf" srcId="{86DD8723-46C3-4849-B879-0EF8F1361870}" destId="{BE5D0E9E-9189-450A-977D-5B206E1FE01A}" srcOrd="1" destOrd="0" presId="urn:microsoft.com/office/officeart/2018/2/layout/IconVerticalSolidList"/>
    <dgm:cxn modelId="{7F6A656D-1DE9-40AB-8968-3DA64506FFBC}" type="presParOf" srcId="{86DD8723-46C3-4849-B879-0EF8F1361870}" destId="{309940B5-EEB1-4A74-878F-97E57629209C}" srcOrd="2" destOrd="0" presId="urn:microsoft.com/office/officeart/2018/2/layout/IconVerticalSolidList"/>
    <dgm:cxn modelId="{54F2EEC6-688E-4653-ABEE-BD3F73A971A0}" type="presParOf" srcId="{86DD8723-46C3-4849-B879-0EF8F1361870}" destId="{31CF2842-18D6-4346-B70D-78F1B4EA67B9}" srcOrd="3" destOrd="0" presId="urn:microsoft.com/office/officeart/2018/2/layout/IconVerticalSolidList"/>
    <dgm:cxn modelId="{DC2A9552-CA5B-45A2-BA81-91FF67553184}" type="presParOf" srcId="{0298FE01-D9B4-4069-BBDB-E41D048BF658}" destId="{1D773ECB-509D-4733-BD34-6BD2352256BD}" srcOrd="1" destOrd="0" presId="urn:microsoft.com/office/officeart/2018/2/layout/IconVerticalSolidList"/>
    <dgm:cxn modelId="{5A4FC52E-9B56-4733-AA95-96717AC20469}" type="presParOf" srcId="{0298FE01-D9B4-4069-BBDB-E41D048BF658}" destId="{D3639EDB-0EAA-45F5-A93C-8029A99E6207}" srcOrd="2" destOrd="0" presId="urn:microsoft.com/office/officeart/2018/2/layout/IconVerticalSolidList"/>
    <dgm:cxn modelId="{4FD9E5A0-851C-4095-B646-28EFC3F952E1}" type="presParOf" srcId="{D3639EDB-0EAA-45F5-A93C-8029A99E6207}" destId="{C62CF035-314A-4782-BCAF-1A7BEB647D09}" srcOrd="0" destOrd="0" presId="urn:microsoft.com/office/officeart/2018/2/layout/IconVerticalSolidList"/>
    <dgm:cxn modelId="{5A3FC849-CF6F-4252-BB28-C0D395FB8EF5}" type="presParOf" srcId="{D3639EDB-0EAA-45F5-A93C-8029A99E6207}" destId="{6C194942-093B-4550-B4FA-10C8114C20FE}" srcOrd="1" destOrd="0" presId="urn:microsoft.com/office/officeart/2018/2/layout/IconVerticalSolidList"/>
    <dgm:cxn modelId="{83E3D254-8D8D-496E-8042-FDDA151514F6}" type="presParOf" srcId="{D3639EDB-0EAA-45F5-A93C-8029A99E6207}" destId="{6BCFD914-7B3D-487D-A4E5-47800CF0A8A3}" srcOrd="2" destOrd="0" presId="urn:microsoft.com/office/officeart/2018/2/layout/IconVerticalSolidList"/>
    <dgm:cxn modelId="{0D5A8186-6645-4991-83CD-9C67730767FA}" type="presParOf" srcId="{D3639EDB-0EAA-45F5-A93C-8029A99E6207}" destId="{D20F63F3-04BE-4A60-850D-675D929F3372}" srcOrd="3" destOrd="0" presId="urn:microsoft.com/office/officeart/2018/2/layout/IconVerticalSolidList"/>
    <dgm:cxn modelId="{1F7D2A3B-B9D4-4FD3-8052-EE193B883269}" type="presParOf" srcId="{0298FE01-D9B4-4069-BBDB-E41D048BF658}" destId="{FC50552D-CB26-46C5-8BCB-DE8A969CFCAD}" srcOrd="3" destOrd="0" presId="urn:microsoft.com/office/officeart/2018/2/layout/IconVerticalSolidList"/>
    <dgm:cxn modelId="{2D65A9F5-63C9-4AE3-8A1F-6C1E51B32899}" type="presParOf" srcId="{0298FE01-D9B4-4069-BBDB-E41D048BF658}" destId="{C86C5B5F-299B-40B9-AABD-FDC01B4A681E}" srcOrd="4" destOrd="0" presId="urn:microsoft.com/office/officeart/2018/2/layout/IconVerticalSolidList"/>
    <dgm:cxn modelId="{3666EC12-EC18-4383-9111-3EAAE66994EA}" type="presParOf" srcId="{C86C5B5F-299B-40B9-AABD-FDC01B4A681E}" destId="{99FA9361-5D24-4216-8A63-313562285FFD}" srcOrd="0" destOrd="0" presId="urn:microsoft.com/office/officeart/2018/2/layout/IconVerticalSolidList"/>
    <dgm:cxn modelId="{B95C9907-5C06-4F86-9AB0-ACCE99BA252B}" type="presParOf" srcId="{C86C5B5F-299B-40B9-AABD-FDC01B4A681E}" destId="{9A451A1F-2019-4407-88E1-951269B661E8}" srcOrd="1" destOrd="0" presId="urn:microsoft.com/office/officeart/2018/2/layout/IconVerticalSolidList"/>
    <dgm:cxn modelId="{E4D240B9-A188-4B67-B89B-FF7D89ACF456}" type="presParOf" srcId="{C86C5B5F-299B-40B9-AABD-FDC01B4A681E}" destId="{4F5621EF-0069-417B-B8D1-120BA6150FD2}" srcOrd="2" destOrd="0" presId="urn:microsoft.com/office/officeart/2018/2/layout/IconVerticalSolidList"/>
    <dgm:cxn modelId="{60408EA7-3E53-4025-B1D4-D371A8DB61A7}" type="presParOf" srcId="{C86C5B5F-299B-40B9-AABD-FDC01B4A681E}" destId="{660CECFF-684B-48AB-839C-F03A16B16D93}" srcOrd="3" destOrd="0" presId="urn:microsoft.com/office/officeart/2018/2/layout/IconVerticalSolidList"/>
    <dgm:cxn modelId="{0D854F30-FF2C-463A-819F-DDDB3803A9F1}" type="presParOf" srcId="{0298FE01-D9B4-4069-BBDB-E41D048BF658}" destId="{5991A43F-5054-45FC-99C4-B1820AAFAF35}" srcOrd="5" destOrd="0" presId="urn:microsoft.com/office/officeart/2018/2/layout/IconVerticalSolidList"/>
    <dgm:cxn modelId="{B34A9957-6696-4FC0-9B9A-B4E0731431BE}" type="presParOf" srcId="{0298FE01-D9B4-4069-BBDB-E41D048BF658}" destId="{FE879848-0B9D-420A-BF75-DF796580E706}" srcOrd="6" destOrd="0" presId="urn:microsoft.com/office/officeart/2018/2/layout/IconVerticalSolidList"/>
    <dgm:cxn modelId="{883EC702-18FE-4A63-82E3-A1EAEF406A97}" type="presParOf" srcId="{FE879848-0B9D-420A-BF75-DF796580E706}" destId="{19704213-76CE-46AB-8EE7-03ABA4C2F750}" srcOrd="0" destOrd="0" presId="urn:microsoft.com/office/officeart/2018/2/layout/IconVerticalSolidList"/>
    <dgm:cxn modelId="{B80A76EE-E621-4F1F-BBB9-C68E08C0B4AF}" type="presParOf" srcId="{FE879848-0B9D-420A-BF75-DF796580E706}" destId="{FF76B855-0CB6-4C4A-854E-BC43FF1A1C88}" srcOrd="1" destOrd="0" presId="urn:microsoft.com/office/officeart/2018/2/layout/IconVerticalSolidList"/>
    <dgm:cxn modelId="{5F921120-81D4-4525-BD15-42EBD630C999}" type="presParOf" srcId="{FE879848-0B9D-420A-BF75-DF796580E706}" destId="{A24897CE-ADBF-4E6D-9685-9BAFEA0E375F}" srcOrd="2" destOrd="0" presId="urn:microsoft.com/office/officeart/2018/2/layout/IconVerticalSolidList"/>
    <dgm:cxn modelId="{F6BF203A-33D1-49B7-9D35-520C05641BF3}" type="presParOf" srcId="{FE879848-0B9D-420A-BF75-DF796580E706}" destId="{30F741DE-C0F2-4D0E-9760-6DC29866CDD8}" srcOrd="3" destOrd="0" presId="urn:microsoft.com/office/officeart/2018/2/layout/IconVerticalSolidList"/>
    <dgm:cxn modelId="{7974BE1A-5758-4F96-9F9E-23799D10859E}" type="presParOf" srcId="{0298FE01-D9B4-4069-BBDB-E41D048BF658}" destId="{DD97AEA1-D021-4CE4-A814-01F35E7518DD}" srcOrd="7" destOrd="0" presId="urn:microsoft.com/office/officeart/2018/2/layout/IconVerticalSolidList"/>
    <dgm:cxn modelId="{EC4516A2-DE59-46F7-8D93-C6BCABA04B3F}" type="presParOf" srcId="{0298FE01-D9B4-4069-BBDB-E41D048BF658}" destId="{F5F914F7-0BFB-4A5A-B0CF-B59F2B0F8937}" srcOrd="8" destOrd="0" presId="urn:microsoft.com/office/officeart/2018/2/layout/IconVerticalSolidList"/>
    <dgm:cxn modelId="{E1A8DB94-0F9C-4C61-B2D0-E0F09E602948}" type="presParOf" srcId="{F5F914F7-0BFB-4A5A-B0CF-B59F2B0F8937}" destId="{B1DD43AD-F377-4F59-8069-E0128A346633}" srcOrd="0" destOrd="0" presId="urn:microsoft.com/office/officeart/2018/2/layout/IconVerticalSolidList"/>
    <dgm:cxn modelId="{7BCAD8F3-2A76-469B-8F51-3CC47669E8CB}" type="presParOf" srcId="{F5F914F7-0BFB-4A5A-B0CF-B59F2B0F8937}" destId="{E1BE5053-D4BE-4396-9683-B4149B01651F}" srcOrd="1" destOrd="0" presId="urn:microsoft.com/office/officeart/2018/2/layout/IconVerticalSolidList"/>
    <dgm:cxn modelId="{714A5F71-99BE-4928-82A2-51BB98FE4613}" type="presParOf" srcId="{F5F914F7-0BFB-4A5A-B0CF-B59F2B0F8937}" destId="{F498094D-CF5B-453E-B073-175B7319DD53}" srcOrd="2" destOrd="0" presId="urn:microsoft.com/office/officeart/2018/2/layout/IconVerticalSolidList"/>
    <dgm:cxn modelId="{9A787F99-8972-474E-BC5D-7500C9F3B614}" type="presParOf" srcId="{F5F914F7-0BFB-4A5A-B0CF-B59F2B0F8937}" destId="{24618B62-10C4-4CC5-937C-B34EEA008288}" srcOrd="3" destOrd="0" presId="urn:microsoft.com/office/officeart/2018/2/layout/IconVerticalSolidList"/>
    <dgm:cxn modelId="{2E0C0269-9E07-4E6E-9DC0-3CDFFDC8FDCF}" type="presParOf" srcId="{0298FE01-D9B4-4069-BBDB-E41D048BF658}" destId="{5E56A24B-BBB7-416A-A7A2-D5079AA93913}" srcOrd="9" destOrd="0" presId="urn:microsoft.com/office/officeart/2018/2/layout/IconVerticalSolidList"/>
    <dgm:cxn modelId="{294C8412-581B-4A56-8654-3D75ED371704}" type="presParOf" srcId="{0298FE01-D9B4-4069-BBDB-E41D048BF658}" destId="{5310D407-208A-4A55-BA75-496373A8E5E0}" srcOrd="10" destOrd="0" presId="urn:microsoft.com/office/officeart/2018/2/layout/IconVerticalSolidList"/>
    <dgm:cxn modelId="{8E17CAF5-02D8-4FC0-9CA9-13204DCDCB6F}" type="presParOf" srcId="{5310D407-208A-4A55-BA75-496373A8E5E0}" destId="{31835553-C992-44E9-B339-5401089E6DB3}" srcOrd="0" destOrd="0" presId="urn:microsoft.com/office/officeart/2018/2/layout/IconVerticalSolidList"/>
    <dgm:cxn modelId="{0AD5EC7E-2D4E-4B94-8911-B2EF76D21EEE}" type="presParOf" srcId="{5310D407-208A-4A55-BA75-496373A8E5E0}" destId="{A7AAAE29-5E50-4F96-A4A5-5A861565AB24}" srcOrd="1" destOrd="0" presId="urn:microsoft.com/office/officeart/2018/2/layout/IconVerticalSolidList"/>
    <dgm:cxn modelId="{14FE01FE-6D84-4DEF-B2FE-C918051F96F1}" type="presParOf" srcId="{5310D407-208A-4A55-BA75-496373A8E5E0}" destId="{DFB879B0-2E7B-407B-90E9-418983EEE240}" srcOrd="2" destOrd="0" presId="urn:microsoft.com/office/officeart/2018/2/layout/IconVerticalSolidList"/>
    <dgm:cxn modelId="{504599B0-A0DB-4EF1-91FA-283C14F14158}" type="presParOf" srcId="{5310D407-208A-4A55-BA75-496373A8E5E0}" destId="{905F9F2F-9B8D-4CBB-8A6B-57B97DA3E8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9273BD-B503-4AE7-BAEE-55FD46DA3BD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88EEB11-7559-4D4D-952F-51533EC7179C}">
      <dgm:prSet/>
      <dgm:spPr/>
      <dgm:t>
        <a:bodyPr/>
        <a:lstStyle/>
        <a:p>
          <a:r>
            <a:rPr lang="en-US"/>
            <a:t>High levels may negatively affect health by irritating the eyes, skin, and respiratory system. It can also damage the liver or gastrointestinal track (Chen et al., 2024).</a:t>
          </a:r>
        </a:p>
      </dgm:t>
    </dgm:pt>
    <dgm:pt modelId="{CC96B1E9-BF9F-4D52-A652-BC40113729B4}" type="parTrans" cxnId="{1219C538-D2A5-4E52-8EEC-D2A01D5E0FE4}">
      <dgm:prSet/>
      <dgm:spPr/>
      <dgm:t>
        <a:bodyPr/>
        <a:lstStyle/>
        <a:p>
          <a:endParaRPr lang="en-US"/>
        </a:p>
      </dgm:t>
    </dgm:pt>
    <dgm:pt modelId="{C6199CCC-F90B-4F8E-9BB2-7CC5D1274168}" type="sibTrans" cxnId="{1219C538-D2A5-4E52-8EEC-D2A01D5E0FE4}">
      <dgm:prSet/>
      <dgm:spPr/>
      <dgm:t>
        <a:bodyPr/>
        <a:lstStyle/>
        <a:p>
          <a:endParaRPr lang="en-US"/>
        </a:p>
      </dgm:t>
    </dgm:pt>
    <dgm:pt modelId="{84932F62-470A-4BBC-AE08-869ED501AE3A}">
      <dgm:prSet/>
      <dgm:spPr/>
      <dgm:t>
        <a:bodyPr/>
        <a:lstStyle/>
        <a:p>
          <a:r>
            <a:rPr lang="en-US"/>
            <a:t>When cyanuric acid is repeatedly added it can cause a lack of available chlorine.</a:t>
          </a:r>
        </a:p>
      </dgm:t>
    </dgm:pt>
    <dgm:pt modelId="{ECEEAD57-94D6-4741-AEBC-B484B9771F80}" type="parTrans" cxnId="{969D8F57-BAE7-40E7-9E9F-FA3587022CC2}">
      <dgm:prSet/>
      <dgm:spPr/>
      <dgm:t>
        <a:bodyPr/>
        <a:lstStyle/>
        <a:p>
          <a:endParaRPr lang="en-US"/>
        </a:p>
      </dgm:t>
    </dgm:pt>
    <dgm:pt modelId="{B614FD81-ABFE-4CE9-B342-FC20856B49A7}" type="sibTrans" cxnId="{969D8F57-BAE7-40E7-9E9F-FA3587022CC2}">
      <dgm:prSet/>
      <dgm:spPr/>
      <dgm:t>
        <a:bodyPr/>
        <a:lstStyle/>
        <a:p>
          <a:endParaRPr lang="en-US"/>
        </a:p>
      </dgm:t>
    </dgm:pt>
    <dgm:pt modelId="{DEE33608-A655-4922-AAEA-D1917862A6F0}">
      <dgm:prSet/>
      <dgm:spPr/>
      <dgm:t>
        <a:bodyPr/>
        <a:lstStyle/>
        <a:p>
          <a:r>
            <a:rPr lang="en-US"/>
            <a:t>Excess levels reduce chlorine activity increasing the risk of waterborne illness because of inadequate elimination of viruses, bacteria, and other pathogens (Chen et al., 2024)</a:t>
          </a:r>
        </a:p>
      </dgm:t>
    </dgm:pt>
    <dgm:pt modelId="{4AD1E3DF-703C-4BBA-B574-610FC5DECE94}" type="parTrans" cxnId="{2EE313FA-0876-4C56-B6C1-5F716A70ABE6}">
      <dgm:prSet/>
      <dgm:spPr/>
      <dgm:t>
        <a:bodyPr/>
        <a:lstStyle/>
        <a:p>
          <a:endParaRPr lang="en-US"/>
        </a:p>
      </dgm:t>
    </dgm:pt>
    <dgm:pt modelId="{9C14FE61-C69E-4DAC-BBE4-C1DA15C5D766}" type="sibTrans" cxnId="{2EE313FA-0876-4C56-B6C1-5F716A70ABE6}">
      <dgm:prSet/>
      <dgm:spPr/>
      <dgm:t>
        <a:bodyPr/>
        <a:lstStyle/>
        <a:p>
          <a:endParaRPr lang="en-US"/>
        </a:p>
      </dgm:t>
    </dgm:pt>
    <dgm:pt modelId="{15B1B003-4154-448F-A41D-F394F315982C}" type="pres">
      <dgm:prSet presAssocID="{939273BD-B503-4AE7-BAEE-55FD46DA3BD4}" presName="root" presStyleCnt="0">
        <dgm:presLayoutVars>
          <dgm:dir/>
          <dgm:resizeHandles val="exact"/>
        </dgm:presLayoutVars>
      </dgm:prSet>
      <dgm:spPr/>
    </dgm:pt>
    <dgm:pt modelId="{7515A727-9923-48BC-B676-7EC31D9ACD3F}" type="pres">
      <dgm:prSet presAssocID="{A88EEB11-7559-4D4D-952F-51533EC7179C}" presName="compNode" presStyleCnt="0"/>
      <dgm:spPr/>
    </dgm:pt>
    <dgm:pt modelId="{0215BB90-0C0B-4583-BA17-97039CC411DE}" type="pres">
      <dgm:prSet presAssocID="{A88EEB11-7559-4D4D-952F-51533EC7179C}" presName="bgRect" presStyleLbl="bgShp" presStyleIdx="0" presStyleCnt="3"/>
      <dgm:spPr/>
    </dgm:pt>
    <dgm:pt modelId="{D404F66E-72FA-45AB-8742-1F92AEC4AFBF}" type="pres">
      <dgm:prSet presAssocID="{A88EEB11-7559-4D4D-952F-51533EC7179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ungs"/>
        </a:ext>
      </dgm:extLst>
    </dgm:pt>
    <dgm:pt modelId="{92C1A7A8-139F-42F3-9656-B8C21201691A}" type="pres">
      <dgm:prSet presAssocID="{A88EEB11-7559-4D4D-952F-51533EC7179C}" presName="spaceRect" presStyleCnt="0"/>
      <dgm:spPr/>
    </dgm:pt>
    <dgm:pt modelId="{EE9ED97D-086A-4C63-8B6C-99F7C12B3CC3}" type="pres">
      <dgm:prSet presAssocID="{A88EEB11-7559-4D4D-952F-51533EC7179C}" presName="parTx" presStyleLbl="revTx" presStyleIdx="0" presStyleCnt="3">
        <dgm:presLayoutVars>
          <dgm:chMax val="0"/>
          <dgm:chPref val="0"/>
        </dgm:presLayoutVars>
      </dgm:prSet>
      <dgm:spPr/>
    </dgm:pt>
    <dgm:pt modelId="{9175A33C-1827-46F4-B326-6E424EB287A5}" type="pres">
      <dgm:prSet presAssocID="{C6199CCC-F90B-4F8E-9BB2-7CC5D1274168}" presName="sibTrans" presStyleCnt="0"/>
      <dgm:spPr/>
    </dgm:pt>
    <dgm:pt modelId="{FFF84F11-B4A5-41F0-9D67-89D801CDC0A6}" type="pres">
      <dgm:prSet presAssocID="{84932F62-470A-4BBC-AE08-869ED501AE3A}" presName="compNode" presStyleCnt="0"/>
      <dgm:spPr/>
    </dgm:pt>
    <dgm:pt modelId="{131651A0-79A9-4445-80EB-E920DEDC99E1}" type="pres">
      <dgm:prSet presAssocID="{84932F62-470A-4BBC-AE08-869ED501AE3A}" presName="bgRect" presStyleLbl="bgShp" presStyleIdx="1" presStyleCnt="3"/>
      <dgm:spPr/>
    </dgm:pt>
    <dgm:pt modelId="{01B4506A-0FA9-44BC-AFC5-255D704D80FC}" type="pres">
      <dgm:prSet presAssocID="{84932F62-470A-4BBC-AE08-869ED501AE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D5597673-A032-4AB5-8BC4-77C20701F85E}" type="pres">
      <dgm:prSet presAssocID="{84932F62-470A-4BBC-AE08-869ED501AE3A}" presName="spaceRect" presStyleCnt="0"/>
      <dgm:spPr/>
    </dgm:pt>
    <dgm:pt modelId="{F1F04153-69A3-40E8-96AE-322AD6406B87}" type="pres">
      <dgm:prSet presAssocID="{84932F62-470A-4BBC-AE08-869ED501AE3A}" presName="parTx" presStyleLbl="revTx" presStyleIdx="1" presStyleCnt="3">
        <dgm:presLayoutVars>
          <dgm:chMax val="0"/>
          <dgm:chPref val="0"/>
        </dgm:presLayoutVars>
      </dgm:prSet>
      <dgm:spPr/>
    </dgm:pt>
    <dgm:pt modelId="{29A0641C-F61E-406B-A572-77916284B1E2}" type="pres">
      <dgm:prSet presAssocID="{B614FD81-ABFE-4CE9-B342-FC20856B49A7}" presName="sibTrans" presStyleCnt="0"/>
      <dgm:spPr/>
    </dgm:pt>
    <dgm:pt modelId="{8A645669-0885-4099-A902-02099EB173CB}" type="pres">
      <dgm:prSet presAssocID="{DEE33608-A655-4922-AAEA-D1917862A6F0}" presName="compNode" presStyleCnt="0"/>
      <dgm:spPr/>
    </dgm:pt>
    <dgm:pt modelId="{E1A180DF-B906-4D69-BAD8-5FD6C0211AE4}" type="pres">
      <dgm:prSet presAssocID="{DEE33608-A655-4922-AAEA-D1917862A6F0}" presName="bgRect" presStyleLbl="bgShp" presStyleIdx="2" presStyleCnt="3"/>
      <dgm:spPr/>
    </dgm:pt>
    <dgm:pt modelId="{3080BCB4-18D5-4116-8C02-D1AB624C714F}" type="pres">
      <dgm:prSet presAssocID="{DEE33608-A655-4922-AAEA-D1917862A6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g spray"/>
        </a:ext>
      </dgm:extLst>
    </dgm:pt>
    <dgm:pt modelId="{238934D7-999C-4976-A231-0951C0ECFF55}" type="pres">
      <dgm:prSet presAssocID="{DEE33608-A655-4922-AAEA-D1917862A6F0}" presName="spaceRect" presStyleCnt="0"/>
      <dgm:spPr/>
    </dgm:pt>
    <dgm:pt modelId="{741EC83D-5210-4D04-BF18-D8DCEB3C2B8C}" type="pres">
      <dgm:prSet presAssocID="{DEE33608-A655-4922-AAEA-D1917862A6F0}" presName="parTx" presStyleLbl="revTx" presStyleIdx="2" presStyleCnt="3">
        <dgm:presLayoutVars>
          <dgm:chMax val="0"/>
          <dgm:chPref val="0"/>
        </dgm:presLayoutVars>
      </dgm:prSet>
      <dgm:spPr/>
    </dgm:pt>
  </dgm:ptLst>
  <dgm:cxnLst>
    <dgm:cxn modelId="{CC093F02-B225-43AF-8FC3-09A10E9A54FF}" type="presOf" srcId="{DEE33608-A655-4922-AAEA-D1917862A6F0}" destId="{741EC83D-5210-4D04-BF18-D8DCEB3C2B8C}" srcOrd="0" destOrd="0" presId="urn:microsoft.com/office/officeart/2018/2/layout/IconVerticalSolidList"/>
    <dgm:cxn modelId="{1219C538-D2A5-4E52-8EEC-D2A01D5E0FE4}" srcId="{939273BD-B503-4AE7-BAEE-55FD46DA3BD4}" destId="{A88EEB11-7559-4D4D-952F-51533EC7179C}" srcOrd="0" destOrd="0" parTransId="{CC96B1E9-BF9F-4D52-A652-BC40113729B4}" sibTransId="{C6199CCC-F90B-4F8E-9BB2-7CC5D1274168}"/>
    <dgm:cxn modelId="{969D8F57-BAE7-40E7-9E9F-FA3587022CC2}" srcId="{939273BD-B503-4AE7-BAEE-55FD46DA3BD4}" destId="{84932F62-470A-4BBC-AE08-869ED501AE3A}" srcOrd="1" destOrd="0" parTransId="{ECEEAD57-94D6-4741-AEBC-B484B9771F80}" sibTransId="{B614FD81-ABFE-4CE9-B342-FC20856B49A7}"/>
    <dgm:cxn modelId="{A152E577-584D-4F1E-90F4-F480E9EA090E}" type="presOf" srcId="{A88EEB11-7559-4D4D-952F-51533EC7179C}" destId="{EE9ED97D-086A-4C63-8B6C-99F7C12B3CC3}" srcOrd="0" destOrd="0" presId="urn:microsoft.com/office/officeart/2018/2/layout/IconVerticalSolidList"/>
    <dgm:cxn modelId="{2CBBDD7E-7DBB-4B1A-B444-FE02AE990553}" type="presOf" srcId="{939273BD-B503-4AE7-BAEE-55FD46DA3BD4}" destId="{15B1B003-4154-448F-A41D-F394F315982C}" srcOrd="0" destOrd="0" presId="urn:microsoft.com/office/officeart/2018/2/layout/IconVerticalSolidList"/>
    <dgm:cxn modelId="{D52BBDD5-DF18-4322-9489-8F08298FBB27}" type="presOf" srcId="{84932F62-470A-4BBC-AE08-869ED501AE3A}" destId="{F1F04153-69A3-40E8-96AE-322AD6406B87}" srcOrd="0" destOrd="0" presId="urn:microsoft.com/office/officeart/2018/2/layout/IconVerticalSolidList"/>
    <dgm:cxn modelId="{2EE313FA-0876-4C56-B6C1-5F716A70ABE6}" srcId="{939273BD-B503-4AE7-BAEE-55FD46DA3BD4}" destId="{DEE33608-A655-4922-AAEA-D1917862A6F0}" srcOrd="2" destOrd="0" parTransId="{4AD1E3DF-703C-4BBA-B574-610FC5DECE94}" sibTransId="{9C14FE61-C69E-4DAC-BBE4-C1DA15C5D766}"/>
    <dgm:cxn modelId="{8C6E7E26-9D13-4F74-A28A-4EBACCD0F754}" type="presParOf" srcId="{15B1B003-4154-448F-A41D-F394F315982C}" destId="{7515A727-9923-48BC-B676-7EC31D9ACD3F}" srcOrd="0" destOrd="0" presId="urn:microsoft.com/office/officeart/2018/2/layout/IconVerticalSolidList"/>
    <dgm:cxn modelId="{1CA4BD3F-C216-4F37-9F84-3068665D5831}" type="presParOf" srcId="{7515A727-9923-48BC-B676-7EC31D9ACD3F}" destId="{0215BB90-0C0B-4583-BA17-97039CC411DE}" srcOrd="0" destOrd="0" presId="urn:microsoft.com/office/officeart/2018/2/layout/IconVerticalSolidList"/>
    <dgm:cxn modelId="{DCF2DCCD-F2B7-4944-898C-8A498CADEEE7}" type="presParOf" srcId="{7515A727-9923-48BC-B676-7EC31D9ACD3F}" destId="{D404F66E-72FA-45AB-8742-1F92AEC4AFBF}" srcOrd="1" destOrd="0" presId="urn:microsoft.com/office/officeart/2018/2/layout/IconVerticalSolidList"/>
    <dgm:cxn modelId="{F3C11112-0C94-4A29-BF08-2EA43FE8735F}" type="presParOf" srcId="{7515A727-9923-48BC-B676-7EC31D9ACD3F}" destId="{92C1A7A8-139F-42F3-9656-B8C21201691A}" srcOrd="2" destOrd="0" presId="urn:microsoft.com/office/officeart/2018/2/layout/IconVerticalSolidList"/>
    <dgm:cxn modelId="{689C9F20-5BD3-4823-AB9A-431ABBCC6B58}" type="presParOf" srcId="{7515A727-9923-48BC-B676-7EC31D9ACD3F}" destId="{EE9ED97D-086A-4C63-8B6C-99F7C12B3CC3}" srcOrd="3" destOrd="0" presId="urn:microsoft.com/office/officeart/2018/2/layout/IconVerticalSolidList"/>
    <dgm:cxn modelId="{370516C6-370B-4281-909C-4F4FDACBD8E8}" type="presParOf" srcId="{15B1B003-4154-448F-A41D-F394F315982C}" destId="{9175A33C-1827-46F4-B326-6E424EB287A5}" srcOrd="1" destOrd="0" presId="urn:microsoft.com/office/officeart/2018/2/layout/IconVerticalSolidList"/>
    <dgm:cxn modelId="{B1BE3DB0-9145-412D-97AC-60AC37991F04}" type="presParOf" srcId="{15B1B003-4154-448F-A41D-F394F315982C}" destId="{FFF84F11-B4A5-41F0-9D67-89D801CDC0A6}" srcOrd="2" destOrd="0" presId="urn:microsoft.com/office/officeart/2018/2/layout/IconVerticalSolidList"/>
    <dgm:cxn modelId="{8E6812A9-B22C-41E5-BFB8-655B2334F9AB}" type="presParOf" srcId="{FFF84F11-B4A5-41F0-9D67-89D801CDC0A6}" destId="{131651A0-79A9-4445-80EB-E920DEDC99E1}" srcOrd="0" destOrd="0" presId="urn:microsoft.com/office/officeart/2018/2/layout/IconVerticalSolidList"/>
    <dgm:cxn modelId="{F449C747-C378-4376-A390-DAFF32A7C0AE}" type="presParOf" srcId="{FFF84F11-B4A5-41F0-9D67-89D801CDC0A6}" destId="{01B4506A-0FA9-44BC-AFC5-255D704D80FC}" srcOrd="1" destOrd="0" presId="urn:microsoft.com/office/officeart/2018/2/layout/IconVerticalSolidList"/>
    <dgm:cxn modelId="{3834D0BB-7D13-45CF-AA52-A1D0181621EB}" type="presParOf" srcId="{FFF84F11-B4A5-41F0-9D67-89D801CDC0A6}" destId="{D5597673-A032-4AB5-8BC4-77C20701F85E}" srcOrd="2" destOrd="0" presId="urn:microsoft.com/office/officeart/2018/2/layout/IconVerticalSolidList"/>
    <dgm:cxn modelId="{F5E92B46-EA7A-4F04-8936-5F591A5EF4EC}" type="presParOf" srcId="{FFF84F11-B4A5-41F0-9D67-89D801CDC0A6}" destId="{F1F04153-69A3-40E8-96AE-322AD6406B87}" srcOrd="3" destOrd="0" presId="urn:microsoft.com/office/officeart/2018/2/layout/IconVerticalSolidList"/>
    <dgm:cxn modelId="{3F1407D2-FC03-42DC-9EBA-365DFD213D28}" type="presParOf" srcId="{15B1B003-4154-448F-A41D-F394F315982C}" destId="{29A0641C-F61E-406B-A572-77916284B1E2}" srcOrd="3" destOrd="0" presId="urn:microsoft.com/office/officeart/2018/2/layout/IconVerticalSolidList"/>
    <dgm:cxn modelId="{B4E498F0-1034-45F9-B813-44E7B1FEE246}" type="presParOf" srcId="{15B1B003-4154-448F-A41D-F394F315982C}" destId="{8A645669-0885-4099-A902-02099EB173CB}" srcOrd="4" destOrd="0" presId="urn:microsoft.com/office/officeart/2018/2/layout/IconVerticalSolidList"/>
    <dgm:cxn modelId="{C6261448-958E-4C4A-B3CE-C6FAA93D93A4}" type="presParOf" srcId="{8A645669-0885-4099-A902-02099EB173CB}" destId="{E1A180DF-B906-4D69-BAD8-5FD6C0211AE4}" srcOrd="0" destOrd="0" presId="urn:microsoft.com/office/officeart/2018/2/layout/IconVerticalSolidList"/>
    <dgm:cxn modelId="{4738D5CA-EBFB-4CC7-9E6F-D8AD12649C36}" type="presParOf" srcId="{8A645669-0885-4099-A902-02099EB173CB}" destId="{3080BCB4-18D5-4116-8C02-D1AB624C714F}" srcOrd="1" destOrd="0" presId="urn:microsoft.com/office/officeart/2018/2/layout/IconVerticalSolidList"/>
    <dgm:cxn modelId="{2BFB592B-5BC2-46F1-9350-14B5D1D7CDA0}" type="presParOf" srcId="{8A645669-0885-4099-A902-02099EB173CB}" destId="{238934D7-999C-4976-A231-0951C0ECFF55}" srcOrd="2" destOrd="0" presId="urn:microsoft.com/office/officeart/2018/2/layout/IconVerticalSolidList"/>
    <dgm:cxn modelId="{246833D9-2A5F-4336-B4A0-6CE163F56FEB}" type="presParOf" srcId="{8A645669-0885-4099-A902-02099EB173CB}" destId="{741EC83D-5210-4D04-BF18-D8DCEB3C2B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416537-CBDD-4CEE-980F-68224674FBA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B1645F5-72A1-4279-A481-58D1676C8D46}">
      <dgm:prSet/>
      <dgm:spPr/>
      <dgm:t>
        <a:bodyPr/>
        <a:lstStyle/>
        <a:p>
          <a:pPr>
            <a:lnSpc>
              <a:spcPct val="100000"/>
            </a:lnSpc>
          </a:pPr>
          <a:r>
            <a:rPr lang="en-US"/>
            <a:t>A higher percentage of facilities without automation are closed by SNHD due to high cyanuric acid and out of range chlorine levels than facilities with automation.</a:t>
          </a:r>
        </a:p>
      </dgm:t>
    </dgm:pt>
    <dgm:pt modelId="{E9081938-2113-41B1-9D0F-086010851C6E}" type="parTrans" cxnId="{2DE8BEB5-D4BB-4E10-BB0F-D45EA3D243A3}">
      <dgm:prSet/>
      <dgm:spPr/>
      <dgm:t>
        <a:bodyPr/>
        <a:lstStyle/>
        <a:p>
          <a:endParaRPr lang="en-US"/>
        </a:p>
      </dgm:t>
    </dgm:pt>
    <dgm:pt modelId="{3AA0C5E4-C469-4764-8CC6-1851BFBEE14C}" type="sibTrans" cxnId="{2DE8BEB5-D4BB-4E10-BB0F-D45EA3D243A3}">
      <dgm:prSet/>
      <dgm:spPr/>
      <dgm:t>
        <a:bodyPr/>
        <a:lstStyle/>
        <a:p>
          <a:pPr>
            <a:lnSpc>
              <a:spcPct val="100000"/>
            </a:lnSpc>
          </a:pPr>
          <a:endParaRPr lang="en-US"/>
        </a:p>
      </dgm:t>
    </dgm:pt>
    <dgm:pt modelId="{D3995750-FF6C-4ABB-B69B-6E489A1D862B}">
      <dgm:prSet/>
      <dgm:spPr/>
      <dgm:t>
        <a:bodyPr/>
        <a:lstStyle/>
        <a:p>
          <a:pPr>
            <a:lnSpc>
              <a:spcPct val="100000"/>
            </a:lnSpc>
          </a:pPr>
          <a:r>
            <a:rPr lang="en-US"/>
            <a:t>Facilities with automation are more likely to have lower levels of cyanuric acid and chlorine levels in range, than those without automation.</a:t>
          </a:r>
        </a:p>
      </dgm:t>
    </dgm:pt>
    <dgm:pt modelId="{D54917FC-47D9-4599-B407-7CEBD4D103B4}" type="parTrans" cxnId="{B48418D2-D7CA-478B-B857-6DEF95726FA6}">
      <dgm:prSet/>
      <dgm:spPr/>
      <dgm:t>
        <a:bodyPr/>
        <a:lstStyle/>
        <a:p>
          <a:endParaRPr lang="en-US"/>
        </a:p>
      </dgm:t>
    </dgm:pt>
    <dgm:pt modelId="{4683DC52-B01D-4778-B9EC-044AFF64D9E4}" type="sibTrans" cxnId="{B48418D2-D7CA-478B-B857-6DEF95726FA6}">
      <dgm:prSet/>
      <dgm:spPr/>
      <dgm:t>
        <a:bodyPr/>
        <a:lstStyle/>
        <a:p>
          <a:endParaRPr lang="en-US"/>
        </a:p>
      </dgm:t>
    </dgm:pt>
    <dgm:pt modelId="{CC555848-4FF2-4AAA-99CC-A82D694B053C}" type="pres">
      <dgm:prSet presAssocID="{04416537-CBDD-4CEE-980F-68224674FBAD}" presName="root" presStyleCnt="0">
        <dgm:presLayoutVars>
          <dgm:dir/>
          <dgm:resizeHandles val="exact"/>
        </dgm:presLayoutVars>
      </dgm:prSet>
      <dgm:spPr/>
    </dgm:pt>
    <dgm:pt modelId="{2C57FEC2-9DD1-4374-A37B-400C06FCFCB6}" type="pres">
      <dgm:prSet presAssocID="{04416537-CBDD-4CEE-980F-68224674FBAD}" presName="container" presStyleCnt="0">
        <dgm:presLayoutVars>
          <dgm:dir/>
          <dgm:resizeHandles val="exact"/>
        </dgm:presLayoutVars>
      </dgm:prSet>
      <dgm:spPr/>
    </dgm:pt>
    <dgm:pt modelId="{806F9B37-6EB6-46C2-954B-48FF7F9FD5B6}" type="pres">
      <dgm:prSet presAssocID="{DB1645F5-72A1-4279-A481-58D1676C8D46}" presName="compNode" presStyleCnt="0"/>
      <dgm:spPr/>
    </dgm:pt>
    <dgm:pt modelId="{13F8D385-B734-4A1E-BAB0-6CD08A581E84}" type="pres">
      <dgm:prSet presAssocID="{DB1645F5-72A1-4279-A481-58D1676C8D46}" presName="iconBgRect" presStyleLbl="bgShp" presStyleIdx="0" presStyleCnt="2"/>
      <dgm:spPr/>
    </dgm:pt>
    <dgm:pt modelId="{296C7C6B-FA20-432C-9EC2-6532ACDC6E06}" type="pres">
      <dgm:prSet presAssocID="{DB1645F5-72A1-4279-A481-58D1676C8D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ientist"/>
        </a:ext>
      </dgm:extLst>
    </dgm:pt>
    <dgm:pt modelId="{A1296A41-A04A-48A5-8852-7542117BFB0F}" type="pres">
      <dgm:prSet presAssocID="{DB1645F5-72A1-4279-A481-58D1676C8D46}" presName="spaceRect" presStyleCnt="0"/>
      <dgm:spPr/>
    </dgm:pt>
    <dgm:pt modelId="{D8FBE675-FE24-4CB5-8492-AAD91DE4D5DB}" type="pres">
      <dgm:prSet presAssocID="{DB1645F5-72A1-4279-A481-58D1676C8D46}" presName="textRect" presStyleLbl="revTx" presStyleIdx="0" presStyleCnt="2">
        <dgm:presLayoutVars>
          <dgm:chMax val="1"/>
          <dgm:chPref val="1"/>
        </dgm:presLayoutVars>
      </dgm:prSet>
      <dgm:spPr/>
    </dgm:pt>
    <dgm:pt modelId="{BDABAC45-9D30-47EB-B958-35370AA1A483}" type="pres">
      <dgm:prSet presAssocID="{3AA0C5E4-C469-4764-8CC6-1851BFBEE14C}" presName="sibTrans" presStyleLbl="sibTrans2D1" presStyleIdx="0" presStyleCnt="0"/>
      <dgm:spPr/>
    </dgm:pt>
    <dgm:pt modelId="{47508891-E011-4F77-B2DD-9CD7E5F49890}" type="pres">
      <dgm:prSet presAssocID="{D3995750-FF6C-4ABB-B69B-6E489A1D862B}" presName="compNode" presStyleCnt="0"/>
      <dgm:spPr/>
    </dgm:pt>
    <dgm:pt modelId="{8143E8F4-8289-4B90-ACC4-79A6DF16EDD6}" type="pres">
      <dgm:prSet presAssocID="{D3995750-FF6C-4ABB-B69B-6E489A1D862B}" presName="iconBgRect" presStyleLbl="bgShp" presStyleIdx="1" presStyleCnt="2"/>
      <dgm:spPr/>
    </dgm:pt>
    <dgm:pt modelId="{6352DEB9-22A9-4205-8DA9-FEB8B07729BA}" type="pres">
      <dgm:prSet presAssocID="{D3995750-FF6C-4ABB-B69B-6E489A1D862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ask"/>
        </a:ext>
      </dgm:extLst>
    </dgm:pt>
    <dgm:pt modelId="{03DCF8EF-839E-4344-A7F2-90B6917EBEDE}" type="pres">
      <dgm:prSet presAssocID="{D3995750-FF6C-4ABB-B69B-6E489A1D862B}" presName="spaceRect" presStyleCnt="0"/>
      <dgm:spPr/>
    </dgm:pt>
    <dgm:pt modelId="{5BA1B186-1DB2-46B1-AA13-ACF4F2E08E2D}" type="pres">
      <dgm:prSet presAssocID="{D3995750-FF6C-4ABB-B69B-6E489A1D862B}" presName="textRect" presStyleLbl="revTx" presStyleIdx="1" presStyleCnt="2">
        <dgm:presLayoutVars>
          <dgm:chMax val="1"/>
          <dgm:chPref val="1"/>
        </dgm:presLayoutVars>
      </dgm:prSet>
      <dgm:spPr/>
    </dgm:pt>
  </dgm:ptLst>
  <dgm:cxnLst>
    <dgm:cxn modelId="{BD74282E-C5F5-48AE-8EF0-5D4C6DB4929D}" type="presOf" srcId="{3AA0C5E4-C469-4764-8CC6-1851BFBEE14C}" destId="{BDABAC45-9D30-47EB-B958-35370AA1A483}" srcOrd="0" destOrd="0" presId="urn:microsoft.com/office/officeart/2018/2/layout/IconCircleList"/>
    <dgm:cxn modelId="{A4CE989E-5BA3-4A21-9781-8E6506C472E6}" type="presOf" srcId="{DB1645F5-72A1-4279-A481-58D1676C8D46}" destId="{D8FBE675-FE24-4CB5-8492-AAD91DE4D5DB}" srcOrd="0" destOrd="0" presId="urn:microsoft.com/office/officeart/2018/2/layout/IconCircleList"/>
    <dgm:cxn modelId="{59EE30A6-FE7F-4D82-A8BA-4D5138020D5E}" type="presOf" srcId="{04416537-CBDD-4CEE-980F-68224674FBAD}" destId="{CC555848-4FF2-4AAA-99CC-A82D694B053C}" srcOrd="0" destOrd="0" presId="urn:microsoft.com/office/officeart/2018/2/layout/IconCircleList"/>
    <dgm:cxn modelId="{2DE8BEB5-D4BB-4E10-BB0F-D45EA3D243A3}" srcId="{04416537-CBDD-4CEE-980F-68224674FBAD}" destId="{DB1645F5-72A1-4279-A481-58D1676C8D46}" srcOrd="0" destOrd="0" parTransId="{E9081938-2113-41B1-9D0F-086010851C6E}" sibTransId="{3AA0C5E4-C469-4764-8CC6-1851BFBEE14C}"/>
    <dgm:cxn modelId="{B48418D2-D7CA-478B-B857-6DEF95726FA6}" srcId="{04416537-CBDD-4CEE-980F-68224674FBAD}" destId="{D3995750-FF6C-4ABB-B69B-6E489A1D862B}" srcOrd="1" destOrd="0" parTransId="{D54917FC-47D9-4599-B407-7CEBD4D103B4}" sibTransId="{4683DC52-B01D-4778-B9EC-044AFF64D9E4}"/>
    <dgm:cxn modelId="{6031F0D6-7DEC-4787-A029-BA37C7EEA540}" type="presOf" srcId="{D3995750-FF6C-4ABB-B69B-6E489A1D862B}" destId="{5BA1B186-1DB2-46B1-AA13-ACF4F2E08E2D}" srcOrd="0" destOrd="0" presId="urn:microsoft.com/office/officeart/2018/2/layout/IconCircleList"/>
    <dgm:cxn modelId="{EBC06E04-01D8-4F6B-9CC3-9946F8A15F19}" type="presParOf" srcId="{CC555848-4FF2-4AAA-99CC-A82D694B053C}" destId="{2C57FEC2-9DD1-4374-A37B-400C06FCFCB6}" srcOrd="0" destOrd="0" presId="urn:microsoft.com/office/officeart/2018/2/layout/IconCircleList"/>
    <dgm:cxn modelId="{DC72A7C1-57C1-4F20-93C7-F9CF5075574A}" type="presParOf" srcId="{2C57FEC2-9DD1-4374-A37B-400C06FCFCB6}" destId="{806F9B37-6EB6-46C2-954B-48FF7F9FD5B6}" srcOrd="0" destOrd="0" presId="urn:microsoft.com/office/officeart/2018/2/layout/IconCircleList"/>
    <dgm:cxn modelId="{71C0A2AC-EB13-4AFF-BCAB-F415285295F1}" type="presParOf" srcId="{806F9B37-6EB6-46C2-954B-48FF7F9FD5B6}" destId="{13F8D385-B734-4A1E-BAB0-6CD08A581E84}" srcOrd="0" destOrd="0" presId="urn:microsoft.com/office/officeart/2018/2/layout/IconCircleList"/>
    <dgm:cxn modelId="{2328056D-2D44-45EA-95E9-D3BBB1046371}" type="presParOf" srcId="{806F9B37-6EB6-46C2-954B-48FF7F9FD5B6}" destId="{296C7C6B-FA20-432C-9EC2-6532ACDC6E06}" srcOrd="1" destOrd="0" presId="urn:microsoft.com/office/officeart/2018/2/layout/IconCircleList"/>
    <dgm:cxn modelId="{0DA923E7-77C0-4264-BB9D-637DF86FBBE6}" type="presParOf" srcId="{806F9B37-6EB6-46C2-954B-48FF7F9FD5B6}" destId="{A1296A41-A04A-48A5-8852-7542117BFB0F}" srcOrd="2" destOrd="0" presId="urn:microsoft.com/office/officeart/2018/2/layout/IconCircleList"/>
    <dgm:cxn modelId="{85C9CC5E-8EB6-4A63-BB54-BD9C93DDC2A6}" type="presParOf" srcId="{806F9B37-6EB6-46C2-954B-48FF7F9FD5B6}" destId="{D8FBE675-FE24-4CB5-8492-AAD91DE4D5DB}" srcOrd="3" destOrd="0" presId="urn:microsoft.com/office/officeart/2018/2/layout/IconCircleList"/>
    <dgm:cxn modelId="{73D21E93-7B44-4F07-A234-D1E08D87DD15}" type="presParOf" srcId="{2C57FEC2-9DD1-4374-A37B-400C06FCFCB6}" destId="{BDABAC45-9D30-47EB-B958-35370AA1A483}" srcOrd="1" destOrd="0" presId="urn:microsoft.com/office/officeart/2018/2/layout/IconCircleList"/>
    <dgm:cxn modelId="{742FFF77-A7E3-4062-AC08-DA169E96BBBD}" type="presParOf" srcId="{2C57FEC2-9DD1-4374-A37B-400C06FCFCB6}" destId="{47508891-E011-4F77-B2DD-9CD7E5F49890}" srcOrd="2" destOrd="0" presId="urn:microsoft.com/office/officeart/2018/2/layout/IconCircleList"/>
    <dgm:cxn modelId="{D443A498-AD5E-4AFC-BFE1-C73218FD0845}" type="presParOf" srcId="{47508891-E011-4F77-B2DD-9CD7E5F49890}" destId="{8143E8F4-8289-4B90-ACC4-79A6DF16EDD6}" srcOrd="0" destOrd="0" presId="urn:microsoft.com/office/officeart/2018/2/layout/IconCircleList"/>
    <dgm:cxn modelId="{0A3F07A3-82B4-441D-92FB-7589EBC02ABA}" type="presParOf" srcId="{47508891-E011-4F77-B2DD-9CD7E5F49890}" destId="{6352DEB9-22A9-4205-8DA9-FEB8B07729BA}" srcOrd="1" destOrd="0" presId="urn:microsoft.com/office/officeart/2018/2/layout/IconCircleList"/>
    <dgm:cxn modelId="{93319463-A14F-4294-9E20-EB7379BF7EB3}" type="presParOf" srcId="{47508891-E011-4F77-B2DD-9CD7E5F49890}" destId="{03DCF8EF-839E-4344-A7F2-90B6917EBEDE}" srcOrd="2" destOrd="0" presId="urn:microsoft.com/office/officeart/2018/2/layout/IconCircleList"/>
    <dgm:cxn modelId="{06223F1A-32A3-4650-A160-D4D581FFCA63}" type="presParOf" srcId="{47508891-E011-4F77-B2DD-9CD7E5F49890}" destId="{5BA1B186-1DB2-46B1-AA13-ACF4F2E08E2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E5C127-94D7-47C5-8128-5C0DA1F02142}"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74FC47F4-0BA8-430A-B6AD-EF0A8A3AD54E}">
      <dgm:prSet/>
      <dgm:spPr/>
      <dgm:t>
        <a:bodyPr/>
        <a:lstStyle/>
        <a:p>
          <a:r>
            <a:rPr lang="en-US"/>
            <a:t>Billing Timeframes</a:t>
          </a:r>
        </a:p>
      </dgm:t>
    </dgm:pt>
    <dgm:pt modelId="{9AA41ADE-CBAD-437A-B327-4DAD8BEE4F53}" type="parTrans" cxnId="{8C261E77-991A-4F3A-9808-315A423D81A9}">
      <dgm:prSet/>
      <dgm:spPr/>
      <dgm:t>
        <a:bodyPr/>
        <a:lstStyle/>
        <a:p>
          <a:endParaRPr lang="en-US"/>
        </a:p>
      </dgm:t>
    </dgm:pt>
    <dgm:pt modelId="{19D3D384-F525-4FA0-903E-48694B1C6FAC}" type="sibTrans" cxnId="{8C261E77-991A-4F3A-9808-315A423D81A9}">
      <dgm:prSet/>
      <dgm:spPr/>
      <dgm:t>
        <a:bodyPr/>
        <a:lstStyle/>
        <a:p>
          <a:endParaRPr lang="en-US"/>
        </a:p>
      </dgm:t>
    </dgm:pt>
    <dgm:pt modelId="{666F2D5A-2A1C-417D-A494-E264255C07FF}">
      <dgm:prSet/>
      <dgm:spPr/>
      <dgm:t>
        <a:bodyPr/>
        <a:lstStyle/>
        <a:p>
          <a:r>
            <a:rPr lang="en-US"/>
            <a:t>May 28th- Invoices </a:t>
          </a:r>
          <a:r>
            <a:rPr lang="en-US">
              <a:latin typeface="Corbel" panose="020B0503020204020204"/>
            </a:rPr>
            <a:t>generated</a:t>
          </a:r>
          <a:r>
            <a:rPr lang="en-US"/>
            <a:t> </a:t>
          </a:r>
        </a:p>
      </dgm:t>
    </dgm:pt>
    <dgm:pt modelId="{1CF4C4BF-9563-4F42-8138-F2FFE9661D00}" type="parTrans" cxnId="{DE8FF78F-20E8-4E2B-8F85-E3BE00049DB7}">
      <dgm:prSet/>
      <dgm:spPr/>
      <dgm:t>
        <a:bodyPr/>
        <a:lstStyle/>
        <a:p>
          <a:endParaRPr lang="en-US"/>
        </a:p>
      </dgm:t>
    </dgm:pt>
    <dgm:pt modelId="{BBCA2531-242F-4889-BB2D-25A8D3503EF9}" type="sibTrans" cxnId="{DE8FF78F-20E8-4E2B-8F85-E3BE00049DB7}">
      <dgm:prSet/>
      <dgm:spPr/>
      <dgm:t>
        <a:bodyPr/>
        <a:lstStyle/>
        <a:p>
          <a:endParaRPr lang="en-US"/>
        </a:p>
      </dgm:t>
    </dgm:pt>
    <dgm:pt modelId="{596F758F-0A1F-444C-B428-0BFBE4D60B02}">
      <dgm:prSet/>
      <dgm:spPr/>
      <dgm:t>
        <a:bodyPr/>
        <a:lstStyle/>
        <a:p>
          <a:pPr rtl="0"/>
          <a:r>
            <a:rPr lang="en-US"/>
            <a:t>June </a:t>
          </a:r>
          <a:r>
            <a:rPr lang="en-US">
              <a:latin typeface="Corbel" panose="020B0503020204020204"/>
            </a:rPr>
            <a:t>1st -</a:t>
          </a:r>
          <a:r>
            <a:rPr lang="en-US"/>
            <a:t> Invoices mailed out </a:t>
          </a:r>
        </a:p>
      </dgm:t>
    </dgm:pt>
    <dgm:pt modelId="{777D8D5E-0C73-46B2-882C-F46CFE90FB07}" type="parTrans" cxnId="{4F3ACE77-4782-4EF3-A422-AC9ABB9D9500}">
      <dgm:prSet/>
      <dgm:spPr/>
      <dgm:t>
        <a:bodyPr/>
        <a:lstStyle/>
        <a:p>
          <a:endParaRPr lang="en-US"/>
        </a:p>
      </dgm:t>
    </dgm:pt>
    <dgm:pt modelId="{36E28070-1C0C-46FD-804E-E9C652AF24AB}" type="sibTrans" cxnId="{4F3ACE77-4782-4EF3-A422-AC9ABB9D9500}">
      <dgm:prSet/>
      <dgm:spPr/>
      <dgm:t>
        <a:bodyPr/>
        <a:lstStyle/>
        <a:p>
          <a:endParaRPr lang="en-US"/>
        </a:p>
      </dgm:t>
    </dgm:pt>
    <dgm:pt modelId="{45DD0F51-753C-497D-B307-B2C6CE3F861D}">
      <dgm:prSet/>
      <dgm:spPr/>
      <dgm:t>
        <a:bodyPr/>
        <a:lstStyle/>
        <a:p>
          <a:pPr rtl="0"/>
          <a:r>
            <a:rPr lang="en-US"/>
            <a:t>June </a:t>
          </a:r>
          <a:r>
            <a:rPr lang="en-US">
              <a:latin typeface="Corbel" panose="020B0503020204020204"/>
            </a:rPr>
            <a:t>1st to</a:t>
          </a:r>
          <a:r>
            <a:rPr lang="en-US"/>
            <a:t> July 31st- Payment due </a:t>
          </a:r>
        </a:p>
      </dgm:t>
    </dgm:pt>
    <dgm:pt modelId="{308DB6C7-0B1A-4AB2-9D7A-CE2F490ACC27}" type="parTrans" cxnId="{26C2D06F-A1B0-439F-898B-BD2813809A36}">
      <dgm:prSet/>
      <dgm:spPr/>
      <dgm:t>
        <a:bodyPr/>
        <a:lstStyle/>
        <a:p>
          <a:endParaRPr lang="en-US"/>
        </a:p>
      </dgm:t>
    </dgm:pt>
    <dgm:pt modelId="{502EBC84-A71B-421F-A1D2-C6A34825433F}" type="sibTrans" cxnId="{26C2D06F-A1B0-439F-898B-BD2813809A36}">
      <dgm:prSet/>
      <dgm:spPr/>
      <dgm:t>
        <a:bodyPr/>
        <a:lstStyle/>
        <a:p>
          <a:endParaRPr lang="en-US"/>
        </a:p>
      </dgm:t>
    </dgm:pt>
    <dgm:pt modelId="{C4D7454C-83EB-4720-86EF-FA1CA93AD873}">
      <dgm:prSet/>
      <dgm:spPr/>
      <dgm:t>
        <a:bodyPr/>
        <a:lstStyle/>
        <a:p>
          <a:r>
            <a:rPr lang="en-US"/>
            <a:t>Late fees</a:t>
          </a:r>
        </a:p>
      </dgm:t>
    </dgm:pt>
    <dgm:pt modelId="{2761D98A-E8B5-4023-9D3D-5A60AE2C8A2F}" type="parTrans" cxnId="{04F0F722-2CC1-4C27-BA1A-A5F2BFF1E93B}">
      <dgm:prSet/>
      <dgm:spPr/>
      <dgm:t>
        <a:bodyPr/>
        <a:lstStyle/>
        <a:p>
          <a:endParaRPr lang="en-US"/>
        </a:p>
      </dgm:t>
    </dgm:pt>
    <dgm:pt modelId="{25DFE255-F9C1-4764-95BD-CB608DE8B20B}" type="sibTrans" cxnId="{04F0F722-2CC1-4C27-BA1A-A5F2BFF1E93B}">
      <dgm:prSet/>
      <dgm:spPr/>
      <dgm:t>
        <a:bodyPr/>
        <a:lstStyle/>
        <a:p>
          <a:endParaRPr lang="en-US"/>
        </a:p>
      </dgm:t>
    </dgm:pt>
    <dgm:pt modelId="{F6576F5C-B133-4F94-8DBB-A6E463F72376}">
      <dgm:prSet/>
      <dgm:spPr/>
      <dgm:t>
        <a:bodyPr/>
        <a:lstStyle/>
        <a:p>
          <a:r>
            <a:rPr lang="en-US"/>
            <a:t>Aug 1st- Late fees added </a:t>
          </a:r>
        </a:p>
      </dgm:t>
    </dgm:pt>
    <dgm:pt modelId="{86AD4422-7028-46CA-94D9-7A0F28598C65}" type="parTrans" cxnId="{C4A67BD9-D845-4DA5-8F22-D3C4A44C832D}">
      <dgm:prSet/>
      <dgm:spPr/>
      <dgm:t>
        <a:bodyPr/>
        <a:lstStyle/>
        <a:p>
          <a:endParaRPr lang="en-US"/>
        </a:p>
      </dgm:t>
    </dgm:pt>
    <dgm:pt modelId="{1A886838-EA47-47FB-A689-140819E3DF6F}" type="sibTrans" cxnId="{C4A67BD9-D845-4DA5-8F22-D3C4A44C832D}">
      <dgm:prSet/>
      <dgm:spPr/>
      <dgm:t>
        <a:bodyPr/>
        <a:lstStyle/>
        <a:p>
          <a:endParaRPr lang="en-US"/>
        </a:p>
      </dgm:t>
    </dgm:pt>
    <dgm:pt modelId="{39124EB6-C813-4AA4-BEF7-EB32A93D0881}">
      <dgm:prSet/>
      <dgm:spPr/>
      <dgm:t>
        <a:bodyPr/>
        <a:lstStyle/>
        <a:p>
          <a:r>
            <a:rPr lang="en-US"/>
            <a:t>50% late fee </a:t>
          </a:r>
        </a:p>
      </dgm:t>
    </dgm:pt>
    <dgm:pt modelId="{5ECCD3F9-C852-4E2B-BD62-43781C40BB01}" type="parTrans" cxnId="{5373496C-5F31-48E4-A744-189CB9682B14}">
      <dgm:prSet/>
      <dgm:spPr/>
      <dgm:t>
        <a:bodyPr/>
        <a:lstStyle/>
        <a:p>
          <a:endParaRPr lang="en-US"/>
        </a:p>
      </dgm:t>
    </dgm:pt>
    <dgm:pt modelId="{9E61B59F-923B-4255-B051-C0CF6AEC4672}" type="sibTrans" cxnId="{5373496C-5F31-48E4-A744-189CB9682B14}">
      <dgm:prSet/>
      <dgm:spPr/>
      <dgm:t>
        <a:bodyPr/>
        <a:lstStyle/>
        <a:p>
          <a:endParaRPr lang="en-US"/>
        </a:p>
      </dgm:t>
    </dgm:pt>
    <dgm:pt modelId="{35154178-5E6A-4A16-B185-2719660A000A}">
      <dgm:prSet phldr="0"/>
      <dgm:spPr/>
      <dgm:t>
        <a:bodyPr/>
        <a:lstStyle/>
        <a:p>
          <a:pPr rtl="0"/>
          <a:r>
            <a:rPr lang="en-US" err="1">
              <a:latin typeface="Corbel" panose="020B0503020204020204"/>
            </a:rPr>
            <a:t>Opt</a:t>
          </a:r>
          <a:r>
            <a:rPr lang="en-US">
              <a:latin typeface="Corbel" panose="020B0503020204020204"/>
            </a:rPr>
            <a:t> in for electronic invoice</a:t>
          </a:r>
        </a:p>
      </dgm:t>
    </dgm:pt>
    <dgm:pt modelId="{43A9A1E2-AC40-447D-9C39-AABC1B367C65}" type="parTrans" cxnId="{37CA0F89-00CB-43CD-8AD1-3691C41818B3}">
      <dgm:prSet/>
      <dgm:spPr/>
      <dgm:t>
        <a:bodyPr/>
        <a:lstStyle/>
        <a:p>
          <a:endParaRPr lang="en-US"/>
        </a:p>
      </dgm:t>
    </dgm:pt>
    <dgm:pt modelId="{FFA261A1-861B-4D73-AA81-D87B652F4B34}" type="sibTrans" cxnId="{37CA0F89-00CB-43CD-8AD1-3691C41818B3}">
      <dgm:prSet/>
      <dgm:spPr/>
      <dgm:t>
        <a:bodyPr/>
        <a:lstStyle/>
        <a:p>
          <a:endParaRPr lang="en-US"/>
        </a:p>
      </dgm:t>
    </dgm:pt>
    <dgm:pt modelId="{02C51DF4-AC7B-4870-B05E-0B676BA5D369}">
      <dgm:prSet phldr="0"/>
      <dgm:spPr/>
      <dgm:t>
        <a:bodyPr/>
        <a:lstStyle/>
        <a:p>
          <a:pPr rtl="0"/>
          <a:endParaRPr lang="en-US">
            <a:latin typeface="Corbel" panose="020B0503020204020204"/>
          </a:endParaRPr>
        </a:p>
      </dgm:t>
    </dgm:pt>
    <dgm:pt modelId="{71E65CC9-8F98-429F-A5EF-D0949D57CA69}" type="parTrans" cxnId="{7F12C88B-A03A-40EC-8FC8-29C96C3310A7}">
      <dgm:prSet/>
      <dgm:spPr/>
      <dgm:t>
        <a:bodyPr/>
        <a:lstStyle/>
        <a:p>
          <a:endParaRPr lang="en-US"/>
        </a:p>
      </dgm:t>
    </dgm:pt>
    <dgm:pt modelId="{4CCBEED0-8E11-44F2-A8D0-D996B7670D72}" type="sibTrans" cxnId="{7F12C88B-A03A-40EC-8FC8-29C96C3310A7}">
      <dgm:prSet/>
      <dgm:spPr/>
      <dgm:t>
        <a:bodyPr/>
        <a:lstStyle/>
        <a:p>
          <a:endParaRPr lang="en-US"/>
        </a:p>
      </dgm:t>
    </dgm:pt>
    <dgm:pt modelId="{EBE12F46-6CC4-4AB5-8A72-A35AA662A0CF}" type="pres">
      <dgm:prSet presAssocID="{50E5C127-94D7-47C5-8128-5C0DA1F02142}" presName="linearFlow" presStyleCnt="0">
        <dgm:presLayoutVars>
          <dgm:dir/>
          <dgm:animLvl val="lvl"/>
          <dgm:resizeHandles val="exact"/>
        </dgm:presLayoutVars>
      </dgm:prSet>
      <dgm:spPr/>
    </dgm:pt>
    <dgm:pt modelId="{F8562A30-0624-4FAB-849C-83E961DBCCCE}" type="pres">
      <dgm:prSet presAssocID="{74FC47F4-0BA8-430A-B6AD-EF0A8A3AD54E}" presName="composite" presStyleCnt="0"/>
      <dgm:spPr/>
    </dgm:pt>
    <dgm:pt modelId="{872E2C1E-DC72-43F8-804B-5E1CA1AA438F}" type="pres">
      <dgm:prSet presAssocID="{74FC47F4-0BA8-430A-B6AD-EF0A8A3AD54E}" presName="parentText" presStyleLbl="alignNode1" presStyleIdx="0" presStyleCnt="2">
        <dgm:presLayoutVars>
          <dgm:chMax val="1"/>
          <dgm:bulletEnabled val="1"/>
        </dgm:presLayoutVars>
      </dgm:prSet>
      <dgm:spPr/>
    </dgm:pt>
    <dgm:pt modelId="{1BD199D7-7DDB-4A8E-9EB6-1E2FD4024FF1}" type="pres">
      <dgm:prSet presAssocID="{74FC47F4-0BA8-430A-B6AD-EF0A8A3AD54E}" presName="descendantText" presStyleLbl="alignAcc1" presStyleIdx="0" presStyleCnt="2">
        <dgm:presLayoutVars>
          <dgm:bulletEnabled val="1"/>
        </dgm:presLayoutVars>
      </dgm:prSet>
      <dgm:spPr/>
    </dgm:pt>
    <dgm:pt modelId="{9F18A736-2430-404D-A666-A8B611EADFEB}" type="pres">
      <dgm:prSet presAssocID="{19D3D384-F525-4FA0-903E-48694B1C6FAC}" presName="sp" presStyleCnt="0"/>
      <dgm:spPr/>
    </dgm:pt>
    <dgm:pt modelId="{746C1079-90DC-40C2-A132-01E01E559442}" type="pres">
      <dgm:prSet presAssocID="{C4D7454C-83EB-4720-86EF-FA1CA93AD873}" presName="composite" presStyleCnt="0"/>
      <dgm:spPr/>
    </dgm:pt>
    <dgm:pt modelId="{67BE23F0-903A-4FEB-A897-27C6137DE887}" type="pres">
      <dgm:prSet presAssocID="{C4D7454C-83EB-4720-86EF-FA1CA93AD873}" presName="parentText" presStyleLbl="alignNode1" presStyleIdx="1" presStyleCnt="2">
        <dgm:presLayoutVars>
          <dgm:chMax val="1"/>
          <dgm:bulletEnabled val="1"/>
        </dgm:presLayoutVars>
      </dgm:prSet>
      <dgm:spPr/>
    </dgm:pt>
    <dgm:pt modelId="{B6AE3355-FFCB-4936-983D-4B081E526A00}" type="pres">
      <dgm:prSet presAssocID="{C4D7454C-83EB-4720-86EF-FA1CA93AD873}" presName="descendantText" presStyleLbl="alignAcc1" presStyleIdx="1" presStyleCnt="2">
        <dgm:presLayoutVars>
          <dgm:bulletEnabled val="1"/>
        </dgm:presLayoutVars>
      </dgm:prSet>
      <dgm:spPr/>
    </dgm:pt>
  </dgm:ptLst>
  <dgm:cxnLst>
    <dgm:cxn modelId="{2EDF9318-7264-4BEB-8050-8CC86B05EA77}" type="presOf" srcId="{F6576F5C-B133-4F94-8DBB-A6E463F72376}" destId="{B6AE3355-FFCB-4936-983D-4B081E526A00}" srcOrd="0" destOrd="0" presId="urn:microsoft.com/office/officeart/2005/8/layout/chevron2"/>
    <dgm:cxn modelId="{04F0F722-2CC1-4C27-BA1A-A5F2BFF1E93B}" srcId="{50E5C127-94D7-47C5-8128-5C0DA1F02142}" destId="{C4D7454C-83EB-4720-86EF-FA1CA93AD873}" srcOrd="1" destOrd="0" parTransId="{2761D98A-E8B5-4023-9D3D-5A60AE2C8A2F}" sibTransId="{25DFE255-F9C1-4764-95BD-CB608DE8B20B}"/>
    <dgm:cxn modelId="{31394F42-5024-4804-A50B-34BB91A7B153}" type="presOf" srcId="{74FC47F4-0BA8-430A-B6AD-EF0A8A3AD54E}" destId="{872E2C1E-DC72-43F8-804B-5E1CA1AA438F}" srcOrd="0" destOrd="0" presId="urn:microsoft.com/office/officeart/2005/8/layout/chevron2"/>
    <dgm:cxn modelId="{656EFB45-9F65-4846-B2E8-4DCAB4381BBB}" type="presOf" srcId="{35154178-5E6A-4A16-B185-2719660A000A}" destId="{1BD199D7-7DDB-4A8E-9EB6-1E2FD4024FF1}" srcOrd="0" destOrd="3" presId="urn:microsoft.com/office/officeart/2005/8/layout/chevron2"/>
    <dgm:cxn modelId="{5373496C-5F31-48E4-A744-189CB9682B14}" srcId="{C4D7454C-83EB-4720-86EF-FA1CA93AD873}" destId="{39124EB6-C813-4AA4-BEF7-EB32A93D0881}" srcOrd="1" destOrd="0" parTransId="{5ECCD3F9-C852-4E2B-BD62-43781C40BB01}" sibTransId="{9E61B59F-923B-4255-B051-C0CF6AEC4672}"/>
    <dgm:cxn modelId="{26C2D06F-A1B0-439F-898B-BD2813809A36}" srcId="{74FC47F4-0BA8-430A-B6AD-EF0A8A3AD54E}" destId="{45DD0F51-753C-497D-B307-B2C6CE3F861D}" srcOrd="2" destOrd="0" parTransId="{308DB6C7-0B1A-4AB2-9D7A-CE2F490ACC27}" sibTransId="{502EBC84-A71B-421F-A1D2-C6A34825433F}"/>
    <dgm:cxn modelId="{8C261E77-991A-4F3A-9808-315A423D81A9}" srcId="{50E5C127-94D7-47C5-8128-5C0DA1F02142}" destId="{74FC47F4-0BA8-430A-B6AD-EF0A8A3AD54E}" srcOrd="0" destOrd="0" parTransId="{9AA41ADE-CBAD-437A-B327-4DAD8BEE4F53}" sibTransId="{19D3D384-F525-4FA0-903E-48694B1C6FAC}"/>
    <dgm:cxn modelId="{4F3ACE77-4782-4EF3-A422-AC9ABB9D9500}" srcId="{74FC47F4-0BA8-430A-B6AD-EF0A8A3AD54E}" destId="{596F758F-0A1F-444C-B428-0BFBE4D60B02}" srcOrd="1" destOrd="0" parTransId="{777D8D5E-0C73-46B2-882C-F46CFE90FB07}" sibTransId="{36E28070-1C0C-46FD-804E-E9C652AF24AB}"/>
    <dgm:cxn modelId="{3A68AD79-8335-4D2C-8E05-DFAE35BC4FCF}" type="presOf" srcId="{39124EB6-C813-4AA4-BEF7-EB32A93D0881}" destId="{B6AE3355-FFCB-4936-983D-4B081E526A00}" srcOrd="0" destOrd="1" presId="urn:microsoft.com/office/officeart/2005/8/layout/chevron2"/>
    <dgm:cxn modelId="{03678E82-B557-4A37-8AEC-B63219972DC9}" type="presOf" srcId="{C4D7454C-83EB-4720-86EF-FA1CA93AD873}" destId="{67BE23F0-903A-4FEB-A897-27C6137DE887}" srcOrd="0" destOrd="0" presId="urn:microsoft.com/office/officeart/2005/8/layout/chevron2"/>
    <dgm:cxn modelId="{37CA0F89-00CB-43CD-8AD1-3691C41818B3}" srcId="{74FC47F4-0BA8-430A-B6AD-EF0A8A3AD54E}" destId="{35154178-5E6A-4A16-B185-2719660A000A}" srcOrd="3" destOrd="0" parTransId="{43A9A1E2-AC40-447D-9C39-AABC1B367C65}" sibTransId="{FFA261A1-861B-4D73-AA81-D87B652F4B34}"/>
    <dgm:cxn modelId="{7F12C88B-A03A-40EC-8FC8-29C96C3310A7}" srcId="{74FC47F4-0BA8-430A-B6AD-EF0A8A3AD54E}" destId="{02C51DF4-AC7B-4870-B05E-0B676BA5D369}" srcOrd="4" destOrd="0" parTransId="{71E65CC9-8F98-429F-A5EF-D0949D57CA69}" sibTransId="{4CCBEED0-8E11-44F2-A8D0-D996B7670D72}"/>
    <dgm:cxn modelId="{E19FBA8C-8AF3-4129-A59B-168784F8ED04}" type="presOf" srcId="{50E5C127-94D7-47C5-8128-5C0DA1F02142}" destId="{EBE12F46-6CC4-4AB5-8A72-A35AA662A0CF}" srcOrd="0" destOrd="0" presId="urn:microsoft.com/office/officeart/2005/8/layout/chevron2"/>
    <dgm:cxn modelId="{DE8FF78F-20E8-4E2B-8F85-E3BE00049DB7}" srcId="{74FC47F4-0BA8-430A-B6AD-EF0A8A3AD54E}" destId="{666F2D5A-2A1C-417D-A494-E264255C07FF}" srcOrd="0" destOrd="0" parTransId="{1CF4C4BF-9563-4F42-8138-F2FFE9661D00}" sibTransId="{BBCA2531-242F-4889-BB2D-25A8D3503EF9}"/>
    <dgm:cxn modelId="{CE404A94-6475-4B3A-AE9D-65EDB86BDD54}" type="presOf" srcId="{596F758F-0A1F-444C-B428-0BFBE4D60B02}" destId="{1BD199D7-7DDB-4A8E-9EB6-1E2FD4024FF1}" srcOrd="0" destOrd="1" presId="urn:microsoft.com/office/officeart/2005/8/layout/chevron2"/>
    <dgm:cxn modelId="{E20079A2-5ACF-4BC6-B848-ED8F2AF9573C}" type="presOf" srcId="{666F2D5A-2A1C-417D-A494-E264255C07FF}" destId="{1BD199D7-7DDB-4A8E-9EB6-1E2FD4024FF1}" srcOrd="0" destOrd="0" presId="urn:microsoft.com/office/officeart/2005/8/layout/chevron2"/>
    <dgm:cxn modelId="{C5B505C9-0B12-4354-A0C1-2D6813229FB6}" type="presOf" srcId="{45DD0F51-753C-497D-B307-B2C6CE3F861D}" destId="{1BD199D7-7DDB-4A8E-9EB6-1E2FD4024FF1}" srcOrd="0" destOrd="2" presId="urn:microsoft.com/office/officeart/2005/8/layout/chevron2"/>
    <dgm:cxn modelId="{5121C0C9-5F80-4882-83A5-6E800C2ADDB7}" type="presOf" srcId="{02C51DF4-AC7B-4870-B05E-0B676BA5D369}" destId="{1BD199D7-7DDB-4A8E-9EB6-1E2FD4024FF1}" srcOrd="0" destOrd="4" presId="urn:microsoft.com/office/officeart/2005/8/layout/chevron2"/>
    <dgm:cxn modelId="{C4A67BD9-D845-4DA5-8F22-D3C4A44C832D}" srcId="{C4D7454C-83EB-4720-86EF-FA1CA93AD873}" destId="{F6576F5C-B133-4F94-8DBB-A6E463F72376}" srcOrd="0" destOrd="0" parTransId="{86AD4422-7028-46CA-94D9-7A0F28598C65}" sibTransId="{1A886838-EA47-47FB-A689-140819E3DF6F}"/>
    <dgm:cxn modelId="{59E64A49-6C0F-4DB1-87AD-0B47874C9719}" type="presParOf" srcId="{EBE12F46-6CC4-4AB5-8A72-A35AA662A0CF}" destId="{F8562A30-0624-4FAB-849C-83E961DBCCCE}" srcOrd="0" destOrd="0" presId="urn:microsoft.com/office/officeart/2005/8/layout/chevron2"/>
    <dgm:cxn modelId="{272808F1-FFD1-49DD-AFF6-97028F1D7B33}" type="presParOf" srcId="{F8562A30-0624-4FAB-849C-83E961DBCCCE}" destId="{872E2C1E-DC72-43F8-804B-5E1CA1AA438F}" srcOrd="0" destOrd="0" presId="urn:microsoft.com/office/officeart/2005/8/layout/chevron2"/>
    <dgm:cxn modelId="{F8A361D8-93E2-467D-A334-792B6AD175E4}" type="presParOf" srcId="{F8562A30-0624-4FAB-849C-83E961DBCCCE}" destId="{1BD199D7-7DDB-4A8E-9EB6-1E2FD4024FF1}" srcOrd="1" destOrd="0" presId="urn:microsoft.com/office/officeart/2005/8/layout/chevron2"/>
    <dgm:cxn modelId="{B45FB92C-AB59-4166-BB4B-CB43B677452B}" type="presParOf" srcId="{EBE12F46-6CC4-4AB5-8A72-A35AA662A0CF}" destId="{9F18A736-2430-404D-A666-A8B611EADFEB}" srcOrd="1" destOrd="0" presId="urn:microsoft.com/office/officeart/2005/8/layout/chevron2"/>
    <dgm:cxn modelId="{BEEE6390-4DEA-4EC5-88DF-2E7A82FAB937}" type="presParOf" srcId="{EBE12F46-6CC4-4AB5-8A72-A35AA662A0CF}" destId="{746C1079-90DC-40C2-A132-01E01E559442}" srcOrd="2" destOrd="0" presId="urn:microsoft.com/office/officeart/2005/8/layout/chevron2"/>
    <dgm:cxn modelId="{901433DB-DF88-4775-BCD1-BD0BB3E06CAC}" type="presParOf" srcId="{746C1079-90DC-40C2-A132-01E01E559442}" destId="{67BE23F0-903A-4FEB-A897-27C6137DE887}" srcOrd="0" destOrd="0" presId="urn:microsoft.com/office/officeart/2005/8/layout/chevron2"/>
    <dgm:cxn modelId="{DB414759-647F-4A75-8810-1B2CFDAEE86A}" type="presParOf" srcId="{746C1079-90DC-40C2-A132-01E01E559442}" destId="{B6AE3355-FFCB-4936-983D-4B081E526A0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26A4D0-743A-4A73-82E6-2D92561D31B7}"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76E1C782-F17B-4D6B-9AC1-D1C8D0C3FB06}">
      <dgm:prSet custT="1"/>
      <dgm:spPr/>
      <dgm:t>
        <a:bodyPr/>
        <a:lstStyle/>
        <a:p>
          <a:r>
            <a:rPr lang="en-US" sz="2000" b="1" i="0"/>
            <a:t>Include the Regulation Section reference and a description of regulation</a:t>
          </a:r>
          <a:r>
            <a:rPr lang="en-US" sz="1700"/>
            <a:t>.</a:t>
          </a:r>
        </a:p>
      </dgm:t>
    </dgm:pt>
    <dgm:pt modelId="{CEA32CC0-3BF6-47DE-9F39-6AE9784085E3}" type="parTrans" cxnId="{CC6355D0-9546-4E01-8250-3E0374EECF9A}">
      <dgm:prSet/>
      <dgm:spPr/>
      <dgm:t>
        <a:bodyPr/>
        <a:lstStyle/>
        <a:p>
          <a:endParaRPr lang="en-US"/>
        </a:p>
      </dgm:t>
    </dgm:pt>
    <dgm:pt modelId="{8C9A1FA2-7CA8-491E-B590-B63F2FDE3888}" type="sibTrans" cxnId="{CC6355D0-9546-4E01-8250-3E0374EECF9A}">
      <dgm:prSet/>
      <dgm:spPr/>
      <dgm:t>
        <a:bodyPr/>
        <a:lstStyle/>
        <a:p>
          <a:endParaRPr lang="en-US"/>
        </a:p>
      </dgm:t>
    </dgm:pt>
    <dgm:pt modelId="{DBD59F95-F1F4-414D-A307-BE11FC38E9ED}">
      <dgm:prSet custT="1"/>
      <dgm:spPr/>
      <dgm:t>
        <a:bodyPr/>
        <a:lstStyle/>
        <a:p>
          <a:pPr rtl="0"/>
          <a:r>
            <a:rPr lang="en-US" sz="2000" b="1">
              <a:latin typeface="Sabon Next LT"/>
            </a:rPr>
            <a:t> </a:t>
          </a:r>
          <a:r>
            <a:rPr lang="en-US" sz="2000" b="1">
              <a:latin typeface="Avenir Next LT Pro"/>
              <a:cs typeface="Sabon Next LT"/>
            </a:rPr>
            <a:t>Include specific</a:t>
          </a:r>
          <a:r>
            <a:rPr lang="en-US" sz="2000" b="1"/>
            <a:t> subsection of the regulation you wish to be waived if applicable.</a:t>
          </a:r>
        </a:p>
      </dgm:t>
    </dgm:pt>
    <dgm:pt modelId="{90DFB3F4-A92A-4BB3-952E-69A59BAB5776}" type="parTrans" cxnId="{A603A442-91CA-4D6F-8DB1-3F722A352F5F}">
      <dgm:prSet/>
      <dgm:spPr/>
      <dgm:t>
        <a:bodyPr/>
        <a:lstStyle/>
        <a:p>
          <a:endParaRPr lang="en-US"/>
        </a:p>
      </dgm:t>
    </dgm:pt>
    <dgm:pt modelId="{4726A635-82F5-4AD8-86F3-4D8E451CC141}" type="sibTrans" cxnId="{A603A442-91CA-4D6F-8DB1-3F722A352F5F}">
      <dgm:prSet/>
      <dgm:spPr/>
      <dgm:t>
        <a:bodyPr/>
        <a:lstStyle/>
        <a:p>
          <a:endParaRPr lang="en-US"/>
        </a:p>
      </dgm:t>
    </dgm:pt>
    <dgm:pt modelId="{4BA5BA47-F529-4643-863E-6390770E13B0}" type="pres">
      <dgm:prSet presAssocID="{3E26A4D0-743A-4A73-82E6-2D92561D31B7}" presName="diagram" presStyleCnt="0">
        <dgm:presLayoutVars>
          <dgm:dir/>
          <dgm:resizeHandles val="exact"/>
        </dgm:presLayoutVars>
      </dgm:prSet>
      <dgm:spPr/>
    </dgm:pt>
    <dgm:pt modelId="{34DBD311-CF67-4679-8395-93E471387A40}" type="pres">
      <dgm:prSet presAssocID="{76E1C782-F17B-4D6B-9AC1-D1C8D0C3FB06}" presName="node" presStyleLbl="node1" presStyleIdx="0" presStyleCnt="2" custScaleY="188556" custLinFactNeighborX="5244" custLinFactNeighborY="1639">
        <dgm:presLayoutVars>
          <dgm:bulletEnabled val="1"/>
        </dgm:presLayoutVars>
      </dgm:prSet>
      <dgm:spPr/>
    </dgm:pt>
    <dgm:pt modelId="{C4DA50AE-E08C-4E15-BE9C-D281BD690C61}" type="pres">
      <dgm:prSet presAssocID="{8C9A1FA2-7CA8-491E-B590-B63F2FDE3888}" presName="sibTrans" presStyleLbl="sibTrans2D1" presStyleIdx="0" presStyleCnt="1"/>
      <dgm:spPr/>
    </dgm:pt>
    <dgm:pt modelId="{A4ED3FB0-020F-4C51-AB2E-77D82280816E}" type="pres">
      <dgm:prSet presAssocID="{8C9A1FA2-7CA8-491E-B590-B63F2FDE3888}" presName="connectorText" presStyleLbl="sibTrans2D1" presStyleIdx="0" presStyleCnt="1"/>
      <dgm:spPr/>
    </dgm:pt>
    <dgm:pt modelId="{23CFAB27-4CB5-4E78-BA6D-8744FD67455A}" type="pres">
      <dgm:prSet presAssocID="{DBD59F95-F1F4-414D-A307-BE11FC38E9ED}" presName="node" presStyleLbl="node1" presStyleIdx="1" presStyleCnt="2" custScaleY="185278">
        <dgm:presLayoutVars>
          <dgm:bulletEnabled val="1"/>
        </dgm:presLayoutVars>
      </dgm:prSet>
      <dgm:spPr/>
    </dgm:pt>
  </dgm:ptLst>
  <dgm:cxnLst>
    <dgm:cxn modelId="{83888E41-4DDA-45E4-8BF7-EAB2433B4215}" type="presOf" srcId="{8C9A1FA2-7CA8-491E-B590-B63F2FDE3888}" destId="{A4ED3FB0-020F-4C51-AB2E-77D82280816E}" srcOrd="1" destOrd="0" presId="urn:microsoft.com/office/officeart/2005/8/layout/process5"/>
    <dgm:cxn modelId="{A603A442-91CA-4D6F-8DB1-3F722A352F5F}" srcId="{3E26A4D0-743A-4A73-82E6-2D92561D31B7}" destId="{DBD59F95-F1F4-414D-A307-BE11FC38E9ED}" srcOrd="1" destOrd="0" parTransId="{90DFB3F4-A92A-4BB3-952E-69A59BAB5776}" sibTransId="{4726A635-82F5-4AD8-86F3-4D8E451CC141}"/>
    <dgm:cxn modelId="{3FECDD64-47B4-44A1-8A5B-66F10AF6A854}" type="presOf" srcId="{DBD59F95-F1F4-414D-A307-BE11FC38E9ED}" destId="{23CFAB27-4CB5-4E78-BA6D-8744FD67455A}" srcOrd="0" destOrd="0" presId="urn:microsoft.com/office/officeart/2005/8/layout/process5"/>
    <dgm:cxn modelId="{8471D248-7296-4673-82C2-8936239B0910}" type="presOf" srcId="{3E26A4D0-743A-4A73-82E6-2D92561D31B7}" destId="{4BA5BA47-F529-4643-863E-6390770E13B0}" srcOrd="0" destOrd="0" presId="urn:microsoft.com/office/officeart/2005/8/layout/process5"/>
    <dgm:cxn modelId="{2DDCC2B8-AD40-4306-9E73-AFD7922E8F02}" type="presOf" srcId="{76E1C782-F17B-4D6B-9AC1-D1C8D0C3FB06}" destId="{34DBD311-CF67-4679-8395-93E471387A40}" srcOrd="0" destOrd="0" presId="urn:microsoft.com/office/officeart/2005/8/layout/process5"/>
    <dgm:cxn modelId="{CC6355D0-9546-4E01-8250-3E0374EECF9A}" srcId="{3E26A4D0-743A-4A73-82E6-2D92561D31B7}" destId="{76E1C782-F17B-4D6B-9AC1-D1C8D0C3FB06}" srcOrd="0" destOrd="0" parTransId="{CEA32CC0-3BF6-47DE-9F39-6AE9784085E3}" sibTransId="{8C9A1FA2-7CA8-491E-B590-B63F2FDE3888}"/>
    <dgm:cxn modelId="{50CF7ADF-81E6-45C4-8F6E-414AB97F8C1F}" type="presOf" srcId="{8C9A1FA2-7CA8-491E-B590-B63F2FDE3888}" destId="{C4DA50AE-E08C-4E15-BE9C-D281BD690C61}" srcOrd="0" destOrd="0" presId="urn:microsoft.com/office/officeart/2005/8/layout/process5"/>
    <dgm:cxn modelId="{2473B527-ED69-425D-B479-E5E98B4F7AB8}" type="presParOf" srcId="{4BA5BA47-F529-4643-863E-6390770E13B0}" destId="{34DBD311-CF67-4679-8395-93E471387A40}" srcOrd="0" destOrd="0" presId="urn:microsoft.com/office/officeart/2005/8/layout/process5"/>
    <dgm:cxn modelId="{8FDE8DC3-6C96-45C6-97F0-DB3A95AAD8E0}" type="presParOf" srcId="{4BA5BA47-F529-4643-863E-6390770E13B0}" destId="{C4DA50AE-E08C-4E15-BE9C-D281BD690C61}" srcOrd="1" destOrd="0" presId="urn:microsoft.com/office/officeart/2005/8/layout/process5"/>
    <dgm:cxn modelId="{FFF13FBE-777B-4E21-898D-50D56DEC3847}" type="presParOf" srcId="{C4DA50AE-E08C-4E15-BE9C-D281BD690C61}" destId="{A4ED3FB0-020F-4C51-AB2E-77D82280816E}" srcOrd="0" destOrd="0" presId="urn:microsoft.com/office/officeart/2005/8/layout/process5"/>
    <dgm:cxn modelId="{3AA03DF9-89F0-499A-B179-A301F9FDF658}" type="presParOf" srcId="{4BA5BA47-F529-4643-863E-6390770E13B0}" destId="{23CFAB27-4CB5-4E78-BA6D-8744FD67455A}" srcOrd="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E75042-FACD-4666-8E9B-252D1019FF1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2CB45A36-D3B8-4B17-A6D8-A4AA8699A535}">
      <dgm:prSet/>
      <dgm:spPr/>
      <dgm:t>
        <a:bodyPr/>
        <a:lstStyle/>
        <a:p>
          <a:r>
            <a:rPr lang="en-US" b="1"/>
            <a:t>Provide a reasonable reason as justification for the waiver </a:t>
          </a:r>
          <a:r>
            <a:rPr lang="en-US" b="1">
              <a:latin typeface="Avenir Next LT Pro"/>
            </a:rPr>
            <a:t>request</a:t>
          </a:r>
          <a:r>
            <a:rPr lang="en-US" b="1"/>
            <a:t>.</a:t>
          </a:r>
        </a:p>
      </dgm:t>
    </dgm:pt>
    <dgm:pt modelId="{EA553A1A-EC74-4A81-AA24-61875A3D030F}" type="parTrans" cxnId="{6A017794-FCEA-438A-96C3-D87F52843001}">
      <dgm:prSet/>
      <dgm:spPr/>
      <dgm:t>
        <a:bodyPr/>
        <a:lstStyle/>
        <a:p>
          <a:endParaRPr lang="en-US"/>
        </a:p>
      </dgm:t>
    </dgm:pt>
    <dgm:pt modelId="{089B04B3-D50D-4824-B0C9-0878F8BBB376}" type="sibTrans" cxnId="{6A017794-FCEA-438A-96C3-D87F52843001}">
      <dgm:prSet/>
      <dgm:spPr/>
      <dgm:t>
        <a:bodyPr/>
        <a:lstStyle/>
        <a:p>
          <a:endParaRPr lang="en-US"/>
        </a:p>
      </dgm:t>
    </dgm:pt>
    <dgm:pt modelId="{108DDE9E-07D5-443F-97E6-EBA2AA2E59AE}">
      <dgm:prSet/>
      <dgm:spPr/>
      <dgm:t>
        <a:bodyPr/>
        <a:lstStyle/>
        <a:p>
          <a:r>
            <a:rPr lang="en-US" b="1"/>
            <a:t>Remember:  A waiver may be granted by modifying or waiving the requirements of the Aquatic Facility Regulations if public health and safety will not be impacted as a result of the approved waiver.</a:t>
          </a:r>
        </a:p>
      </dgm:t>
    </dgm:pt>
    <dgm:pt modelId="{F1CA509D-A7CC-45D6-BB52-A395661A2DB4}" type="parTrans" cxnId="{548DD933-DBF6-422D-8CF3-360CE7024408}">
      <dgm:prSet/>
      <dgm:spPr/>
      <dgm:t>
        <a:bodyPr/>
        <a:lstStyle/>
        <a:p>
          <a:endParaRPr lang="en-US"/>
        </a:p>
      </dgm:t>
    </dgm:pt>
    <dgm:pt modelId="{DBC727D1-D5E7-4F50-B5EA-8E2F6FD931EC}" type="sibTrans" cxnId="{548DD933-DBF6-422D-8CF3-360CE7024408}">
      <dgm:prSet/>
      <dgm:spPr/>
      <dgm:t>
        <a:bodyPr/>
        <a:lstStyle/>
        <a:p>
          <a:endParaRPr lang="en-US"/>
        </a:p>
      </dgm:t>
    </dgm:pt>
    <dgm:pt modelId="{A7C41883-A0F8-4632-A768-D58143ED6544}" type="pres">
      <dgm:prSet presAssocID="{8EE75042-FACD-4666-8E9B-252D1019FF1E}" presName="hierChild1" presStyleCnt="0">
        <dgm:presLayoutVars>
          <dgm:chPref val="1"/>
          <dgm:dir/>
          <dgm:animOne val="branch"/>
          <dgm:animLvl val="lvl"/>
          <dgm:resizeHandles/>
        </dgm:presLayoutVars>
      </dgm:prSet>
      <dgm:spPr/>
    </dgm:pt>
    <dgm:pt modelId="{68F1DFE2-A812-45F3-8527-4E8F5D1A0FD5}" type="pres">
      <dgm:prSet presAssocID="{2CB45A36-D3B8-4B17-A6D8-A4AA8699A535}" presName="hierRoot1" presStyleCnt="0"/>
      <dgm:spPr/>
    </dgm:pt>
    <dgm:pt modelId="{09F4A57A-4F92-4D04-8C8B-EE9D847F8C12}" type="pres">
      <dgm:prSet presAssocID="{2CB45A36-D3B8-4B17-A6D8-A4AA8699A535}" presName="composite" presStyleCnt="0"/>
      <dgm:spPr/>
    </dgm:pt>
    <dgm:pt modelId="{43743419-E6D4-434D-90B3-2C582A28540F}" type="pres">
      <dgm:prSet presAssocID="{2CB45A36-D3B8-4B17-A6D8-A4AA8699A535}" presName="background" presStyleLbl="node0" presStyleIdx="0" presStyleCnt="2"/>
      <dgm:spPr/>
    </dgm:pt>
    <dgm:pt modelId="{8D380694-1976-4847-981E-F279F9E2D1DC}" type="pres">
      <dgm:prSet presAssocID="{2CB45A36-D3B8-4B17-A6D8-A4AA8699A535}" presName="text" presStyleLbl="fgAcc0" presStyleIdx="0" presStyleCnt="2">
        <dgm:presLayoutVars>
          <dgm:chPref val="3"/>
        </dgm:presLayoutVars>
      </dgm:prSet>
      <dgm:spPr/>
    </dgm:pt>
    <dgm:pt modelId="{261EAF9E-C372-4591-9B00-0A0BF8040C9C}" type="pres">
      <dgm:prSet presAssocID="{2CB45A36-D3B8-4B17-A6D8-A4AA8699A535}" presName="hierChild2" presStyleCnt="0"/>
      <dgm:spPr/>
    </dgm:pt>
    <dgm:pt modelId="{9EDE3140-4B82-4128-A836-08DC6D870502}" type="pres">
      <dgm:prSet presAssocID="{108DDE9E-07D5-443F-97E6-EBA2AA2E59AE}" presName="hierRoot1" presStyleCnt="0"/>
      <dgm:spPr/>
    </dgm:pt>
    <dgm:pt modelId="{CB7055A9-E391-4122-84CF-B9632EDD9A67}" type="pres">
      <dgm:prSet presAssocID="{108DDE9E-07D5-443F-97E6-EBA2AA2E59AE}" presName="composite" presStyleCnt="0"/>
      <dgm:spPr/>
    </dgm:pt>
    <dgm:pt modelId="{0E12FFA0-7C3E-492A-B557-F6B9A14C9081}" type="pres">
      <dgm:prSet presAssocID="{108DDE9E-07D5-443F-97E6-EBA2AA2E59AE}" presName="background" presStyleLbl="node0" presStyleIdx="1" presStyleCnt="2"/>
      <dgm:spPr/>
    </dgm:pt>
    <dgm:pt modelId="{5711A6C7-E20C-4B94-8643-A29FB2365459}" type="pres">
      <dgm:prSet presAssocID="{108DDE9E-07D5-443F-97E6-EBA2AA2E59AE}" presName="text" presStyleLbl="fgAcc0" presStyleIdx="1" presStyleCnt="2">
        <dgm:presLayoutVars>
          <dgm:chPref val="3"/>
        </dgm:presLayoutVars>
      </dgm:prSet>
      <dgm:spPr/>
    </dgm:pt>
    <dgm:pt modelId="{7F9A0697-F601-4C6D-9974-F2FDCD9209CB}" type="pres">
      <dgm:prSet presAssocID="{108DDE9E-07D5-443F-97E6-EBA2AA2E59AE}" presName="hierChild2" presStyleCnt="0"/>
      <dgm:spPr/>
    </dgm:pt>
  </dgm:ptLst>
  <dgm:cxnLst>
    <dgm:cxn modelId="{548DD933-DBF6-422D-8CF3-360CE7024408}" srcId="{8EE75042-FACD-4666-8E9B-252D1019FF1E}" destId="{108DDE9E-07D5-443F-97E6-EBA2AA2E59AE}" srcOrd="1" destOrd="0" parTransId="{F1CA509D-A7CC-45D6-BB52-A395661A2DB4}" sibTransId="{DBC727D1-D5E7-4F50-B5EA-8E2F6FD931EC}"/>
    <dgm:cxn modelId="{7D3EC282-F404-4A4E-8980-8BF8BA55DF27}" type="presOf" srcId="{2CB45A36-D3B8-4B17-A6D8-A4AA8699A535}" destId="{8D380694-1976-4847-981E-F279F9E2D1DC}" srcOrd="0" destOrd="0" presId="urn:microsoft.com/office/officeart/2005/8/layout/hierarchy1"/>
    <dgm:cxn modelId="{6B61AF85-4566-4DBE-BA47-245FC4998089}" type="presOf" srcId="{108DDE9E-07D5-443F-97E6-EBA2AA2E59AE}" destId="{5711A6C7-E20C-4B94-8643-A29FB2365459}" srcOrd="0" destOrd="0" presId="urn:microsoft.com/office/officeart/2005/8/layout/hierarchy1"/>
    <dgm:cxn modelId="{6A017794-FCEA-438A-96C3-D87F52843001}" srcId="{8EE75042-FACD-4666-8E9B-252D1019FF1E}" destId="{2CB45A36-D3B8-4B17-A6D8-A4AA8699A535}" srcOrd="0" destOrd="0" parTransId="{EA553A1A-EC74-4A81-AA24-61875A3D030F}" sibTransId="{089B04B3-D50D-4824-B0C9-0878F8BBB376}"/>
    <dgm:cxn modelId="{3638C1E3-6ED4-4FAF-9EA8-4BECA625096D}" type="presOf" srcId="{8EE75042-FACD-4666-8E9B-252D1019FF1E}" destId="{A7C41883-A0F8-4632-A768-D58143ED6544}" srcOrd="0" destOrd="0" presId="urn:microsoft.com/office/officeart/2005/8/layout/hierarchy1"/>
    <dgm:cxn modelId="{B7409356-7699-426A-8F38-389CF6E814E7}" type="presParOf" srcId="{A7C41883-A0F8-4632-A768-D58143ED6544}" destId="{68F1DFE2-A812-45F3-8527-4E8F5D1A0FD5}" srcOrd="0" destOrd="0" presId="urn:microsoft.com/office/officeart/2005/8/layout/hierarchy1"/>
    <dgm:cxn modelId="{404CC253-8C67-4CF2-BA5D-637F3F2ECA07}" type="presParOf" srcId="{68F1DFE2-A812-45F3-8527-4E8F5D1A0FD5}" destId="{09F4A57A-4F92-4D04-8C8B-EE9D847F8C12}" srcOrd="0" destOrd="0" presId="urn:microsoft.com/office/officeart/2005/8/layout/hierarchy1"/>
    <dgm:cxn modelId="{6617DAF2-ABB3-47A1-B88F-628C1797FE0D}" type="presParOf" srcId="{09F4A57A-4F92-4D04-8C8B-EE9D847F8C12}" destId="{43743419-E6D4-434D-90B3-2C582A28540F}" srcOrd="0" destOrd="0" presId="urn:microsoft.com/office/officeart/2005/8/layout/hierarchy1"/>
    <dgm:cxn modelId="{8C00DA42-AB28-40C2-B769-F0B8D5FA53F7}" type="presParOf" srcId="{09F4A57A-4F92-4D04-8C8B-EE9D847F8C12}" destId="{8D380694-1976-4847-981E-F279F9E2D1DC}" srcOrd="1" destOrd="0" presId="urn:microsoft.com/office/officeart/2005/8/layout/hierarchy1"/>
    <dgm:cxn modelId="{5E0CC580-DC16-4919-897A-55BE2F67B918}" type="presParOf" srcId="{68F1DFE2-A812-45F3-8527-4E8F5D1A0FD5}" destId="{261EAF9E-C372-4591-9B00-0A0BF8040C9C}" srcOrd="1" destOrd="0" presId="urn:microsoft.com/office/officeart/2005/8/layout/hierarchy1"/>
    <dgm:cxn modelId="{D02C9644-4FE9-42A1-B998-E993E2151E80}" type="presParOf" srcId="{A7C41883-A0F8-4632-A768-D58143ED6544}" destId="{9EDE3140-4B82-4128-A836-08DC6D870502}" srcOrd="1" destOrd="0" presId="urn:microsoft.com/office/officeart/2005/8/layout/hierarchy1"/>
    <dgm:cxn modelId="{34384D02-0DB5-450A-BC80-FA1E3E26BD15}" type="presParOf" srcId="{9EDE3140-4B82-4128-A836-08DC6D870502}" destId="{CB7055A9-E391-4122-84CF-B9632EDD9A67}" srcOrd="0" destOrd="0" presId="urn:microsoft.com/office/officeart/2005/8/layout/hierarchy1"/>
    <dgm:cxn modelId="{88197323-7EDA-443F-B9A5-9B15B52C44C2}" type="presParOf" srcId="{CB7055A9-E391-4122-84CF-B9632EDD9A67}" destId="{0E12FFA0-7C3E-492A-B557-F6B9A14C9081}" srcOrd="0" destOrd="0" presId="urn:microsoft.com/office/officeart/2005/8/layout/hierarchy1"/>
    <dgm:cxn modelId="{6F6B156D-09D1-4693-81A8-E2DB234F11A7}" type="presParOf" srcId="{CB7055A9-E391-4122-84CF-B9632EDD9A67}" destId="{5711A6C7-E20C-4B94-8643-A29FB2365459}" srcOrd="1" destOrd="0" presId="urn:microsoft.com/office/officeart/2005/8/layout/hierarchy1"/>
    <dgm:cxn modelId="{E010A267-BED3-40BB-8D12-B31655FFD16B}" type="presParOf" srcId="{9EDE3140-4B82-4128-A836-08DC6D870502}" destId="{7F9A0697-F601-4C6D-9974-F2FDCD9209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D98069-0B04-47D2-ABCC-82B69AA1D9DE}"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531625FA-CEA9-4DC0-B125-43E6E4AB538B}">
      <dgm:prSet custT="1"/>
      <dgm:spPr/>
      <dgm:t>
        <a:bodyPr/>
        <a:lstStyle/>
        <a:p>
          <a:r>
            <a:rPr lang="en-US" sz="2000" b="1"/>
            <a:t>Think risk management! What risk is the regulation designed to prevent or minimize?</a:t>
          </a:r>
        </a:p>
      </dgm:t>
    </dgm:pt>
    <dgm:pt modelId="{9C497A75-3867-4B30-ADF0-CA4933C3CDF9}" type="parTrans" cxnId="{FEF443D0-7AD0-48B1-860A-B3FD19EB64AF}">
      <dgm:prSet/>
      <dgm:spPr/>
      <dgm:t>
        <a:bodyPr/>
        <a:lstStyle/>
        <a:p>
          <a:endParaRPr lang="en-US"/>
        </a:p>
      </dgm:t>
    </dgm:pt>
    <dgm:pt modelId="{05EFE52C-77E3-4A5F-AFDD-5F5A6261E6EB}" type="sibTrans" cxnId="{FEF443D0-7AD0-48B1-860A-B3FD19EB64AF}">
      <dgm:prSet/>
      <dgm:spPr/>
      <dgm:t>
        <a:bodyPr/>
        <a:lstStyle/>
        <a:p>
          <a:endParaRPr lang="en-US"/>
        </a:p>
      </dgm:t>
    </dgm:pt>
    <dgm:pt modelId="{E4222530-11C7-4F77-A826-8A34EC6F88B2}">
      <dgm:prSet custT="1"/>
      <dgm:spPr/>
      <dgm:t>
        <a:bodyPr/>
        <a:lstStyle/>
        <a:p>
          <a:r>
            <a:rPr lang="en-US" sz="2000" b="1"/>
            <a:t>The risk can be minimal, or it can be extreme leading to injury or death.</a:t>
          </a:r>
        </a:p>
      </dgm:t>
    </dgm:pt>
    <dgm:pt modelId="{8AE5F744-2D34-44EE-853B-6596357A441A}" type="parTrans" cxnId="{B52E6B54-BC76-4005-B52E-A005C32D0E73}">
      <dgm:prSet/>
      <dgm:spPr/>
      <dgm:t>
        <a:bodyPr/>
        <a:lstStyle/>
        <a:p>
          <a:endParaRPr lang="en-US"/>
        </a:p>
      </dgm:t>
    </dgm:pt>
    <dgm:pt modelId="{E3428742-8EBE-49C9-8242-E0A613596E32}" type="sibTrans" cxnId="{B52E6B54-BC76-4005-B52E-A005C32D0E73}">
      <dgm:prSet/>
      <dgm:spPr/>
      <dgm:t>
        <a:bodyPr/>
        <a:lstStyle/>
        <a:p>
          <a:endParaRPr lang="en-US"/>
        </a:p>
      </dgm:t>
    </dgm:pt>
    <dgm:pt modelId="{8497AA19-BEF1-46C9-8A0F-9BB0B672D556}">
      <dgm:prSet/>
      <dgm:spPr/>
      <dgm:t>
        <a:bodyPr/>
        <a:lstStyle/>
        <a:p>
          <a:endParaRPr lang="en-US" sz="1200"/>
        </a:p>
      </dgm:t>
    </dgm:pt>
    <dgm:pt modelId="{3005D5E4-06D6-40E2-9C74-87A27A5ED119}" type="parTrans" cxnId="{608527E9-BC51-4065-9B49-B506040655A6}">
      <dgm:prSet/>
      <dgm:spPr/>
      <dgm:t>
        <a:bodyPr/>
        <a:lstStyle/>
        <a:p>
          <a:endParaRPr lang="en-US"/>
        </a:p>
      </dgm:t>
    </dgm:pt>
    <dgm:pt modelId="{4D5FAF8F-2024-45BF-98C7-CC0C3369B91C}" type="sibTrans" cxnId="{608527E9-BC51-4065-9B49-B506040655A6}">
      <dgm:prSet/>
      <dgm:spPr/>
      <dgm:t>
        <a:bodyPr/>
        <a:lstStyle/>
        <a:p>
          <a:endParaRPr lang="en-US"/>
        </a:p>
      </dgm:t>
    </dgm:pt>
    <dgm:pt modelId="{57F72C48-3444-43A9-ADFD-0073C802F124}">
      <dgm:prSet custT="1"/>
      <dgm:spPr/>
      <dgm:t>
        <a:bodyPr/>
        <a:lstStyle/>
        <a:p>
          <a:r>
            <a:rPr lang="en-US" sz="2000" b="1"/>
            <a:t>Answering “none” or “there are no risks” is not an acceptable answer and may lead to denial of the waiver application.</a:t>
          </a:r>
        </a:p>
      </dgm:t>
    </dgm:pt>
    <dgm:pt modelId="{D5158CF2-2C07-4D7E-9BB1-FD2203364C86}" type="parTrans" cxnId="{CB067503-AE3F-467F-AFC2-E39A52B0DFCA}">
      <dgm:prSet/>
      <dgm:spPr/>
      <dgm:t>
        <a:bodyPr/>
        <a:lstStyle/>
        <a:p>
          <a:endParaRPr lang="en-US"/>
        </a:p>
      </dgm:t>
    </dgm:pt>
    <dgm:pt modelId="{FA2C18F7-6CD3-413E-97DF-0683E6C31038}" type="sibTrans" cxnId="{CB067503-AE3F-467F-AFC2-E39A52B0DFCA}">
      <dgm:prSet/>
      <dgm:spPr/>
      <dgm:t>
        <a:bodyPr/>
        <a:lstStyle/>
        <a:p>
          <a:endParaRPr lang="en-US"/>
        </a:p>
      </dgm:t>
    </dgm:pt>
    <dgm:pt modelId="{B48D0F9E-F23A-466E-91B6-F641E8104CF4}" type="pres">
      <dgm:prSet presAssocID="{F7D98069-0B04-47D2-ABCC-82B69AA1D9DE}" presName="outerComposite" presStyleCnt="0">
        <dgm:presLayoutVars>
          <dgm:chMax val="5"/>
          <dgm:dir/>
          <dgm:resizeHandles val="exact"/>
        </dgm:presLayoutVars>
      </dgm:prSet>
      <dgm:spPr/>
    </dgm:pt>
    <dgm:pt modelId="{A5DB5FEA-9134-4948-8921-A64006777E3D}" type="pres">
      <dgm:prSet presAssocID="{F7D98069-0B04-47D2-ABCC-82B69AA1D9DE}" presName="dummyMaxCanvas" presStyleCnt="0">
        <dgm:presLayoutVars/>
      </dgm:prSet>
      <dgm:spPr/>
    </dgm:pt>
    <dgm:pt modelId="{78BBFD32-89DF-4E9E-8700-92D7D6FBE74F}" type="pres">
      <dgm:prSet presAssocID="{F7D98069-0B04-47D2-ABCC-82B69AA1D9DE}" presName="ThreeNodes_1" presStyleLbl="node1" presStyleIdx="0" presStyleCnt="3">
        <dgm:presLayoutVars>
          <dgm:bulletEnabled val="1"/>
        </dgm:presLayoutVars>
      </dgm:prSet>
      <dgm:spPr/>
    </dgm:pt>
    <dgm:pt modelId="{39E6FA08-D92D-4235-A9F8-213E25856567}" type="pres">
      <dgm:prSet presAssocID="{F7D98069-0B04-47D2-ABCC-82B69AA1D9DE}" presName="ThreeNodes_2" presStyleLbl="node1" presStyleIdx="1" presStyleCnt="3">
        <dgm:presLayoutVars>
          <dgm:bulletEnabled val="1"/>
        </dgm:presLayoutVars>
      </dgm:prSet>
      <dgm:spPr/>
    </dgm:pt>
    <dgm:pt modelId="{5AB9CA15-E904-4222-BCCE-FD9466213F6F}" type="pres">
      <dgm:prSet presAssocID="{F7D98069-0B04-47D2-ABCC-82B69AA1D9DE}" presName="ThreeNodes_3" presStyleLbl="node1" presStyleIdx="2" presStyleCnt="3" custLinFactNeighborX="0">
        <dgm:presLayoutVars>
          <dgm:bulletEnabled val="1"/>
        </dgm:presLayoutVars>
      </dgm:prSet>
      <dgm:spPr/>
    </dgm:pt>
    <dgm:pt modelId="{16774CD8-C8AB-4E58-9E6B-C3B36CCAB551}" type="pres">
      <dgm:prSet presAssocID="{F7D98069-0B04-47D2-ABCC-82B69AA1D9DE}" presName="ThreeConn_1-2" presStyleLbl="fgAccFollowNode1" presStyleIdx="0" presStyleCnt="2">
        <dgm:presLayoutVars>
          <dgm:bulletEnabled val="1"/>
        </dgm:presLayoutVars>
      </dgm:prSet>
      <dgm:spPr/>
    </dgm:pt>
    <dgm:pt modelId="{4070C3FF-694F-4AD6-9A83-8C6D6ACE23D2}" type="pres">
      <dgm:prSet presAssocID="{F7D98069-0B04-47D2-ABCC-82B69AA1D9DE}" presName="ThreeConn_2-3" presStyleLbl="fgAccFollowNode1" presStyleIdx="1" presStyleCnt="2">
        <dgm:presLayoutVars>
          <dgm:bulletEnabled val="1"/>
        </dgm:presLayoutVars>
      </dgm:prSet>
      <dgm:spPr/>
    </dgm:pt>
    <dgm:pt modelId="{B2D539AF-5475-49F5-91C8-F9D3D75D44F6}" type="pres">
      <dgm:prSet presAssocID="{F7D98069-0B04-47D2-ABCC-82B69AA1D9DE}" presName="ThreeNodes_1_text" presStyleLbl="node1" presStyleIdx="2" presStyleCnt="3">
        <dgm:presLayoutVars>
          <dgm:bulletEnabled val="1"/>
        </dgm:presLayoutVars>
      </dgm:prSet>
      <dgm:spPr/>
    </dgm:pt>
    <dgm:pt modelId="{740E9ACB-607A-4AF0-B3B0-7F898080077C}" type="pres">
      <dgm:prSet presAssocID="{F7D98069-0B04-47D2-ABCC-82B69AA1D9DE}" presName="ThreeNodes_2_text" presStyleLbl="node1" presStyleIdx="2" presStyleCnt="3">
        <dgm:presLayoutVars>
          <dgm:bulletEnabled val="1"/>
        </dgm:presLayoutVars>
      </dgm:prSet>
      <dgm:spPr/>
    </dgm:pt>
    <dgm:pt modelId="{607DD4C5-7E51-4DF3-9B5E-0E016B6F388A}" type="pres">
      <dgm:prSet presAssocID="{F7D98069-0B04-47D2-ABCC-82B69AA1D9DE}" presName="ThreeNodes_3_text" presStyleLbl="node1" presStyleIdx="2" presStyleCnt="3">
        <dgm:presLayoutVars>
          <dgm:bulletEnabled val="1"/>
        </dgm:presLayoutVars>
      </dgm:prSet>
      <dgm:spPr/>
    </dgm:pt>
  </dgm:ptLst>
  <dgm:cxnLst>
    <dgm:cxn modelId="{CB067503-AE3F-467F-AFC2-E39A52B0DFCA}" srcId="{F7D98069-0B04-47D2-ABCC-82B69AA1D9DE}" destId="{57F72C48-3444-43A9-ADFD-0073C802F124}" srcOrd="2" destOrd="0" parTransId="{D5158CF2-2C07-4D7E-9BB1-FD2203364C86}" sibTransId="{FA2C18F7-6CD3-413E-97DF-0683E6C31038}"/>
    <dgm:cxn modelId="{F0852F08-5931-43A5-804D-CE80676018F1}" type="presOf" srcId="{E4222530-11C7-4F77-A826-8A34EC6F88B2}" destId="{39E6FA08-D92D-4235-A9F8-213E25856567}" srcOrd="0" destOrd="0" presId="urn:microsoft.com/office/officeart/2005/8/layout/vProcess5"/>
    <dgm:cxn modelId="{0F6B750A-3EE4-41D6-9E30-4885523A04D3}" type="presOf" srcId="{E3428742-8EBE-49C9-8242-E0A613596E32}" destId="{4070C3FF-694F-4AD6-9A83-8C6D6ACE23D2}" srcOrd="0" destOrd="0" presId="urn:microsoft.com/office/officeart/2005/8/layout/vProcess5"/>
    <dgm:cxn modelId="{6AB3212F-1A3B-4666-901B-365FD75B7657}" type="presOf" srcId="{05EFE52C-77E3-4A5F-AFDD-5F5A6261E6EB}" destId="{16774CD8-C8AB-4E58-9E6B-C3B36CCAB551}" srcOrd="0" destOrd="0" presId="urn:microsoft.com/office/officeart/2005/8/layout/vProcess5"/>
    <dgm:cxn modelId="{4B056040-6D5B-42A5-A2C2-73A469CB66E4}" type="presOf" srcId="{57F72C48-3444-43A9-ADFD-0073C802F124}" destId="{5AB9CA15-E904-4222-BCCE-FD9466213F6F}" srcOrd="0" destOrd="0" presId="urn:microsoft.com/office/officeart/2005/8/layout/vProcess5"/>
    <dgm:cxn modelId="{48134773-91A3-4249-8C5B-337D56E8701B}" type="presOf" srcId="{531625FA-CEA9-4DC0-B125-43E6E4AB538B}" destId="{78BBFD32-89DF-4E9E-8700-92D7D6FBE74F}" srcOrd="0" destOrd="0" presId="urn:microsoft.com/office/officeart/2005/8/layout/vProcess5"/>
    <dgm:cxn modelId="{B52E6B54-BC76-4005-B52E-A005C32D0E73}" srcId="{F7D98069-0B04-47D2-ABCC-82B69AA1D9DE}" destId="{E4222530-11C7-4F77-A826-8A34EC6F88B2}" srcOrd="1" destOrd="0" parTransId="{8AE5F744-2D34-44EE-853B-6596357A441A}" sibTransId="{E3428742-8EBE-49C9-8242-E0A613596E32}"/>
    <dgm:cxn modelId="{23748275-9505-480B-8CE0-AC82F6CCD94C}" type="presOf" srcId="{531625FA-CEA9-4DC0-B125-43E6E4AB538B}" destId="{B2D539AF-5475-49F5-91C8-F9D3D75D44F6}" srcOrd="1" destOrd="0" presId="urn:microsoft.com/office/officeart/2005/8/layout/vProcess5"/>
    <dgm:cxn modelId="{7AA9619A-979B-4827-8647-9586D56F05B4}" type="presOf" srcId="{F7D98069-0B04-47D2-ABCC-82B69AA1D9DE}" destId="{B48D0F9E-F23A-466E-91B6-F641E8104CF4}" srcOrd="0" destOrd="0" presId="urn:microsoft.com/office/officeart/2005/8/layout/vProcess5"/>
    <dgm:cxn modelId="{3B3814A0-596C-4A74-B9F0-3E7AD8C30785}" type="presOf" srcId="{E4222530-11C7-4F77-A826-8A34EC6F88B2}" destId="{740E9ACB-607A-4AF0-B3B0-7F898080077C}" srcOrd="1" destOrd="0" presId="urn:microsoft.com/office/officeart/2005/8/layout/vProcess5"/>
    <dgm:cxn modelId="{8C5BE0AB-D0EE-4254-9F4F-75CBFAA1A941}" type="presOf" srcId="{57F72C48-3444-43A9-ADFD-0073C802F124}" destId="{607DD4C5-7E51-4DF3-9B5E-0E016B6F388A}" srcOrd="1" destOrd="0" presId="urn:microsoft.com/office/officeart/2005/8/layout/vProcess5"/>
    <dgm:cxn modelId="{0E909ACB-7557-4A42-8274-86FA11458B3D}" type="presOf" srcId="{8497AA19-BEF1-46C9-8A0F-9BB0B672D556}" destId="{39E6FA08-D92D-4235-A9F8-213E25856567}" srcOrd="0" destOrd="1" presId="urn:microsoft.com/office/officeart/2005/8/layout/vProcess5"/>
    <dgm:cxn modelId="{FEF443D0-7AD0-48B1-860A-B3FD19EB64AF}" srcId="{F7D98069-0B04-47D2-ABCC-82B69AA1D9DE}" destId="{531625FA-CEA9-4DC0-B125-43E6E4AB538B}" srcOrd="0" destOrd="0" parTransId="{9C497A75-3867-4B30-ADF0-CA4933C3CDF9}" sibTransId="{05EFE52C-77E3-4A5F-AFDD-5F5A6261E6EB}"/>
    <dgm:cxn modelId="{608527E9-BC51-4065-9B49-B506040655A6}" srcId="{E4222530-11C7-4F77-A826-8A34EC6F88B2}" destId="{8497AA19-BEF1-46C9-8A0F-9BB0B672D556}" srcOrd="0" destOrd="0" parTransId="{3005D5E4-06D6-40E2-9C74-87A27A5ED119}" sibTransId="{4D5FAF8F-2024-45BF-98C7-CC0C3369B91C}"/>
    <dgm:cxn modelId="{2D617AF0-4FF3-4941-A083-AA107AA70607}" type="presOf" srcId="{8497AA19-BEF1-46C9-8A0F-9BB0B672D556}" destId="{740E9ACB-607A-4AF0-B3B0-7F898080077C}" srcOrd="1" destOrd="1" presId="urn:microsoft.com/office/officeart/2005/8/layout/vProcess5"/>
    <dgm:cxn modelId="{D439769F-2DF4-42A1-8C72-F3B499AB3747}" type="presParOf" srcId="{B48D0F9E-F23A-466E-91B6-F641E8104CF4}" destId="{A5DB5FEA-9134-4948-8921-A64006777E3D}" srcOrd="0" destOrd="0" presId="urn:microsoft.com/office/officeart/2005/8/layout/vProcess5"/>
    <dgm:cxn modelId="{992F10C6-51C3-42D9-858E-0A54E8B321FE}" type="presParOf" srcId="{B48D0F9E-F23A-466E-91B6-F641E8104CF4}" destId="{78BBFD32-89DF-4E9E-8700-92D7D6FBE74F}" srcOrd="1" destOrd="0" presId="urn:microsoft.com/office/officeart/2005/8/layout/vProcess5"/>
    <dgm:cxn modelId="{1AB71CA0-57D0-4258-97D1-D7822203D263}" type="presParOf" srcId="{B48D0F9E-F23A-466E-91B6-F641E8104CF4}" destId="{39E6FA08-D92D-4235-A9F8-213E25856567}" srcOrd="2" destOrd="0" presId="urn:microsoft.com/office/officeart/2005/8/layout/vProcess5"/>
    <dgm:cxn modelId="{D07B7B7C-3283-4F88-9252-84C49EF0C197}" type="presParOf" srcId="{B48D0F9E-F23A-466E-91B6-F641E8104CF4}" destId="{5AB9CA15-E904-4222-BCCE-FD9466213F6F}" srcOrd="3" destOrd="0" presId="urn:microsoft.com/office/officeart/2005/8/layout/vProcess5"/>
    <dgm:cxn modelId="{42027043-2DB9-4F21-ACCE-049761738F07}" type="presParOf" srcId="{B48D0F9E-F23A-466E-91B6-F641E8104CF4}" destId="{16774CD8-C8AB-4E58-9E6B-C3B36CCAB551}" srcOrd="4" destOrd="0" presId="urn:microsoft.com/office/officeart/2005/8/layout/vProcess5"/>
    <dgm:cxn modelId="{4A002940-0377-447F-90A1-17FED10DF894}" type="presParOf" srcId="{B48D0F9E-F23A-466E-91B6-F641E8104CF4}" destId="{4070C3FF-694F-4AD6-9A83-8C6D6ACE23D2}" srcOrd="5" destOrd="0" presId="urn:microsoft.com/office/officeart/2005/8/layout/vProcess5"/>
    <dgm:cxn modelId="{207C66FE-8368-4ABE-9195-B1ACCA3855FC}" type="presParOf" srcId="{B48D0F9E-F23A-466E-91B6-F641E8104CF4}" destId="{B2D539AF-5475-49F5-91C8-F9D3D75D44F6}" srcOrd="6" destOrd="0" presId="urn:microsoft.com/office/officeart/2005/8/layout/vProcess5"/>
    <dgm:cxn modelId="{C294C886-FDD9-4A2A-8EB5-B183BDF32DE0}" type="presParOf" srcId="{B48D0F9E-F23A-466E-91B6-F641E8104CF4}" destId="{740E9ACB-607A-4AF0-B3B0-7F898080077C}" srcOrd="7" destOrd="0" presId="urn:microsoft.com/office/officeart/2005/8/layout/vProcess5"/>
    <dgm:cxn modelId="{3C7EA5AC-9777-4432-98C0-B4BCD689290F}" type="presParOf" srcId="{B48D0F9E-F23A-466E-91B6-F641E8104CF4}" destId="{607DD4C5-7E51-4DF3-9B5E-0E016B6F388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54D83C-EEF1-413A-A840-D11BD8B398C9}"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1CE1B50A-5ACA-4817-A8FE-4D76E17FFE35}">
      <dgm:prSet/>
      <dgm:spPr/>
      <dgm:t>
        <a:bodyPr/>
        <a:lstStyle/>
        <a:p>
          <a:pPr rtl="0"/>
          <a:r>
            <a:rPr lang="en-US">
              <a:latin typeface="Avenir Next LT Pro"/>
            </a:rPr>
            <a:t>Be very specific &amp; provide just</a:t>
          </a:r>
          <a:r>
            <a:rPr lang="en-US"/>
            <a:t>ification</a:t>
          </a:r>
          <a:r>
            <a:rPr lang="en-US">
              <a:latin typeface="Sabon Next LT"/>
            </a:rPr>
            <a:t> </a:t>
          </a:r>
          <a:r>
            <a:rPr lang="en-US"/>
            <a:t>why the waiver should be approved.</a:t>
          </a:r>
        </a:p>
      </dgm:t>
    </dgm:pt>
    <dgm:pt modelId="{9685A3CC-A043-45C1-A0F5-276C1959A04D}" type="parTrans" cxnId="{89B3F9D6-7185-436F-9154-4906772CC91C}">
      <dgm:prSet/>
      <dgm:spPr/>
      <dgm:t>
        <a:bodyPr/>
        <a:lstStyle/>
        <a:p>
          <a:endParaRPr lang="en-US"/>
        </a:p>
      </dgm:t>
    </dgm:pt>
    <dgm:pt modelId="{65A98130-27F6-4690-B98F-ACD58A8F8CDE}" type="sibTrans" cxnId="{89B3F9D6-7185-436F-9154-4906772CC91C}">
      <dgm:prSet/>
      <dgm:spPr/>
      <dgm:t>
        <a:bodyPr/>
        <a:lstStyle/>
        <a:p>
          <a:endParaRPr lang="en-US"/>
        </a:p>
      </dgm:t>
    </dgm:pt>
    <dgm:pt modelId="{B68258C4-1039-4DB0-A5CF-0B1D9A7C61DC}">
      <dgm:prSet/>
      <dgm:spPr/>
      <dgm:t>
        <a:bodyPr/>
        <a:lstStyle/>
        <a:p>
          <a:pPr rtl="0"/>
          <a:r>
            <a:rPr lang="en-US"/>
            <a:t>Go above and beyond what regulation requires to minimize the increased risk</a:t>
          </a:r>
          <a:r>
            <a:rPr lang="en-US">
              <a:latin typeface="Sabon Next LT"/>
            </a:rPr>
            <a:t> </a:t>
          </a:r>
          <a:r>
            <a:rPr lang="en-US"/>
            <a:t>of waiving the regulation.</a:t>
          </a:r>
        </a:p>
      </dgm:t>
    </dgm:pt>
    <dgm:pt modelId="{7929B4A1-9023-4AA8-BEAC-A0F029154C71}" type="parTrans" cxnId="{5E44650E-6572-4766-BAEC-D54C89DC0369}">
      <dgm:prSet/>
      <dgm:spPr/>
      <dgm:t>
        <a:bodyPr/>
        <a:lstStyle/>
        <a:p>
          <a:endParaRPr lang="en-US"/>
        </a:p>
      </dgm:t>
    </dgm:pt>
    <dgm:pt modelId="{1EF99F29-331B-4853-9E0F-B3E8694E5D5F}" type="sibTrans" cxnId="{5E44650E-6572-4766-BAEC-D54C89DC0369}">
      <dgm:prSet/>
      <dgm:spPr/>
      <dgm:t>
        <a:bodyPr/>
        <a:lstStyle/>
        <a:p>
          <a:endParaRPr lang="en-US"/>
        </a:p>
      </dgm:t>
    </dgm:pt>
    <dgm:pt modelId="{70D724AE-8EB2-4A59-9142-8477AA39D53F}" type="pres">
      <dgm:prSet presAssocID="{9354D83C-EEF1-413A-A840-D11BD8B398C9}" presName="hierChild1" presStyleCnt="0">
        <dgm:presLayoutVars>
          <dgm:chPref val="1"/>
          <dgm:dir/>
          <dgm:animOne val="branch"/>
          <dgm:animLvl val="lvl"/>
          <dgm:resizeHandles/>
        </dgm:presLayoutVars>
      </dgm:prSet>
      <dgm:spPr/>
    </dgm:pt>
    <dgm:pt modelId="{D7001CB9-3B3E-46CB-A779-6EA9094D745B}" type="pres">
      <dgm:prSet presAssocID="{1CE1B50A-5ACA-4817-A8FE-4D76E17FFE35}" presName="hierRoot1" presStyleCnt="0"/>
      <dgm:spPr/>
    </dgm:pt>
    <dgm:pt modelId="{981959F0-F337-44ED-A971-58D7D633CDA3}" type="pres">
      <dgm:prSet presAssocID="{1CE1B50A-5ACA-4817-A8FE-4D76E17FFE35}" presName="composite" presStyleCnt="0"/>
      <dgm:spPr/>
    </dgm:pt>
    <dgm:pt modelId="{22E353DC-E214-43A1-B81F-714D2754795F}" type="pres">
      <dgm:prSet presAssocID="{1CE1B50A-5ACA-4817-A8FE-4D76E17FFE35}" presName="background" presStyleLbl="node0" presStyleIdx="0" presStyleCnt="2"/>
      <dgm:spPr/>
    </dgm:pt>
    <dgm:pt modelId="{30A08390-8C86-4F1A-925B-A401706F58FB}" type="pres">
      <dgm:prSet presAssocID="{1CE1B50A-5ACA-4817-A8FE-4D76E17FFE35}" presName="text" presStyleLbl="fgAcc0" presStyleIdx="0" presStyleCnt="2">
        <dgm:presLayoutVars>
          <dgm:chPref val="3"/>
        </dgm:presLayoutVars>
      </dgm:prSet>
      <dgm:spPr/>
    </dgm:pt>
    <dgm:pt modelId="{A43BF52B-17FF-46D5-B790-87F28EDCC95F}" type="pres">
      <dgm:prSet presAssocID="{1CE1B50A-5ACA-4817-A8FE-4D76E17FFE35}" presName="hierChild2" presStyleCnt="0"/>
      <dgm:spPr/>
    </dgm:pt>
    <dgm:pt modelId="{9BD47B7C-2151-4CC3-885B-FE34EDAC432C}" type="pres">
      <dgm:prSet presAssocID="{B68258C4-1039-4DB0-A5CF-0B1D9A7C61DC}" presName="hierRoot1" presStyleCnt="0"/>
      <dgm:spPr/>
    </dgm:pt>
    <dgm:pt modelId="{9A40F5CE-2352-4CDC-8845-31CBAD5B7D5D}" type="pres">
      <dgm:prSet presAssocID="{B68258C4-1039-4DB0-A5CF-0B1D9A7C61DC}" presName="composite" presStyleCnt="0"/>
      <dgm:spPr/>
    </dgm:pt>
    <dgm:pt modelId="{DC6E98B2-66E0-45EA-BA8E-F6A8F6C72AA4}" type="pres">
      <dgm:prSet presAssocID="{B68258C4-1039-4DB0-A5CF-0B1D9A7C61DC}" presName="background" presStyleLbl="node0" presStyleIdx="1" presStyleCnt="2"/>
      <dgm:spPr/>
    </dgm:pt>
    <dgm:pt modelId="{E7F06F38-966F-4B9D-8589-5B9C7D203506}" type="pres">
      <dgm:prSet presAssocID="{B68258C4-1039-4DB0-A5CF-0B1D9A7C61DC}" presName="text" presStyleLbl="fgAcc0" presStyleIdx="1" presStyleCnt="2">
        <dgm:presLayoutVars>
          <dgm:chPref val="3"/>
        </dgm:presLayoutVars>
      </dgm:prSet>
      <dgm:spPr/>
    </dgm:pt>
    <dgm:pt modelId="{AE6A39CF-8320-42BC-9F74-96F8A356A168}" type="pres">
      <dgm:prSet presAssocID="{B68258C4-1039-4DB0-A5CF-0B1D9A7C61DC}" presName="hierChild2" presStyleCnt="0"/>
      <dgm:spPr/>
    </dgm:pt>
  </dgm:ptLst>
  <dgm:cxnLst>
    <dgm:cxn modelId="{A348F70A-7B38-44FB-9E21-45A8217F626C}" type="presOf" srcId="{B68258C4-1039-4DB0-A5CF-0B1D9A7C61DC}" destId="{E7F06F38-966F-4B9D-8589-5B9C7D203506}" srcOrd="0" destOrd="0" presId="urn:microsoft.com/office/officeart/2005/8/layout/hierarchy1"/>
    <dgm:cxn modelId="{5E44650E-6572-4766-BAEC-D54C89DC0369}" srcId="{9354D83C-EEF1-413A-A840-D11BD8B398C9}" destId="{B68258C4-1039-4DB0-A5CF-0B1D9A7C61DC}" srcOrd="1" destOrd="0" parTransId="{7929B4A1-9023-4AA8-BEAC-A0F029154C71}" sibTransId="{1EF99F29-331B-4853-9E0F-B3E8694E5D5F}"/>
    <dgm:cxn modelId="{605AE37A-C0C5-41E7-95B5-A86405A16343}" type="presOf" srcId="{1CE1B50A-5ACA-4817-A8FE-4D76E17FFE35}" destId="{30A08390-8C86-4F1A-925B-A401706F58FB}" srcOrd="0" destOrd="0" presId="urn:microsoft.com/office/officeart/2005/8/layout/hierarchy1"/>
    <dgm:cxn modelId="{89B3F9D6-7185-436F-9154-4906772CC91C}" srcId="{9354D83C-EEF1-413A-A840-D11BD8B398C9}" destId="{1CE1B50A-5ACA-4817-A8FE-4D76E17FFE35}" srcOrd="0" destOrd="0" parTransId="{9685A3CC-A043-45C1-A0F5-276C1959A04D}" sibTransId="{65A98130-27F6-4690-B98F-ACD58A8F8CDE}"/>
    <dgm:cxn modelId="{6B0382EF-E498-462D-8583-D6903B78472C}" type="presOf" srcId="{9354D83C-EEF1-413A-A840-D11BD8B398C9}" destId="{70D724AE-8EB2-4A59-9142-8477AA39D53F}" srcOrd="0" destOrd="0" presId="urn:microsoft.com/office/officeart/2005/8/layout/hierarchy1"/>
    <dgm:cxn modelId="{5C2B9A26-98DF-45A3-8DE0-2C2FCE7F368E}" type="presParOf" srcId="{70D724AE-8EB2-4A59-9142-8477AA39D53F}" destId="{D7001CB9-3B3E-46CB-A779-6EA9094D745B}" srcOrd="0" destOrd="0" presId="urn:microsoft.com/office/officeart/2005/8/layout/hierarchy1"/>
    <dgm:cxn modelId="{6CAC1CFC-D750-4174-A1CD-9F375ECE3C8B}" type="presParOf" srcId="{D7001CB9-3B3E-46CB-A779-6EA9094D745B}" destId="{981959F0-F337-44ED-A971-58D7D633CDA3}" srcOrd="0" destOrd="0" presId="urn:microsoft.com/office/officeart/2005/8/layout/hierarchy1"/>
    <dgm:cxn modelId="{AF36C779-525E-4E91-A2B9-B45783156EC7}" type="presParOf" srcId="{981959F0-F337-44ED-A971-58D7D633CDA3}" destId="{22E353DC-E214-43A1-B81F-714D2754795F}" srcOrd="0" destOrd="0" presId="urn:microsoft.com/office/officeart/2005/8/layout/hierarchy1"/>
    <dgm:cxn modelId="{568F5E75-5B54-498A-9871-06B1F65A4446}" type="presParOf" srcId="{981959F0-F337-44ED-A971-58D7D633CDA3}" destId="{30A08390-8C86-4F1A-925B-A401706F58FB}" srcOrd="1" destOrd="0" presId="urn:microsoft.com/office/officeart/2005/8/layout/hierarchy1"/>
    <dgm:cxn modelId="{19D01FA8-5290-4C85-9C89-9DB957ABC719}" type="presParOf" srcId="{D7001CB9-3B3E-46CB-A779-6EA9094D745B}" destId="{A43BF52B-17FF-46D5-B790-87F28EDCC95F}" srcOrd="1" destOrd="0" presId="urn:microsoft.com/office/officeart/2005/8/layout/hierarchy1"/>
    <dgm:cxn modelId="{475FDFF5-353C-49EE-8855-1BAC690BBE0A}" type="presParOf" srcId="{70D724AE-8EB2-4A59-9142-8477AA39D53F}" destId="{9BD47B7C-2151-4CC3-885B-FE34EDAC432C}" srcOrd="1" destOrd="0" presId="urn:microsoft.com/office/officeart/2005/8/layout/hierarchy1"/>
    <dgm:cxn modelId="{CC554A74-0F62-47BE-8A02-BF2CA1806876}" type="presParOf" srcId="{9BD47B7C-2151-4CC3-885B-FE34EDAC432C}" destId="{9A40F5CE-2352-4CDC-8845-31CBAD5B7D5D}" srcOrd="0" destOrd="0" presId="urn:microsoft.com/office/officeart/2005/8/layout/hierarchy1"/>
    <dgm:cxn modelId="{EE8B3E85-82AA-44A9-BE0B-C4C6EFD58E43}" type="presParOf" srcId="{9A40F5CE-2352-4CDC-8845-31CBAD5B7D5D}" destId="{DC6E98B2-66E0-45EA-BA8E-F6A8F6C72AA4}" srcOrd="0" destOrd="0" presId="urn:microsoft.com/office/officeart/2005/8/layout/hierarchy1"/>
    <dgm:cxn modelId="{82BA9E3E-A715-413A-B354-398EB3AF6112}" type="presParOf" srcId="{9A40F5CE-2352-4CDC-8845-31CBAD5B7D5D}" destId="{E7F06F38-966F-4B9D-8589-5B9C7D203506}" srcOrd="1" destOrd="0" presId="urn:microsoft.com/office/officeart/2005/8/layout/hierarchy1"/>
    <dgm:cxn modelId="{C4AB10F7-D02D-4D02-A736-2BB5787000BC}" type="presParOf" srcId="{9BD47B7C-2151-4CC3-885B-FE34EDAC432C}" destId="{AE6A39CF-8320-42BC-9F74-96F8A356A16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953FD-2DEB-4389-A6FB-0B7C29C8ACE9}">
      <dsp:nvSpPr>
        <dsp:cNvPr id="0" name=""/>
        <dsp:cNvSpPr/>
      </dsp:nvSpPr>
      <dsp:spPr>
        <a:xfrm>
          <a:off x="0" y="1791"/>
          <a:ext cx="6912245" cy="7632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D0E9E-9189-450A-977D-5B206E1FE01A}">
      <dsp:nvSpPr>
        <dsp:cNvPr id="0" name=""/>
        <dsp:cNvSpPr/>
      </dsp:nvSpPr>
      <dsp:spPr>
        <a:xfrm>
          <a:off x="230872" y="173514"/>
          <a:ext cx="419767" cy="4197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CF2842-18D6-4346-B70D-78F1B4EA67B9}">
      <dsp:nvSpPr>
        <dsp:cNvPr id="0" name=""/>
        <dsp:cNvSpPr/>
      </dsp:nvSpPr>
      <dsp:spPr>
        <a:xfrm>
          <a:off x="881512" y="1791"/>
          <a:ext cx="6030732" cy="763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73" tIns="80773" rIns="80773" bIns="80773" numCol="1" spcCol="1270" anchor="ctr" anchorCtr="0">
          <a:noAutofit/>
        </a:bodyPr>
        <a:lstStyle/>
        <a:p>
          <a:pPr marL="0" lvl="0" indent="0" algn="l" defTabSz="844550" rtl="0">
            <a:lnSpc>
              <a:spcPct val="90000"/>
            </a:lnSpc>
            <a:spcBef>
              <a:spcPct val="0"/>
            </a:spcBef>
            <a:spcAft>
              <a:spcPct val="35000"/>
            </a:spcAft>
            <a:buNone/>
          </a:pPr>
          <a:r>
            <a:rPr lang="en-US" sz="1900" kern="1200">
              <a:latin typeface="Corbel" panose="020B0503020204020204"/>
            </a:rPr>
            <a:t>Water</a:t>
          </a:r>
          <a:r>
            <a:rPr lang="en-US" sz="1900" kern="1200"/>
            <a:t> </a:t>
          </a:r>
          <a:r>
            <a:rPr lang="en-US" sz="1900" kern="1200">
              <a:latin typeface="Corbel" panose="020B0503020204020204"/>
            </a:rPr>
            <a:t>Chemistry </a:t>
          </a:r>
          <a:r>
            <a:rPr lang="en-US" sz="1900" kern="1200"/>
            <a:t>Study</a:t>
          </a:r>
        </a:p>
      </dsp:txBody>
      <dsp:txXfrm>
        <a:off x="881512" y="1791"/>
        <a:ext cx="6030732" cy="763213"/>
      </dsp:txXfrm>
    </dsp:sp>
    <dsp:sp modelId="{C62CF035-314A-4782-BCAF-1A7BEB647D09}">
      <dsp:nvSpPr>
        <dsp:cNvPr id="0" name=""/>
        <dsp:cNvSpPr/>
      </dsp:nvSpPr>
      <dsp:spPr>
        <a:xfrm>
          <a:off x="0" y="955808"/>
          <a:ext cx="6912245" cy="7632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194942-093B-4550-B4FA-10C8114C20FE}">
      <dsp:nvSpPr>
        <dsp:cNvPr id="0" name=""/>
        <dsp:cNvSpPr/>
      </dsp:nvSpPr>
      <dsp:spPr>
        <a:xfrm>
          <a:off x="230872" y="1127531"/>
          <a:ext cx="419767" cy="4197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0F63F3-04BE-4A60-850D-675D929F3372}">
      <dsp:nvSpPr>
        <dsp:cNvPr id="0" name=""/>
        <dsp:cNvSpPr/>
      </dsp:nvSpPr>
      <dsp:spPr>
        <a:xfrm>
          <a:off x="881512" y="955808"/>
          <a:ext cx="6030732" cy="763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73" tIns="80773" rIns="80773" bIns="80773" numCol="1" spcCol="1270" anchor="ctr" anchorCtr="0">
          <a:noAutofit/>
        </a:bodyPr>
        <a:lstStyle/>
        <a:p>
          <a:pPr marL="0" lvl="0" indent="0" algn="l" defTabSz="844550">
            <a:lnSpc>
              <a:spcPct val="90000"/>
            </a:lnSpc>
            <a:spcBef>
              <a:spcPct val="0"/>
            </a:spcBef>
            <a:spcAft>
              <a:spcPct val="35000"/>
            </a:spcAft>
            <a:buNone/>
          </a:pPr>
          <a:r>
            <a:rPr lang="en-US" sz="1900" kern="1200"/>
            <a:t>Self Reporting Incidents </a:t>
          </a:r>
        </a:p>
      </dsp:txBody>
      <dsp:txXfrm>
        <a:off x="881512" y="955808"/>
        <a:ext cx="6030732" cy="763213"/>
      </dsp:txXfrm>
    </dsp:sp>
    <dsp:sp modelId="{99FA9361-5D24-4216-8A63-313562285FFD}">
      <dsp:nvSpPr>
        <dsp:cNvPr id="0" name=""/>
        <dsp:cNvSpPr/>
      </dsp:nvSpPr>
      <dsp:spPr>
        <a:xfrm>
          <a:off x="0" y="1909825"/>
          <a:ext cx="6912245" cy="7632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451A1F-2019-4407-88E1-951269B661E8}">
      <dsp:nvSpPr>
        <dsp:cNvPr id="0" name=""/>
        <dsp:cNvSpPr/>
      </dsp:nvSpPr>
      <dsp:spPr>
        <a:xfrm>
          <a:off x="230872" y="2081548"/>
          <a:ext cx="419767" cy="4197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0CECFF-684B-48AB-839C-F03A16B16D93}">
      <dsp:nvSpPr>
        <dsp:cNvPr id="0" name=""/>
        <dsp:cNvSpPr/>
      </dsp:nvSpPr>
      <dsp:spPr>
        <a:xfrm>
          <a:off x="881512" y="1909825"/>
          <a:ext cx="6030732" cy="763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73" tIns="80773" rIns="80773" bIns="80773" numCol="1" spcCol="1270" anchor="ctr" anchorCtr="0">
          <a:noAutofit/>
        </a:bodyPr>
        <a:lstStyle/>
        <a:p>
          <a:pPr marL="0" lvl="0" indent="0" algn="l" defTabSz="844550">
            <a:lnSpc>
              <a:spcPct val="90000"/>
            </a:lnSpc>
            <a:spcBef>
              <a:spcPct val="0"/>
            </a:spcBef>
            <a:spcAft>
              <a:spcPct val="35000"/>
            </a:spcAft>
            <a:buNone/>
          </a:pPr>
          <a:r>
            <a:rPr lang="en-US" sz="1900" kern="1200"/>
            <a:t>Permits &amp; Billing –Dates to Remember</a:t>
          </a:r>
        </a:p>
      </dsp:txBody>
      <dsp:txXfrm>
        <a:off x="881512" y="1909825"/>
        <a:ext cx="6030732" cy="763213"/>
      </dsp:txXfrm>
    </dsp:sp>
    <dsp:sp modelId="{19704213-76CE-46AB-8EE7-03ABA4C2F750}">
      <dsp:nvSpPr>
        <dsp:cNvPr id="0" name=""/>
        <dsp:cNvSpPr/>
      </dsp:nvSpPr>
      <dsp:spPr>
        <a:xfrm>
          <a:off x="0" y="2863843"/>
          <a:ext cx="6912245" cy="7632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6B855-0CB6-4C4A-854E-BC43FF1A1C88}">
      <dsp:nvSpPr>
        <dsp:cNvPr id="0" name=""/>
        <dsp:cNvSpPr/>
      </dsp:nvSpPr>
      <dsp:spPr>
        <a:xfrm>
          <a:off x="230872" y="3035566"/>
          <a:ext cx="419767" cy="4197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F741DE-C0F2-4D0E-9760-6DC29866CDD8}">
      <dsp:nvSpPr>
        <dsp:cNvPr id="0" name=""/>
        <dsp:cNvSpPr/>
      </dsp:nvSpPr>
      <dsp:spPr>
        <a:xfrm>
          <a:off x="881512" y="2863843"/>
          <a:ext cx="6030732" cy="763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73" tIns="80773" rIns="80773" bIns="80773" numCol="1" spcCol="1270" anchor="ctr" anchorCtr="0">
          <a:noAutofit/>
        </a:bodyPr>
        <a:lstStyle/>
        <a:p>
          <a:pPr marL="0" lvl="0" indent="0" algn="l" defTabSz="844550">
            <a:lnSpc>
              <a:spcPct val="90000"/>
            </a:lnSpc>
            <a:spcBef>
              <a:spcPct val="0"/>
            </a:spcBef>
            <a:spcAft>
              <a:spcPct val="35000"/>
            </a:spcAft>
            <a:buNone/>
          </a:pPr>
          <a:r>
            <a:rPr lang="en-US" sz="1900" kern="1200"/>
            <a:t>Facility Name/address Change vs Change of Permit Holder</a:t>
          </a:r>
        </a:p>
      </dsp:txBody>
      <dsp:txXfrm>
        <a:off x="881512" y="2863843"/>
        <a:ext cx="6030732" cy="763213"/>
      </dsp:txXfrm>
    </dsp:sp>
    <dsp:sp modelId="{B1DD43AD-F377-4F59-8069-E0128A346633}">
      <dsp:nvSpPr>
        <dsp:cNvPr id="0" name=""/>
        <dsp:cNvSpPr/>
      </dsp:nvSpPr>
      <dsp:spPr>
        <a:xfrm>
          <a:off x="0" y="3817860"/>
          <a:ext cx="6912245" cy="7632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E5053-D4BE-4396-9683-B4149B01651F}">
      <dsp:nvSpPr>
        <dsp:cNvPr id="0" name=""/>
        <dsp:cNvSpPr/>
      </dsp:nvSpPr>
      <dsp:spPr>
        <a:xfrm>
          <a:off x="230872" y="3989583"/>
          <a:ext cx="419767" cy="4197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618B62-10C4-4CC5-937C-B34EEA008288}">
      <dsp:nvSpPr>
        <dsp:cNvPr id="0" name=""/>
        <dsp:cNvSpPr/>
      </dsp:nvSpPr>
      <dsp:spPr>
        <a:xfrm>
          <a:off x="881512" y="3817860"/>
          <a:ext cx="6030732" cy="763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73" tIns="80773" rIns="80773" bIns="80773" numCol="1" spcCol="1270" anchor="ctr" anchorCtr="0">
          <a:noAutofit/>
        </a:bodyPr>
        <a:lstStyle/>
        <a:p>
          <a:pPr marL="0" lvl="0" indent="0" algn="l" defTabSz="844550">
            <a:lnSpc>
              <a:spcPct val="90000"/>
            </a:lnSpc>
            <a:spcBef>
              <a:spcPct val="0"/>
            </a:spcBef>
            <a:spcAft>
              <a:spcPct val="35000"/>
            </a:spcAft>
            <a:buNone/>
          </a:pPr>
          <a:r>
            <a:rPr lang="en-US" sz="1900" kern="1200"/>
            <a:t>Submitting a Successful Waiver Application</a:t>
          </a:r>
        </a:p>
      </dsp:txBody>
      <dsp:txXfrm>
        <a:off x="881512" y="3817860"/>
        <a:ext cx="6030732" cy="763213"/>
      </dsp:txXfrm>
    </dsp:sp>
    <dsp:sp modelId="{31835553-C992-44E9-B339-5401089E6DB3}">
      <dsp:nvSpPr>
        <dsp:cNvPr id="0" name=""/>
        <dsp:cNvSpPr/>
      </dsp:nvSpPr>
      <dsp:spPr>
        <a:xfrm>
          <a:off x="0" y="4771877"/>
          <a:ext cx="6912245" cy="76321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AAAE29-5E50-4F96-A4A5-5A861565AB24}">
      <dsp:nvSpPr>
        <dsp:cNvPr id="0" name=""/>
        <dsp:cNvSpPr/>
      </dsp:nvSpPr>
      <dsp:spPr>
        <a:xfrm>
          <a:off x="230872" y="4943601"/>
          <a:ext cx="419767" cy="41976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5F9F2F-9B8D-4CBB-8A6B-57B97DA3E839}">
      <dsp:nvSpPr>
        <dsp:cNvPr id="0" name=""/>
        <dsp:cNvSpPr/>
      </dsp:nvSpPr>
      <dsp:spPr>
        <a:xfrm>
          <a:off x="881512" y="4771877"/>
          <a:ext cx="6030732" cy="763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73" tIns="80773" rIns="80773" bIns="80773" numCol="1" spcCol="1270" anchor="ctr" anchorCtr="0">
          <a:noAutofit/>
        </a:bodyPr>
        <a:lstStyle/>
        <a:p>
          <a:pPr marL="0" lvl="0" indent="0" algn="l" defTabSz="844550">
            <a:lnSpc>
              <a:spcPct val="90000"/>
            </a:lnSpc>
            <a:spcBef>
              <a:spcPct val="0"/>
            </a:spcBef>
            <a:spcAft>
              <a:spcPct val="35000"/>
            </a:spcAft>
            <a:buNone/>
          </a:pPr>
          <a:r>
            <a:rPr lang="en-US" sz="1900" kern="1200"/>
            <a:t>SOFA’s (Drain Covers)  </a:t>
          </a:r>
        </a:p>
      </dsp:txBody>
      <dsp:txXfrm>
        <a:off x="881512" y="4771877"/>
        <a:ext cx="6030732" cy="7632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5BB90-0C0B-4583-BA17-97039CC411DE}">
      <dsp:nvSpPr>
        <dsp:cNvPr id="0" name=""/>
        <dsp:cNvSpPr/>
      </dsp:nvSpPr>
      <dsp:spPr>
        <a:xfrm>
          <a:off x="0" y="531"/>
          <a:ext cx="10233025"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04F66E-72FA-45AB-8742-1F92AEC4AFB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9ED97D-086A-4C63-8B6C-99F7C12B3CC3}">
      <dsp:nvSpPr>
        <dsp:cNvPr id="0" name=""/>
        <dsp:cNvSpPr/>
      </dsp:nvSpPr>
      <dsp:spPr>
        <a:xfrm>
          <a:off x="1435590" y="531"/>
          <a:ext cx="879743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a:t>High levels may negatively affect health by irritating the eyes, skin, and respiratory system. It can also damage the liver or gastrointestinal track (Chen et al., 2024).</a:t>
          </a:r>
        </a:p>
      </dsp:txBody>
      <dsp:txXfrm>
        <a:off x="1435590" y="531"/>
        <a:ext cx="8797434" cy="1242935"/>
      </dsp:txXfrm>
    </dsp:sp>
    <dsp:sp modelId="{131651A0-79A9-4445-80EB-E920DEDC99E1}">
      <dsp:nvSpPr>
        <dsp:cNvPr id="0" name=""/>
        <dsp:cNvSpPr/>
      </dsp:nvSpPr>
      <dsp:spPr>
        <a:xfrm>
          <a:off x="0" y="1554201"/>
          <a:ext cx="10233025"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4506A-0FA9-44BC-AFC5-255D704D80FC}">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F04153-69A3-40E8-96AE-322AD6406B87}">
      <dsp:nvSpPr>
        <dsp:cNvPr id="0" name=""/>
        <dsp:cNvSpPr/>
      </dsp:nvSpPr>
      <dsp:spPr>
        <a:xfrm>
          <a:off x="1435590" y="1554201"/>
          <a:ext cx="879743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a:t>When cyanuric acid is repeatedly added it can cause a lack of available chlorine.</a:t>
          </a:r>
        </a:p>
      </dsp:txBody>
      <dsp:txXfrm>
        <a:off x="1435590" y="1554201"/>
        <a:ext cx="8797434" cy="1242935"/>
      </dsp:txXfrm>
    </dsp:sp>
    <dsp:sp modelId="{E1A180DF-B906-4D69-BAD8-5FD6C0211AE4}">
      <dsp:nvSpPr>
        <dsp:cNvPr id="0" name=""/>
        <dsp:cNvSpPr/>
      </dsp:nvSpPr>
      <dsp:spPr>
        <a:xfrm>
          <a:off x="0" y="3107870"/>
          <a:ext cx="10233025"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80BCB4-18D5-4116-8C02-D1AB624C714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1EC83D-5210-4D04-BF18-D8DCEB3C2B8C}">
      <dsp:nvSpPr>
        <dsp:cNvPr id="0" name=""/>
        <dsp:cNvSpPr/>
      </dsp:nvSpPr>
      <dsp:spPr>
        <a:xfrm>
          <a:off x="1435590" y="3107870"/>
          <a:ext cx="879743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kern="1200"/>
            <a:t>Excess levels reduce chlorine activity increasing the risk of waterborne illness because of inadequate elimination of viruses, bacteria, and other pathogens (Chen et al., 2024)</a:t>
          </a:r>
        </a:p>
      </dsp:txBody>
      <dsp:txXfrm>
        <a:off x="1435590" y="3107870"/>
        <a:ext cx="8797434"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8D385-B734-4A1E-BAB0-6CD08A581E84}">
      <dsp:nvSpPr>
        <dsp:cNvPr id="0" name=""/>
        <dsp:cNvSpPr/>
      </dsp:nvSpPr>
      <dsp:spPr>
        <a:xfrm>
          <a:off x="426197" y="1131310"/>
          <a:ext cx="1446295" cy="14462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6C7C6B-FA20-432C-9EC2-6532ACDC6E06}">
      <dsp:nvSpPr>
        <dsp:cNvPr id="0" name=""/>
        <dsp:cNvSpPr/>
      </dsp:nvSpPr>
      <dsp:spPr>
        <a:xfrm>
          <a:off x="729919" y="1435032"/>
          <a:ext cx="838851" cy="8388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BE675-FE24-4CB5-8492-AAD91DE4D5DB}">
      <dsp:nvSpPr>
        <dsp:cNvPr id="0" name=""/>
        <dsp:cNvSpPr/>
      </dsp:nvSpPr>
      <dsp:spPr>
        <a:xfrm>
          <a:off x="2182413" y="1131310"/>
          <a:ext cx="3409125" cy="144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A higher percentage of facilities without automation are closed by SNHD due to high cyanuric acid and out of range chlorine levels than facilities with automation.</a:t>
          </a:r>
        </a:p>
      </dsp:txBody>
      <dsp:txXfrm>
        <a:off x="2182413" y="1131310"/>
        <a:ext cx="3409125" cy="1446295"/>
      </dsp:txXfrm>
    </dsp:sp>
    <dsp:sp modelId="{8143E8F4-8289-4B90-ACC4-79A6DF16EDD6}">
      <dsp:nvSpPr>
        <dsp:cNvPr id="0" name=""/>
        <dsp:cNvSpPr/>
      </dsp:nvSpPr>
      <dsp:spPr>
        <a:xfrm>
          <a:off x="6185552" y="1131310"/>
          <a:ext cx="1446295" cy="144629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52DEB9-22A9-4205-8DA9-FEB8B07729BA}">
      <dsp:nvSpPr>
        <dsp:cNvPr id="0" name=""/>
        <dsp:cNvSpPr/>
      </dsp:nvSpPr>
      <dsp:spPr>
        <a:xfrm>
          <a:off x="6489274" y="1435032"/>
          <a:ext cx="838851" cy="838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1B186-1DB2-46B1-AA13-ACF4F2E08E2D}">
      <dsp:nvSpPr>
        <dsp:cNvPr id="0" name=""/>
        <dsp:cNvSpPr/>
      </dsp:nvSpPr>
      <dsp:spPr>
        <a:xfrm>
          <a:off x="7941768" y="1131310"/>
          <a:ext cx="3409125" cy="144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Facilities with automation are more likely to have lower levels of cyanuric acid and chlorine levels in range, than those without automation.</a:t>
          </a:r>
        </a:p>
      </dsp:txBody>
      <dsp:txXfrm>
        <a:off x="7941768" y="1131310"/>
        <a:ext cx="3409125" cy="14462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E2C1E-DC72-43F8-804B-5E1CA1AA438F}">
      <dsp:nvSpPr>
        <dsp:cNvPr id="0" name=""/>
        <dsp:cNvSpPr/>
      </dsp:nvSpPr>
      <dsp:spPr>
        <a:xfrm rot="5400000">
          <a:off x="-436503" y="436591"/>
          <a:ext cx="2910024" cy="2037017"/>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Billing Timeframes</a:t>
          </a:r>
        </a:p>
      </dsp:txBody>
      <dsp:txXfrm rot="-5400000">
        <a:off x="1" y="1018597"/>
        <a:ext cx="2037017" cy="873007"/>
      </dsp:txXfrm>
    </dsp:sp>
    <dsp:sp modelId="{1BD199D7-7DDB-4A8E-9EB6-1E2FD4024FF1}">
      <dsp:nvSpPr>
        <dsp:cNvPr id="0" name=""/>
        <dsp:cNvSpPr/>
      </dsp:nvSpPr>
      <dsp:spPr>
        <a:xfrm rot="5400000">
          <a:off x="3228825" y="-1191720"/>
          <a:ext cx="1891516" cy="4275132"/>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a:t>May 28th- Invoices </a:t>
          </a:r>
          <a:r>
            <a:rPr lang="en-US" sz="2100" kern="1200">
              <a:latin typeface="Corbel" panose="020B0503020204020204"/>
            </a:rPr>
            <a:t>generated</a:t>
          </a:r>
          <a:r>
            <a:rPr lang="en-US" sz="2100" kern="1200"/>
            <a:t> </a:t>
          </a:r>
        </a:p>
        <a:p>
          <a:pPr marL="228600" lvl="1" indent="-228600" algn="l" defTabSz="933450" rtl="0">
            <a:lnSpc>
              <a:spcPct val="90000"/>
            </a:lnSpc>
            <a:spcBef>
              <a:spcPct val="0"/>
            </a:spcBef>
            <a:spcAft>
              <a:spcPct val="15000"/>
            </a:spcAft>
            <a:buChar char="•"/>
          </a:pPr>
          <a:r>
            <a:rPr lang="en-US" sz="2100" kern="1200"/>
            <a:t>June </a:t>
          </a:r>
          <a:r>
            <a:rPr lang="en-US" sz="2100" kern="1200">
              <a:latin typeface="Corbel" panose="020B0503020204020204"/>
            </a:rPr>
            <a:t>1st -</a:t>
          </a:r>
          <a:r>
            <a:rPr lang="en-US" sz="2100" kern="1200"/>
            <a:t> Invoices mailed out </a:t>
          </a:r>
        </a:p>
        <a:p>
          <a:pPr marL="228600" lvl="1" indent="-228600" algn="l" defTabSz="933450" rtl="0">
            <a:lnSpc>
              <a:spcPct val="90000"/>
            </a:lnSpc>
            <a:spcBef>
              <a:spcPct val="0"/>
            </a:spcBef>
            <a:spcAft>
              <a:spcPct val="15000"/>
            </a:spcAft>
            <a:buChar char="•"/>
          </a:pPr>
          <a:r>
            <a:rPr lang="en-US" sz="2100" kern="1200"/>
            <a:t>June </a:t>
          </a:r>
          <a:r>
            <a:rPr lang="en-US" sz="2100" kern="1200">
              <a:latin typeface="Corbel" panose="020B0503020204020204"/>
            </a:rPr>
            <a:t>1st to</a:t>
          </a:r>
          <a:r>
            <a:rPr lang="en-US" sz="2100" kern="1200"/>
            <a:t> July 31st- Payment due </a:t>
          </a:r>
        </a:p>
        <a:p>
          <a:pPr marL="228600" lvl="1" indent="-228600" algn="l" defTabSz="933450" rtl="0">
            <a:lnSpc>
              <a:spcPct val="90000"/>
            </a:lnSpc>
            <a:spcBef>
              <a:spcPct val="0"/>
            </a:spcBef>
            <a:spcAft>
              <a:spcPct val="15000"/>
            </a:spcAft>
            <a:buChar char="•"/>
          </a:pPr>
          <a:r>
            <a:rPr lang="en-US" sz="2100" kern="1200" err="1">
              <a:latin typeface="Corbel" panose="020B0503020204020204"/>
            </a:rPr>
            <a:t>Opt</a:t>
          </a:r>
          <a:r>
            <a:rPr lang="en-US" sz="2100" kern="1200">
              <a:latin typeface="Corbel" panose="020B0503020204020204"/>
            </a:rPr>
            <a:t> in for electronic invoice</a:t>
          </a:r>
        </a:p>
        <a:p>
          <a:pPr marL="228600" lvl="1" indent="-228600" algn="l" defTabSz="933450" rtl="0">
            <a:lnSpc>
              <a:spcPct val="90000"/>
            </a:lnSpc>
            <a:spcBef>
              <a:spcPct val="0"/>
            </a:spcBef>
            <a:spcAft>
              <a:spcPct val="15000"/>
            </a:spcAft>
            <a:buChar char="•"/>
          </a:pPr>
          <a:endParaRPr lang="en-US" sz="2100" kern="1200">
            <a:latin typeface="Corbel" panose="020B0503020204020204"/>
          </a:endParaRPr>
        </a:p>
      </dsp:txBody>
      <dsp:txXfrm rot="-5400000">
        <a:off x="2037017" y="92424"/>
        <a:ext cx="4182796" cy="1706844"/>
      </dsp:txXfrm>
    </dsp:sp>
    <dsp:sp modelId="{67BE23F0-903A-4FEB-A897-27C6137DE887}">
      <dsp:nvSpPr>
        <dsp:cNvPr id="0" name=""/>
        <dsp:cNvSpPr/>
      </dsp:nvSpPr>
      <dsp:spPr>
        <a:xfrm rot="5400000">
          <a:off x="-436503" y="3065174"/>
          <a:ext cx="2910024" cy="2037017"/>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Late fees</a:t>
          </a:r>
        </a:p>
      </dsp:txBody>
      <dsp:txXfrm rot="-5400000">
        <a:off x="1" y="3647180"/>
        <a:ext cx="2037017" cy="873007"/>
      </dsp:txXfrm>
    </dsp:sp>
    <dsp:sp modelId="{B6AE3355-FFCB-4936-983D-4B081E526A00}">
      <dsp:nvSpPr>
        <dsp:cNvPr id="0" name=""/>
        <dsp:cNvSpPr/>
      </dsp:nvSpPr>
      <dsp:spPr>
        <a:xfrm rot="5400000">
          <a:off x="3228825" y="1436862"/>
          <a:ext cx="1891516" cy="4275132"/>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a:t>Aug 1st- Late fees added </a:t>
          </a:r>
        </a:p>
        <a:p>
          <a:pPr marL="228600" lvl="1" indent="-228600" algn="l" defTabSz="933450">
            <a:lnSpc>
              <a:spcPct val="90000"/>
            </a:lnSpc>
            <a:spcBef>
              <a:spcPct val="0"/>
            </a:spcBef>
            <a:spcAft>
              <a:spcPct val="15000"/>
            </a:spcAft>
            <a:buChar char="•"/>
          </a:pPr>
          <a:r>
            <a:rPr lang="en-US" sz="2100" kern="1200"/>
            <a:t>50% late fee </a:t>
          </a:r>
        </a:p>
      </dsp:txBody>
      <dsp:txXfrm rot="-5400000">
        <a:off x="2037017" y="2721006"/>
        <a:ext cx="4182796" cy="1706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BD311-CF67-4679-8395-93E471387A40}">
      <dsp:nvSpPr>
        <dsp:cNvPr id="0" name=""/>
        <dsp:cNvSpPr/>
      </dsp:nvSpPr>
      <dsp:spPr>
        <a:xfrm>
          <a:off x="1793170" y="8"/>
          <a:ext cx="3019127" cy="34156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0" kern="1200"/>
            <a:t>Include the Regulation Section reference and a description of regulation</a:t>
          </a:r>
          <a:r>
            <a:rPr lang="en-US" sz="1700" kern="1200"/>
            <a:t>.</a:t>
          </a:r>
        </a:p>
      </dsp:txBody>
      <dsp:txXfrm>
        <a:off x="1881597" y="88435"/>
        <a:ext cx="2842273" cy="3238793"/>
      </dsp:txXfrm>
    </dsp:sp>
    <dsp:sp modelId="{C4DA50AE-E08C-4E15-BE9C-D281BD690C61}">
      <dsp:nvSpPr>
        <dsp:cNvPr id="0" name=""/>
        <dsp:cNvSpPr/>
      </dsp:nvSpPr>
      <dsp:spPr>
        <a:xfrm rot="21599996">
          <a:off x="5043149" y="1333458"/>
          <a:ext cx="556143" cy="74874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043149" y="1483207"/>
        <a:ext cx="389300" cy="449245"/>
      </dsp:txXfrm>
    </dsp:sp>
    <dsp:sp modelId="{23CFAB27-4CB5-4E78-BA6D-8744FD67455A}">
      <dsp:nvSpPr>
        <dsp:cNvPr id="0" name=""/>
        <dsp:cNvSpPr/>
      </dsp:nvSpPr>
      <dsp:spPr>
        <a:xfrm>
          <a:off x="5861625" y="29694"/>
          <a:ext cx="3019127" cy="3356267"/>
        </a:xfrm>
        <a:prstGeom prst="roundRect">
          <a:avLst>
            <a:gd name="adj" fmla="val 10000"/>
          </a:avLst>
        </a:prstGeom>
        <a:solidFill>
          <a:schemeClr val="accent5">
            <a:hueOff val="-1496712"/>
            <a:satOff val="674"/>
            <a:lumOff val="-70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Sabon Next LT"/>
            </a:rPr>
            <a:t> </a:t>
          </a:r>
          <a:r>
            <a:rPr lang="en-US" sz="2000" b="1" kern="1200">
              <a:latin typeface="Avenir Next LT Pro"/>
              <a:cs typeface="Sabon Next LT"/>
            </a:rPr>
            <a:t>Include specific</a:t>
          </a:r>
          <a:r>
            <a:rPr lang="en-US" sz="2000" b="1" kern="1200"/>
            <a:t> subsection of the regulation you wish to be waived if applicable.</a:t>
          </a:r>
        </a:p>
      </dsp:txBody>
      <dsp:txXfrm>
        <a:off x="5950052" y="118121"/>
        <a:ext cx="2842273" cy="31794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43419-E6D4-434D-90B3-2C582A28540F}">
      <dsp:nvSpPr>
        <dsp:cNvPr id="0" name=""/>
        <dsp:cNvSpPr/>
      </dsp:nvSpPr>
      <dsp:spPr>
        <a:xfrm>
          <a:off x="497283" y="1196"/>
          <a:ext cx="4080443" cy="2591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380694-1976-4847-981E-F279F9E2D1DC}">
      <dsp:nvSpPr>
        <dsp:cNvPr id="0" name=""/>
        <dsp:cNvSpPr/>
      </dsp:nvSpPr>
      <dsp:spPr>
        <a:xfrm>
          <a:off x="950665" y="431910"/>
          <a:ext cx="4080443" cy="25910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Provide a reasonable reason as justification for the waiver </a:t>
          </a:r>
          <a:r>
            <a:rPr lang="en-US" sz="2000" b="1" kern="1200">
              <a:latin typeface="Avenir Next LT Pro"/>
            </a:rPr>
            <a:t>request</a:t>
          </a:r>
          <a:r>
            <a:rPr lang="en-US" sz="2000" b="1" kern="1200"/>
            <a:t>.</a:t>
          </a:r>
        </a:p>
      </dsp:txBody>
      <dsp:txXfrm>
        <a:off x="1026555" y="507800"/>
        <a:ext cx="3928663" cy="2439301"/>
      </dsp:txXfrm>
    </dsp:sp>
    <dsp:sp modelId="{0E12FFA0-7C3E-492A-B557-F6B9A14C9081}">
      <dsp:nvSpPr>
        <dsp:cNvPr id="0" name=""/>
        <dsp:cNvSpPr/>
      </dsp:nvSpPr>
      <dsp:spPr>
        <a:xfrm>
          <a:off x="5484491" y="1196"/>
          <a:ext cx="4080443" cy="2591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1A6C7-E20C-4B94-8643-A29FB2365459}">
      <dsp:nvSpPr>
        <dsp:cNvPr id="0" name=""/>
        <dsp:cNvSpPr/>
      </dsp:nvSpPr>
      <dsp:spPr>
        <a:xfrm>
          <a:off x="5937873" y="431910"/>
          <a:ext cx="4080443" cy="25910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Remember:  A waiver may be granted by modifying or waiving the requirements of the Aquatic Facility Regulations if public health and safety will not be impacted as a result of the approved waiver.</a:t>
          </a:r>
        </a:p>
      </dsp:txBody>
      <dsp:txXfrm>
        <a:off x="6013763" y="507800"/>
        <a:ext cx="3928663" cy="24393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BFD32-89DF-4E9E-8700-92D7D6FBE74F}">
      <dsp:nvSpPr>
        <dsp:cNvPr id="0" name=""/>
        <dsp:cNvSpPr/>
      </dsp:nvSpPr>
      <dsp:spPr>
        <a:xfrm>
          <a:off x="0" y="0"/>
          <a:ext cx="8938260" cy="90725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Think risk management! What risk is the regulation designed to prevent or minimize?</a:t>
          </a:r>
        </a:p>
      </dsp:txBody>
      <dsp:txXfrm>
        <a:off x="26573" y="26573"/>
        <a:ext cx="7959258" cy="854110"/>
      </dsp:txXfrm>
    </dsp:sp>
    <dsp:sp modelId="{39E6FA08-D92D-4235-A9F8-213E25856567}">
      <dsp:nvSpPr>
        <dsp:cNvPr id="0" name=""/>
        <dsp:cNvSpPr/>
      </dsp:nvSpPr>
      <dsp:spPr>
        <a:xfrm>
          <a:off x="788669" y="1058465"/>
          <a:ext cx="8938260" cy="90725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The risk can be minimal, or it can be extreme leading to injury or death.</a:t>
          </a:r>
        </a:p>
        <a:p>
          <a:pPr marL="114300" lvl="1" indent="-114300" algn="l" defTabSz="533400">
            <a:lnSpc>
              <a:spcPct val="90000"/>
            </a:lnSpc>
            <a:spcBef>
              <a:spcPct val="0"/>
            </a:spcBef>
            <a:spcAft>
              <a:spcPct val="15000"/>
            </a:spcAft>
            <a:buChar char="•"/>
          </a:pPr>
          <a:endParaRPr lang="en-US" sz="1200" kern="1200"/>
        </a:p>
      </dsp:txBody>
      <dsp:txXfrm>
        <a:off x="815242" y="1085038"/>
        <a:ext cx="7506727" cy="854110"/>
      </dsp:txXfrm>
    </dsp:sp>
    <dsp:sp modelId="{5AB9CA15-E904-4222-BCCE-FD9466213F6F}">
      <dsp:nvSpPr>
        <dsp:cNvPr id="0" name=""/>
        <dsp:cNvSpPr/>
      </dsp:nvSpPr>
      <dsp:spPr>
        <a:xfrm>
          <a:off x="1577339" y="2116931"/>
          <a:ext cx="8938260" cy="90725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Answering “none” or “there are no risks” is not an acceptable answer and may lead to denial of the waiver application.</a:t>
          </a:r>
        </a:p>
      </dsp:txBody>
      <dsp:txXfrm>
        <a:off x="1603912" y="2143504"/>
        <a:ext cx="7506727" cy="854110"/>
      </dsp:txXfrm>
    </dsp:sp>
    <dsp:sp modelId="{16774CD8-C8AB-4E58-9E6B-C3B36CCAB551}">
      <dsp:nvSpPr>
        <dsp:cNvPr id="0" name=""/>
        <dsp:cNvSpPr/>
      </dsp:nvSpPr>
      <dsp:spPr>
        <a:xfrm>
          <a:off x="8348543" y="688002"/>
          <a:ext cx="589716" cy="58971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481229" y="688002"/>
        <a:ext cx="324344" cy="443761"/>
      </dsp:txXfrm>
    </dsp:sp>
    <dsp:sp modelId="{4070C3FF-694F-4AD6-9A83-8C6D6ACE23D2}">
      <dsp:nvSpPr>
        <dsp:cNvPr id="0" name=""/>
        <dsp:cNvSpPr/>
      </dsp:nvSpPr>
      <dsp:spPr>
        <a:xfrm>
          <a:off x="9137213" y="1740420"/>
          <a:ext cx="589716" cy="58971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269899" y="1740420"/>
        <a:ext cx="324344" cy="4437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353DC-E214-43A1-B81F-714D2754795F}">
      <dsp:nvSpPr>
        <dsp:cNvPr id="0" name=""/>
        <dsp:cNvSpPr/>
      </dsp:nvSpPr>
      <dsp:spPr>
        <a:xfrm>
          <a:off x="497283" y="1196"/>
          <a:ext cx="4080443" cy="2591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A08390-8C86-4F1A-925B-A401706F58FB}">
      <dsp:nvSpPr>
        <dsp:cNvPr id="0" name=""/>
        <dsp:cNvSpPr/>
      </dsp:nvSpPr>
      <dsp:spPr>
        <a:xfrm>
          <a:off x="950665" y="431910"/>
          <a:ext cx="4080443" cy="25910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Avenir Next LT Pro"/>
            </a:rPr>
            <a:t>Be very specific &amp; provide just</a:t>
          </a:r>
          <a:r>
            <a:rPr lang="en-US" sz="2800" kern="1200"/>
            <a:t>ification</a:t>
          </a:r>
          <a:r>
            <a:rPr lang="en-US" sz="2800" kern="1200">
              <a:latin typeface="Sabon Next LT"/>
            </a:rPr>
            <a:t> </a:t>
          </a:r>
          <a:r>
            <a:rPr lang="en-US" sz="2800" kern="1200"/>
            <a:t>why the waiver should be approved.</a:t>
          </a:r>
        </a:p>
      </dsp:txBody>
      <dsp:txXfrm>
        <a:off x="1026555" y="507800"/>
        <a:ext cx="3928663" cy="2439301"/>
      </dsp:txXfrm>
    </dsp:sp>
    <dsp:sp modelId="{DC6E98B2-66E0-45EA-BA8E-F6A8F6C72AA4}">
      <dsp:nvSpPr>
        <dsp:cNvPr id="0" name=""/>
        <dsp:cNvSpPr/>
      </dsp:nvSpPr>
      <dsp:spPr>
        <a:xfrm>
          <a:off x="5484491" y="1196"/>
          <a:ext cx="4080443" cy="2591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F06F38-966F-4B9D-8589-5B9C7D203506}">
      <dsp:nvSpPr>
        <dsp:cNvPr id="0" name=""/>
        <dsp:cNvSpPr/>
      </dsp:nvSpPr>
      <dsp:spPr>
        <a:xfrm>
          <a:off x="5937873" y="431910"/>
          <a:ext cx="4080443" cy="25910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t>Go above and beyond what regulation requires to minimize the increased risk</a:t>
          </a:r>
          <a:r>
            <a:rPr lang="en-US" sz="2800" kern="1200">
              <a:latin typeface="Sabon Next LT"/>
            </a:rPr>
            <a:t> </a:t>
          </a:r>
          <a:r>
            <a:rPr lang="en-US" sz="2800" kern="1200"/>
            <a:t>of waiving the regulation.</a:t>
          </a:r>
        </a:p>
      </dsp:txBody>
      <dsp:txXfrm>
        <a:off x="6013763" y="507800"/>
        <a:ext cx="3928663" cy="24393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printing health permits and the website location after making payment.</a:t>
            </a:r>
          </a:p>
        </p:txBody>
      </p:sp>
      <p:sp>
        <p:nvSpPr>
          <p:cNvPr id="4" name="Slide Number Placeholder 3"/>
          <p:cNvSpPr>
            <a:spLocks noGrp="1"/>
          </p:cNvSpPr>
          <p:nvPr>
            <p:ph type="sldNum" sz="quarter" idx="5"/>
          </p:nvPr>
        </p:nvSpPr>
        <p:spPr/>
        <p:txBody>
          <a:bodyPr/>
          <a:lstStyle/>
          <a:p>
            <a:fld id="{BF6B3765-1535-41FB-A927-AAD2D1E85382}" type="slidenum">
              <a:rPr lang="en-US" smtClean="0"/>
              <a:t>13</a:t>
            </a:fld>
            <a:endParaRPr lang="en-US"/>
          </a:p>
        </p:txBody>
      </p:sp>
    </p:spTree>
    <p:extLst>
      <p:ext uri="{BB962C8B-B14F-4D97-AF65-F5344CB8AC3E}">
        <p14:creationId xmlns:p14="http://schemas.microsoft.com/office/powerpoint/2010/main" val="218681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spcBef>
                <a:spcPts val="1000"/>
              </a:spcBef>
              <a:buFont typeface="Arial"/>
              <a:buChar char="•"/>
            </a:pPr>
            <a:r>
              <a:rPr lang="en-US" b="1"/>
              <a:t>If there are multiple aquatic venues at your facility you wish the waiver to apply to, then check yes and list the permit numbers for those aquatic venues.</a:t>
            </a:r>
            <a:endParaRPr lang="en-US"/>
          </a:p>
          <a:p>
            <a:pPr lvl="1">
              <a:lnSpc>
                <a:spcPct val="110000"/>
              </a:lnSpc>
              <a:spcBef>
                <a:spcPts val="500"/>
              </a:spcBef>
              <a:buFont typeface="Arial"/>
              <a:buChar char="•"/>
            </a:pPr>
            <a:r>
              <a:rPr lang="en-US" b="1"/>
              <a:t>Separate waiver applications for each aquatic venue would not be required in this case.</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24</a:t>
            </a:fld>
            <a:endParaRPr lang="en-US"/>
          </a:p>
        </p:txBody>
      </p:sp>
    </p:spTree>
    <p:extLst>
      <p:ext uri="{BB962C8B-B14F-4D97-AF65-F5344CB8AC3E}">
        <p14:creationId xmlns:p14="http://schemas.microsoft.com/office/powerpoint/2010/main" val="160005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Review of the application will begin once payment is received.</a:t>
            </a:r>
            <a:endParaRPr lang="en-US"/>
          </a:p>
          <a:p>
            <a:r>
              <a:rPr lang="en-US" b="1"/>
              <a:t>A written response will be sent to the applicant detailing requirements. This is what delays waiver submissions. The back and forth.</a:t>
            </a:r>
            <a:endParaRPr lang="en-US">
              <a:cs typeface="Calibri"/>
            </a:endParaRPr>
          </a:p>
          <a:p>
            <a:r>
              <a:rPr lang="en-US"/>
              <a:t>If complications or miscommunication: Calls or in person meeting may be needed to address concerns </a:t>
            </a:r>
            <a:endParaRPr lang="en-US">
              <a:cs typeface="Calibri"/>
            </a:endParaRPr>
          </a:p>
          <a:p>
            <a:r>
              <a:rPr lang="en-US" b="1">
                <a:cs typeface="Calibri"/>
              </a:rPr>
              <a:t>Wavier must be signed by SNHD management to be valid. Stress waiver application must be signed and dated to be received.</a:t>
            </a:r>
          </a:p>
        </p:txBody>
      </p:sp>
      <p:sp>
        <p:nvSpPr>
          <p:cNvPr id="4" name="Slide Number Placeholder 3"/>
          <p:cNvSpPr>
            <a:spLocks noGrp="1"/>
          </p:cNvSpPr>
          <p:nvPr>
            <p:ph type="sldNum" sz="quarter" idx="5"/>
          </p:nvPr>
        </p:nvSpPr>
        <p:spPr/>
        <p:txBody>
          <a:bodyPr/>
          <a:lstStyle/>
          <a:p>
            <a:fld id="{BF6B3765-1535-41FB-A927-AAD2D1E85382}" type="slidenum">
              <a:rPr lang="en-US" smtClean="0"/>
              <a:t>25</a:t>
            </a:fld>
            <a:endParaRPr lang="en-US"/>
          </a:p>
        </p:txBody>
      </p:sp>
    </p:spTree>
    <p:extLst>
      <p:ext uri="{BB962C8B-B14F-4D97-AF65-F5344CB8AC3E}">
        <p14:creationId xmlns:p14="http://schemas.microsoft.com/office/powerpoint/2010/main" val="156560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Federal requirement</a:t>
            </a:r>
          </a:p>
        </p:txBody>
      </p:sp>
      <p:sp>
        <p:nvSpPr>
          <p:cNvPr id="4" name="Slide Number Placeholder 3"/>
          <p:cNvSpPr>
            <a:spLocks noGrp="1"/>
          </p:cNvSpPr>
          <p:nvPr>
            <p:ph type="sldNum" sz="quarter" idx="5"/>
          </p:nvPr>
        </p:nvSpPr>
        <p:spPr/>
        <p:txBody>
          <a:bodyPr/>
          <a:lstStyle/>
          <a:p>
            <a:fld id="{BF6B3765-1535-41FB-A927-AAD2D1E85382}" type="slidenum">
              <a:rPr lang="en-US" smtClean="0"/>
              <a:t>28</a:t>
            </a:fld>
            <a:endParaRPr lang="en-US"/>
          </a:p>
        </p:txBody>
      </p:sp>
    </p:spTree>
    <p:extLst>
      <p:ext uri="{BB962C8B-B14F-4D97-AF65-F5344CB8AC3E}">
        <p14:creationId xmlns:p14="http://schemas.microsoft.com/office/powerpoint/2010/main" val="298558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 GOOD TIME TO MAKE CHANGES NOW before the next pool season. 2008 covers are not readily available and will delay operation.</a:t>
            </a:r>
          </a:p>
        </p:txBody>
      </p:sp>
      <p:sp>
        <p:nvSpPr>
          <p:cNvPr id="4" name="Slide Number Placeholder 3"/>
          <p:cNvSpPr>
            <a:spLocks noGrp="1"/>
          </p:cNvSpPr>
          <p:nvPr>
            <p:ph type="sldNum" sz="quarter" idx="5"/>
          </p:nvPr>
        </p:nvSpPr>
        <p:spPr/>
        <p:txBody>
          <a:bodyPr/>
          <a:lstStyle/>
          <a:p>
            <a:fld id="{BF6B3765-1535-41FB-A927-AAD2D1E85382}" type="slidenum">
              <a:rPr lang="en-US" smtClean="0"/>
              <a:t>30</a:t>
            </a:fld>
            <a:endParaRPr lang="en-US"/>
          </a:p>
        </p:txBody>
      </p:sp>
    </p:spTree>
    <p:extLst>
      <p:ext uri="{BB962C8B-B14F-4D97-AF65-F5344CB8AC3E}">
        <p14:creationId xmlns:p14="http://schemas.microsoft.com/office/powerpoint/2010/main" val="2900400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all"/>
              <a:t>will be required to either revert to the previously approved sofa (EXPLAIN THIS AND WHAT WE LOOKING FOR as this may no longer be an option)</a:t>
            </a:r>
            <a:endParaRPr lang="en-US"/>
          </a:p>
          <a:p>
            <a:r>
              <a:rPr lang="en-US" cap="all"/>
              <a:t>or submit a remodel application, including any after-the-fact fees</a:t>
            </a:r>
            <a:endParaRPr lang="en-US">
              <a:cs typeface="Calibri"/>
            </a:endParaRPr>
          </a:p>
          <a:p>
            <a:endParaRPr lang="en-US" cap="all">
              <a:cs typeface="Calibri"/>
            </a:endParaRPr>
          </a:p>
          <a:p>
            <a:endParaRPr lang="en-US" cap="all">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31</a:t>
            </a:fld>
            <a:endParaRPr lang="en-US"/>
          </a:p>
        </p:txBody>
      </p:sp>
    </p:spTree>
    <p:extLst>
      <p:ext uri="{BB962C8B-B14F-4D97-AF65-F5344CB8AC3E}">
        <p14:creationId xmlns:p14="http://schemas.microsoft.com/office/powerpoint/2010/main" val="64298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Document will be required at all SNHD SOFA Remodel Final Inspections</a:t>
            </a:r>
          </a:p>
          <a:p>
            <a:endParaRPr lang="en-US">
              <a:cs typeface="Calibri"/>
            </a:endParaRPr>
          </a:p>
          <a:p>
            <a:r>
              <a:rPr lang="en-US"/>
              <a:t>, like-for-like </a:t>
            </a:r>
          </a:p>
        </p:txBody>
      </p:sp>
      <p:sp>
        <p:nvSpPr>
          <p:cNvPr id="4" name="Slide Number Placeholder 3"/>
          <p:cNvSpPr>
            <a:spLocks noGrp="1"/>
          </p:cNvSpPr>
          <p:nvPr>
            <p:ph type="sldNum" sz="quarter" idx="5"/>
          </p:nvPr>
        </p:nvSpPr>
        <p:spPr/>
        <p:txBody>
          <a:bodyPr/>
          <a:lstStyle/>
          <a:p>
            <a:fld id="{BF6B3765-1535-41FB-A927-AAD2D1E85382}" type="slidenum">
              <a:rPr lang="en-US" smtClean="0"/>
              <a:t>32</a:t>
            </a:fld>
            <a:endParaRPr lang="en-US"/>
          </a:p>
        </p:txBody>
      </p:sp>
    </p:spTree>
    <p:extLst>
      <p:ext uri="{BB962C8B-B14F-4D97-AF65-F5344CB8AC3E}">
        <p14:creationId xmlns:p14="http://schemas.microsoft.com/office/powerpoint/2010/main" val="421323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Char char="•"/>
            </a:pPr>
            <a:r>
              <a:rPr lang="en-US"/>
              <a:t>This form may be used to update a permitted establishment file when changes in business name, phone number or billing address occur or if partners or corporate officers are added or deleted, but the business ownership remains the same. </a:t>
            </a:r>
          </a:p>
          <a:p>
            <a:pPr lvl="1">
              <a:lnSpc>
                <a:spcPct val="90000"/>
              </a:lnSpc>
              <a:spcBef>
                <a:spcPts val="500"/>
              </a:spcBef>
            </a:pPr>
            <a:r>
              <a:rPr lang="en-US">
                <a:cs typeface="Calibri"/>
              </a:rPr>
              <a:t>Discuss failure to pay and closure process. (5 days to pay or closed)</a:t>
            </a:r>
          </a:p>
          <a:p>
            <a:endParaRPr lang="en-US">
              <a:cs typeface="Calibri"/>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14</a:t>
            </a:fld>
            <a:endParaRPr lang="en-US"/>
          </a:p>
        </p:txBody>
      </p:sp>
    </p:spTree>
    <p:extLst>
      <p:ext uri="{BB962C8B-B14F-4D97-AF65-F5344CB8AC3E}">
        <p14:creationId xmlns:p14="http://schemas.microsoft.com/office/powerpoint/2010/main" val="107644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waiver may be granted by modifying or waiving the requirements of the Aquatic Facility Regulations if public health and safety will not be impacted because of the approved waiver.</a:t>
            </a:r>
          </a:p>
          <a:p>
            <a:endParaRPr lang="en-US">
              <a:cs typeface="Calibri"/>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17</a:t>
            </a:fld>
            <a:endParaRPr lang="en-US"/>
          </a:p>
        </p:txBody>
      </p:sp>
    </p:spTree>
    <p:extLst>
      <p:ext uri="{BB962C8B-B14F-4D97-AF65-F5344CB8AC3E}">
        <p14:creationId xmlns:p14="http://schemas.microsoft.com/office/powerpoint/2010/main" val="149204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Char char="•"/>
            </a:pPr>
            <a:r>
              <a:rPr lang="en-US"/>
              <a:t>This form may be used to update a permitted establishment file when changes in business name, phone number or billing address occur or if partners or corporate officers are added or deleted, but the business ownership remains the same. </a:t>
            </a:r>
          </a:p>
          <a:p>
            <a:endParaRPr lang="en-US">
              <a:cs typeface="Calibri"/>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18</a:t>
            </a:fld>
            <a:endParaRPr lang="en-US"/>
          </a:p>
        </p:txBody>
      </p:sp>
    </p:spTree>
    <p:extLst>
      <p:ext uri="{BB962C8B-B14F-4D97-AF65-F5344CB8AC3E}">
        <p14:creationId xmlns:p14="http://schemas.microsoft.com/office/powerpoint/2010/main" val="1113635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SNHD Aquatic Facility Regulations. </a:t>
            </a:r>
          </a:p>
          <a:p>
            <a:r>
              <a:rPr lang="en-US" dirty="0"/>
              <a:t>Be as specific as possible</a:t>
            </a:r>
            <a:endParaRPr lang="en-US" dirty="0">
              <a:cs typeface="Calibri"/>
            </a:endParaRPr>
          </a:p>
          <a:p>
            <a:r>
              <a:rPr lang="en-US" dirty="0"/>
              <a:t>Multiple regulation waiver requests may require separate applications for each regulation unless they are related.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19</a:t>
            </a:fld>
            <a:endParaRPr lang="en-US"/>
          </a:p>
        </p:txBody>
      </p:sp>
    </p:spTree>
    <p:extLst>
      <p:ext uri="{BB962C8B-B14F-4D97-AF65-F5344CB8AC3E}">
        <p14:creationId xmlns:p14="http://schemas.microsoft.com/office/powerpoint/2010/main" val="2246502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Bad examples: I don't agree with </a:t>
            </a:r>
            <a:r>
              <a:rPr lang="en-US">
                <a:ea typeface="Calibri"/>
                <a:cs typeface="Calibri"/>
              </a:rPr>
              <a:t>the regulation or I don't need to comply.</a:t>
            </a:r>
          </a:p>
          <a:p>
            <a:r>
              <a:rPr lang="en-US" dirty="0">
                <a:ea typeface="Calibri"/>
                <a:cs typeface="Calibri"/>
              </a:rPr>
              <a:t>Good examples: Cost could be a reason. High occupancy. Signage referring to children. Built prior to Regulations.</a:t>
            </a:r>
          </a:p>
        </p:txBody>
      </p:sp>
      <p:sp>
        <p:nvSpPr>
          <p:cNvPr id="4" name="Slide Number Placeholder 3"/>
          <p:cNvSpPr>
            <a:spLocks noGrp="1"/>
          </p:cNvSpPr>
          <p:nvPr>
            <p:ph type="sldNum" sz="quarter" idx="5"/>
          </p:nvPr>
        </p:nvSpPr>
        <p:spPr/>
        <p:txBody>
          <a:bodyPr/>
          <a:lstStyle/>
          <a:p>
            <a:fld id="{BF6B3765-1535-41FB-A927-AAD2D1E85382}" type="slidenum">
              <a:rPr lang="en-US" smtClean="0"/>
              <a:t>20</a:t>
            </a:fld>
            <a:endParaRPr lang="en-US"/>
          </a:p>
        </p:txBody>
      </p:sp>
    </p:spTree>
    <p:extLst>
      <p:ext uri="{BB962C8B-B14F-4D97-AF65-F5344CB8AC3E}">
        <p14:creationId xmlns:p14="http://schemas.microsoft.com/office/powerpoint/2010/main" val="314055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ok to include an extreme risk because once you recognize the risk you can identify ways to minimize or possibly eliminate it which leads into question 4. Extreme risk won't jeopardize approval.</a:t>
            </a:r>
          </a:p>
        </p:txBody>
      </p:sp>
      <p:sp>
        <p:nvSpPr>
          <p:cNvPr id="4" name="Slide Number Placeholder 3"/>
          <p:cNvSpPr>
            <a:spLocks noGrp="1"/>
          </p:cNvSpPr>
          <p:nvPr>
            <p:ph type="sldNum" sz="quarter" idx="5"/>
          </p:nvPr>
        </p:nvSpPr>
        <p:spPr/>
        <p:txBody>
          <a:bodyPr/>
          <a:lstStyle/>
          <a:p>
            <a:fld id="{BF6B3765-1535-41FB-A927-AAD2D1E85382}" type="slidenum">
              <a:rPr lang="en-US" smtClean="0"/>
              <a:t>21</a:t>
            </a:fld>
            <a:endParaRPr lang="en-US"/>
          </a:p>
        </p:txBody>
      </p:sp>
    </p:spTree>
    <p:extLst>
      <p:ext uri="{BB962C8B-B14F-4D97-AF65-F5344CB8AC3E}">
        <p14:creationId xmlns:p14="http://schemas.microsoft.com/office/powerpoint/2010/main" val="364424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10000"/>
              </a:lnSpc>
              <a:spcBef>
                <a:spcPts val="500"/>
              </a:spcBef>
              <a:buChar char="•"/>
            </a:pPr>
            <a:r>
              <a:rPr lang="en-US" dirty="0"/>
              <a:t>Examples:</a:t>
            </a:r>
          </a:p>
          <a:p>
            <a:pPr lvl="2">
              <a:lnSpc>
                <a:spcPct val="110000"/>
              </a:lnSpc>
              <a:spcBef>
                <a:spcPts val="500"/>
              </a:spcBef>
              <a:buChar char="•"/>
            </a:pPr>
            <a:r>
              <a:rPr lang="en-US" dirty="0"/>
              <a:t>If proposing alternate equipment or alternate system to reduce risk, include make and model numbers if applicable.</a:t>
            </a:r>
            <a:endParaRPr lang="en-US" dirty="0">
              <a:ea typeface="Calibri"/>
              <a:cs typeface="Calibri"/>
            </a:endParaRPr>
          </a:p>
          <a:p>
            <a:pPr lvl="2">
              <a:lnSpc>
                <a:spcPct val="110000"/>
              </a:lnSpc>
              <a:spcBef>
                <a:spcPts val="500"/>
              </a:spcBef>
              <a:buChar char="•"/>
            </a:pPr>
            <a:r>
              <a:rPr lang="en-US" dirty="0"/>
              <a:t>If proposing implementing a procedure or policy to reduce risk, outline the procedure or policy as much as possible. (High occupancy)</a:t>
            </a:r>
            <a:endParaRPr lang="en-US" dirty="0">
              <a:ea typeface="Calibri"/>
              <a:cs typeface="Calibri"/>
            </a:endParaRPr>
          </a:p>
          <a:p>
            <a:pPr lvl="2">
              <a:lnSpc>
                <a:spcPct val="110000"/>
              </a:lnSpc>
              <a:spcBef>
                <a:spcPts val="500"/>
              </a:spcBef>
              <a:buChar char="•"/>
            </a:pPr>
            <a:endParaRPr lang="en-US" dirty="0">
              <a:ea typeface="Calibri"/>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22</a:t>
            </a:fld>
            <a:endParaRPr lang="en-US"/>
          </a:p>
        </p:txBody>
      </p:sp>
    </p:spTree>
    <p:extLst>
      <p:ext uri="{BB962C8B-B14F-4D97-AF65-F5344CB8AC3E}">
        <p14:creationId xmlns:p14="http://schemas.microsoft.com/office/powerpoint/2010/main" val="386666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documentation doesn't fit, check boxes for applicable supporting documentation. Include supporting documentation with waiver application.</a:t>
            </a:r>
          </a:p>
        </p:txBody>
      </p:sp>
      <p:sp>
        <p:nvSpPr>
          <p:cNvPr id="4" name="Slide Number Placeholder 3"/>
          <p:cNvSpPr>
            <a:spLocks noGrp="1"/>
          </p:cNvSpPr>
          <p:nvPr>
            <p:ph type="sldNum" sz="quarter" idx="5"/>
          </p:nvPr>
        </p:nvSpPr>
        <p:spPr/>
        <p:txBody>
          <a:bodyPr/>
          <a:lstStyle/>
          <a:p>
            <a:fld id="{BF6B3765-1535-41FB-A927-AAD2D1E85382}" type="slidenum">
              <a:rPr lang="en-US" smtClean="0"/>
              <a:t>23</a:t>
            </a:fld>
            <a:endParaRPr lang="en-US"/>
          </a:p>
        </p:txBody>
      </p:sp>
    </p:spTree>
    <p:extLst>
      <p:ext uri="{BB962C8B-B14F-4D97-AF65-F5344CB8AC3E}">
        <p14:creationId xmlns:p14="http://schemas.microsoft.com/office/powerpoint/2010/main" val="406968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10/29/2024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800575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10/29/2024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2321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382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634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878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61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607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502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02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201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50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77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10/29/2024</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18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10/29/2024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10/29/2024</a:t>
            </a:fld>
            <a:endParaRPr lang="en-US"/>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3472637947"/>
      </p:ext>
    </p:extLst>
  </p:cSld>
  <p:clrMap bg1="lt1" tx1="dk1" bg2="lt2" tx2="dk2" accent1="accent1" accent2="accent2" accent3="accent3" accent4="accent4" accent5="accent5" accent6="accent6" hlink="hlink" folHlink="folHlink"/>
  <p:sldLayoutIdLst>
    <p:sldLayoutId id="2147483736" r:id="rId1"/>
    <p:sldLayoutId id="2147483735" r:id="rId2"/>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10/29/2024</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41453540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aquatic@snhd.org"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mailto:aquatic@snhd.org"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southernnevadahealthdistrict.org/permits-and-regulations/aquatic-health-program/program-plan-review/non-substantial-alteration-remodel/"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a:t>AHP Industry Meeting</a:t>
            </a:r>
          </a:p>
        </p:txBody>
      </p:sp>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a:bodyPr>
          <a:lstStyle/>
          <a:p>
            <a:r>
              <a:rPr lang="en-US"/>
              <a:t>October 29, 2024</a:t>
            </a:r>
          </a:p>
        </p:txBody>
      </p:sp>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2"/>
          <a:srcRect t="6954" b="50733"/>
          <a:stretch/>
        </p:blipFill>
        <p:spPr>
          <a:xfrm>
            <a:off x="20" y="10"/>
            <a:ext cx="12191980" cy="3443533"/>
          </a:xfrm>
          <a:prstGeom prst="rect">
            <a:avLst/>
          </a:prstGeom>
        </p:spPr>
      </p:pic>
    </p:spTree>
    <p:extLst>
      <p:ext uri="{BB962C8B-B14F-4D97-AF65-F5344CB8AC3E}">
        <p14:creationId xmlns:p14="http://schemas.microsoft.com/office/powerpoint/2010/main" val="51802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74D5-B21D-E589-B38B-89CB84DC6E11}"/>
              </a:ext>
            </a:extLst>
          </p:cNvPr>
          <p:cNvSpPr>
            <a:spLocks noGrp="1"/>
          </p:cNvSpPr>
          <p:nvPr>
            <p:ph type="title"/>
          </p:nvPr>
        </p:nvSpPr>
        <p:spPr/>
        <p:txBody>
          <a:bodyPr/>
          <a:lstStyle/>
          <a:p>
            <a:pPr algn="ctr"/>
            <a:r>
              <a:rPr lang="en-US">
                <a:gradFill flip="none">
                  <a:gsLst>
                    <a:gs pos="0">
                      <a:srgbClr val="000000"/>
                    </a:gs>
                    <a:gs pos="28000">
                      <a:srgbClr val="FFFFFF"/>
                    </a:gs>
                    <a:gs pos="100000">
                      <a:srgbClr val="94D7E4">
                        <a:lumMod val="0"/>
                        <a:lumOff val="100000"/>
                      </a:srgbClr>
                    </a:gs>
                  </a:gsLst>
                  <a:lin ang="4800000" scaled="0"/>
                  <a:tileRect/>
                </a:gradFill>
              </a:rPr>
              <a:t>Conclusion</a:t>
            </a:r>
            <a:endParaRPr lang="en-US">
              <a:gradFill flip="none" rotWithShape="1">
                <a:gsLst>
                  <a:gs pos="0">
                    <a:prstClr val="black">
                      <a:lumMod val="25000"/>
                      <a:lumOff val="75000"/>
                    </a:prstClr>
                  </a:gs>
                  <a:gs pos="28000">
                    <a:prstClr val="white">
                      <a:lumMod val="93000"/>
                    </a:prstClr>
                  </a:gs>
                  <a:gs pos="100000">
                    <a:srgbClr val="94D7E4">
                      <a:lumMod val="0"/>
                      <a:lumOff val="100000"/>
                    </a:srgbClr>
                  </a:gs>
                </a:gsLst>
                <a:lin ang="4800000" scaled="0"/>
                <a:tileRect/>
              </a:gradFill>
            </a:endParaRPr>
          </a:p>
        </p:txBody>
      </p:sp>
      <p:graphicFrame>
        <p:nvGraphicFramePr>
          <p:cNvPr id="14" name="Content Placeholder 2">
            <a:extLst>
              <a:ext uri="{FF2B5EF4-FFF2-40B4-BE49-F238E27FC236}">
                <a16:creationId xmlns:a16="http://schemas.microsoft.com/office/drawing/2014/main" id="{E7ADE34D-A5EA-740F-CA58-367B944B3D4C}"/>
              </a:ext>
            </a:extLst>
          </p:cNvPr>
          <p:cNvGraphicFramePr>
            <a:graphicFrameLocks noGrp="1"/>
          </p:cNvGraphicFramePr>
          <p:nvPr>
            <p:ph idx="1"/>
            <p:extLst>
              <p:ext uri="{D42A27DB-BD31-4B8C-83A1-F6EECF244321}">
                <p14:modId xmlns:p14="http://schemas.microsoft.com/office/powerpoint/2010/main" val="3290629472"/>
              </p:ext>
            </p:extLst>
          </p:nvPr>
        </p:nvGraphicFramePr>
        <p:xfrm>
          <a:off x="116861" y="1246891"/>
          <a:ext cx="11777091" cy="3708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05FE346-6BCC-78C0-54DD-3FC5C7B92CBB}"/>
              </a:ext>
            </a:extLst>
          </p:cNvPr>
          <p:cNvSpPr txBox="1"/>
          <p:nvPr/>
        </p:nvSpPr>
        <p:spPr>
          <a:xfrm>
            <a:off x="680266" y="4686821"/>
            <a:ext cx="1083264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There is an increased risk of harm to bathers due to high cyanuric acid and chlorine levels out of range in facilities that do not use automation.</a:t>
            </a:r>
          </a:p>
          <a:p>
            <a:pPr marL="285750" indent="-285750">
              <a:buFont typeface="Arial"/>
              <a:buChar char="•"/>
            </a:pPr>
            <a:r>
              <a:rPr lang="en-US" sz="2000"/>
              <a:t>It is important to maintain proper water chemistry levels to ensure quick and effective inactivation of pathogens associated with recreational water and best to prevent adverse reactions in bathers. </a:t>
            </a:r>
          </a:p>
          <a:p>
            <a:pPr marL="285750" indent="-285750">
              <a:buFont typeface="Arial,Sans-Serif"/>
              <a:buChar char="•"/>
            </a:pPr>
            <a:r>
              <a:rPr lang="en-US" sz="2000"/>
              <a:t>Facilities that use automation have fewer closures by SNHD due to improper water chemistry.</a:t>
            </a:r>
          </a:p>
        </p:txBody>
      </p:sp>
    </p:spTree>
    <p:extLst>
      <p:ext uri="{BB962C8B-B14F-4D97-AF65-F5344CB8AC3E}">
        <p14:creationId xmlns:p14="http://schemas.microsoft.com/office/powerpoint/2010/main" val="2843830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2275DD-736C-472F-9D1B-3BA6016BFD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28C72CB-D200-C7D9-F01F-A942346AB186}"/>
              </a:ext>
            </a:extLst>
          </p:cNvPr>
          <p:cNvSpPr>
            <a:spLocks noGrp="1"/>
          </p:cNvSpPr>
          <p:nvPr>
            <p:ph type="title"/>
          </p:nvPr>
        </p:nvSpPr>
        <p:spPr>
          <a:xfrm>
            <a:off x="838200" y="365125"/>
            <a:ext cx="7958667" cy="1137104"/>
          </a:xfrm>
        </p:spPr>
        <p:txBody>
          <a:bodyPr anchor="b">
            <a:normAutofit/>
          </a:bodyPr>
          <a:lstStyle/>
          <a:p>
            <a:r>
              <a:rPr lang="en-US" sz="4400">
                <a:solidFill>
                  <a:schemeClr val="tx1">
                    <a:lumMod val="95000"/>
                  </a:schemeClr>
                </a:solidFill>
              </a:rPr>
              <a:t>References</a:t>
            </a:r>
          </a:p>
        </p:txBody>
      </p:sp>
      <p:sp>
        <p:nvSpPr>
          <p:cNvPr id="3" name="Content Placeholder 2">
            <a:extLst>
              <a:ext uri="{FF2B5EF4-FFF2-40B4-BE49-F238E27FC236}">
                <a16:creationId xmlns:a16="http://schemas.microsoft.com/office/drawing/2014/main" id="{B5BDBAA7-2F0A-3875-BAB7-C0F8128CA9F4}"/>
              </a:ext>
            </a:extLst>
          </p:cNvPr>
          <p:cNvSpPr>
            <a:spLocks noGrp="1"/>
          </p:cNvSpPr>
          <p:nvPr>
            <p:ph idx="1"/>
          </p:nvPr>
        </p:nvSpPr>
        <p:spPr>
          <a:xfrm>
            <a:off x="838200" y="1825625"/>
            <a:ext cx="10949157" cy="4351338"/>
          </a:xfrm>
        </p:spPr>
        <p:txBody>
          <a:bodyPr vert="horz" lIns="91440" tIns="45720" rIns="91440" bIns="45720" rtlCol="0" anchor="t">
            <a:normAutofit/>
          </a:bodyPr>
          <a:lstStyle/>
          <a:p>
            <a:pPr marL="0" indent="0">
              <a:buNone/>
            </a:pPr>
            <a:r>
              <a:rPr lang="en-US" sz="2200">
                <a:solidFill>
                  <a:schemeClr val="tx1">
                    <a:lumMod val="95000"/>
                  </a:schemeClr>
                </a:solidFill>
                <a:latin typeface="Calibri"/>
                <a:ea typeface="Calibri"/>
                <a:cs typeface="Calibri"/>
              </a:rPr>
              <a:t>Centers for Disease Control and Prevention. (2024). </a:t>
            </a:r>
            <a:r>
              <a:rPr lang="en-US" sz="2200" i="1">
                <a:solidFill>
                  <a:srgbClr val="FFFF00"/>
                </a:solidFill>
                <a:latin typeface="Calibri"/>
                <a:ea typeface="Calibri"/>
                <a:cs typeface="Calibri"/>
              </a:rPr>
              <a:t>Home pool and hot tub water treatment and testing</a:t>
            </a:r>
            <a:r>
              <a:rPr lang="en-US" sz="2200">
                <a:solidFill>
                  <a:schemeClr val="tx1">
                    <a:lumMod val="95000"/>
                  </a:schemeClr>
                </a:solidFill>
                <a:latin typeface="Calibri"/>
                <a:ea typeface="Calibri"/>
                <a:cs typeface="Calibri"/>
              </a:rPr>
              <a:t>. https://www.cdc.gov/healthy-swimming/about/home-pool-and-hot-tub-water-treatment-and-testing.html </a:t>
            </a:r>
            <a:endParaRPr lang="en-US" sz="2200">
              <a:solidFill>
                <a:schemeClr val="tx1">
                  <a:lumMod val="95000"/>
                </a:schemeClr>
              </a:solidFill>
            </a:endParaRPr>
          </a:p>
          <a:p>
            <a:pPr marL="0" indent="0">
              <a:buNone/>
            </a:pPr>
            <a:endParaRPr lang="en-US" sz="2200">
              <a:solidFill>
                <a:schemeClr val="tx1">
                  <a:lumMod val="95000"/>
                </a:schemeClr>
              </a:solidFill>
              <a:latin typeface="Calibri"/>
              <a:ea typeface="Calibri"/>
              <a:cs typeface="Calibri"/>
            </a:endParaRPr>
          </a:p>
          <a:p>
            <a:pPr marL="0" indent="0">
              <a:buNone/>
            </a:pPr>
            <a:r>
              <a:rPr lang="en-US" sz="2200">
                <a:solidFill>
                  <a:schemeClr val="tx1">
                    <a:lumMod val="95000"/>
                  </a:schemeClr>
                </a:solidFill>
                <a:latin typeface="Calibri"/>
                <a:ea typeface="Calibri"/>
                <a:cs typeface="Calibri"/>
              </a:rPr>
              <a:t>Chen, Z., Su, Y., Chen, J., Li, Z., &amp; Wang, T. (2024). </a:t>
            </a:r>
            <a:r>
              <a:rPr lang="en-US" sz="2200">
                <a:solidFill>
                  <a:srgbClr val="FFFF00"/>
                </a:solidFill>
                <a:latin typeface="Calibri"/>
                <a:ea typeface="Calibri"/>
                <a:cs typeface="Calibri"/>
              </a:rPr>
              <a:t>Study on the health risk of cyanuric acid in swimming pool water and its prevention and control measures</a:t>
            </a:r>
            <a:r>
              <a:rPr lang="en-US" sz="2200">
                <a:solidFill>
                  <a:schemeClr val="tx1">
                    <a:lumMod val="95000"/>
                  </a:schemeClr>
                </a:solidFill>
                <a:latin typeface="Calibri"/>
                <a:ea typeface="Calibri"/>
                <a:cs typeface="Calibri"/>
              </a:rPr>
              <a:t>. </a:t>
            </a:r>
            <a:r>
              <a:rPr lang="en-US" sz="2200" i="1">
                <a:solidFill>
                  <a:schemeClr val="tx1">
                    <a:lumMod val="95000"/>
                  </a:schemeClr>
                </a:solidFill>
                <a:latin typeface="Calibri"/>
                <a:ea typeface="Calibri"/>
                <a:cs typeface="Calibri"/>
              </a:rPr>
              <a:t>Front Public Health,</a:t>
            </a:r>
            <a:r>
              <a:rPr lang="en-US" sz="2200">
                <a:solidFill>
                  <a:schemeClr val="tx1">
                    <a:lumMod val="95000"/>
                  </a:schemeClr>
                </a:solidFill>
                <a:latin typeface="Calibri"/>
                <a:ea typeface="Calibri"/>
                <a:cs typeface="Calibri"/>
              </a:rPr>
              <a:t> 11, 1294842. </a:t>
            </a:r>
            <a:r>
              <a:rPr lang="en-US" sz="2200" err="1">
                <a:solidFill>
                  <a:schemeClr val="tx1">
                    <a:lumMod val="95000"/>
                  </a:schemeClr>
                </a:solidFill>
                <a:latin typeface="Calibri"/>
                <a:ea typeface="Calibri"/>
                <a:cs typeface="Calibri"/>
              </a:rPr>
              <a:t>doi</a:t>
            </a:r>
            <a:r>
              <a:rPr lang="en-US" sz="2200">
                <a:solidFill>
                  <a:schemeClr val="tx1">
                    <a:lumMod val="95000"/>
                  </a:schemeClr>
                </a:solidFill>
                <a:latin typeface="Calibri"/>
                <a:ea typeface="Calibri"/>
                <a:cs typeface="Calibri"/>
              </a:rPr>
              <a:t>: 10.3389/fpubh.2023.1294842</a:t>
            </a:r>
          </a:p>
          <a:p>
            <a:pPr marL="0" indent="0">
              <a:buNone/>
            </a:pPr>
            <a:endParaRPr lang="en-US" sz="2200">
              <a:solidFill>
                <a:schemeClr val="tx1">
                  <a:lumMod val="95000"/>
                </a:schemeClr>
              </a:solidFill>
              <a:latin typeface="Calibri"/>
              <a:ea typeface="Calibri"/>
              <a:cs typeface="Calibri"/>
            </a:endParaRPr>
          </a:p>
          <a:p>
            <a:pPr marL="0" indent="0">
              <a:buNone/>
            </a:pPr>
            <a:r>
              <a:rPr lang="en-US" sz="2200">
                <a:solidFill>
                  <a:schemeClr val="tx1">
                    <a:lumMod val="95000"/>
                  </a:schemeClr>
                </a:solidFill>
                <a:latin typeface="Calibri"/>
                <a:ea typeface="Calibri"/>
                <a:cs typeface="Segoe UI"/>
              </a:rPr>
              <a:t>Couto, M., Bernard, A., Delgado, L., </a:t>
            </a:r>
            <a:r>
              <a:rPr lang="en-US" sz="2200" err="1">
                <a:solidFill>
                  <a:schemeClr val="tx1">
                    <a:lumMod val="95000"/>
                  </a:schemeClr>
                </a:solidFill>
                <a:latin typeface="Calibri"/>
                <a:ea typeface="Calibri"/>
                <a:cs typeface="Segoe UI"/>
              </a:rPr>
              <a:t>Drobnic</a:t>
            </a:r>
            <a:r>
              <a:rPr lang="en-US" sz="2200">
                <a:solidFill>
                  <a:schemeClr val="tx1">
                    <a:lumMod val="95000"/>
                  </a:schemeClr>
                </a:solidFill>
                <a:latin typeface="Calibri"/>
                <a:ea typeface="Calibri"/>
                <a:cs typeface="Segoe UI"/>
              </a:rPr>
              <a:t>, F., Kurowski, M., Moreira, A., Rodrigues-Alves, R., Rukhadze, M., Seys, S., </a:t>
            </a:r>
            <a:r>
              <a:rPr lang="en-US" sz="2200" err="1">
                <a:solidFill>
                  <a:schemeClr val="tx1">
                    <a:lumMod val="95000"/>
                  </a:schemeClr>
                </a:solidFill>
                <a:latin typeface="Calibri"/>
                <a:ea typeface="Calibri"/>
                <a:cs typeface="Segoe UI"/>
              </a:rPr>
              <a:t>Wiszniewska</a:t>
            </a:r>
            <a:r>
              <a:rPr lang="en-US" sz="2200">
                <a:solidFill>
                  <a:schemeClr val="tx1">
                    <a:lumMod val="95000"/>
                  </a:schemeClr>
                </a:solidFill>
                <a:latin typeface="Calibri"/>
                <a:ea typeface="Calibri"/>
                <a:cs typeface="Segoe UI"/>
              </a:rPr>
              <a:t>, M., &amp; Quirce, S. (2021). </a:t>
            </a:r>
            <a:r>
              <a:rPr lang="en-US" sz="2200">
                <a:solidFill>
                  <a:srgbClr val="FFFF00"/>
                </a:solidFill>
                <a:latin typeface="Calibri"/>
                <a:ea typeface="Calibri"/>
                <a:cs typeface="Segoe UI"/>
              </a:rPr>
              <a:t>Health effects of exposure to chlorination by-products in swimming pools</a:t>
            </a:r>
            <a:r>
              <a:rPr lang="en-US" sz="2200">
                <a:solidFill>
                  <a:schemeClr val="tx1">
                    <a:lumMod val="95000"/>
                  </a:schemeClr>
                </a:solidFill>
                <a:latin typeface="Calibri"/>
                <a:ea typeface="Calibri"/>
                <a:cs typeface="Segoe UI"/>
              </a:rPr>
              <a:t>. </a:t>
            </a:r>
            <a:r>
              <a:rPr lang="en-US" sz="2200" i="1">
                <a:solidFill>
                  <a:schemeClr val="tx1">
                    <a:lumMod val="95000"/>
                  </a:schemeClr>
                </a:solidFill>
                <a:latin typeface="Calibri"/>
                <a:ea typeface="Calibri"/>
                <a:cs typeface="Segoe UI"/>
              </a:rPr>
              <a:t>Allergy</a:t>
            </a:r>
            <a:r>
              <a:rPr lang="en-US" sz="2200">
                <a:solidFill>
                  <a:schemeClr val="tx1">
                    <a:lumMod val="95000"/>
                  </a:schemeClr>
                </a:solidFill>
                <a:latin typeface="Calibri"/>
                <a:ea typeface="Calibri"/>
                <a:cs typeface="Segoe UI"/>
              </a:rPr>
              <a:t>, </a:t>
            </a:r>
            <a:r>
              <a:rPr lang="en-US" sz="2200" i="1">
                <a:solidFill>
                  <a:schemeClr val="tx1">
                    <a:lumMod val="95000"/>
                  </a:schemeClr>
                </a:solidFill>
                <a:latin typeface="Calibri"/>
                <a:ea typeface="Calibri"/>
                <a:cs typeface="Segoe UI"/>
              </a:rPr>
              <a:t>76</a:t>
            </a:r>
            <a:r>
              <a:rPr lang="en-US" sz="2200">
                <a:solidFill>
                  <a:schemeClr val="tx1">
                    <a:lumMod val="95000"/>
                  </a:schemeClr>
                </a:solidFill>
                <a:latin typeface="Calibri"/>
                <a:ea typeface="Calibri"/>
                <a:cs typeface="Segoe UI"/>
              </a:rPr>
              <a:t>(11), 3257–3275. https://doi.org/10.1111/all.15014</a:t>
            </a:r>
          </a:p>
          <a:p>
            <a:endParaRPr lang="en-US" sz="2200">
              <a:solidFill>
                <a:schemeClr val="tx1">
                  <a:lumMod val="95000"/>
                </a:schemeClr>
              </a:solidFill>
              <a:latin typeface="Consolas"/>
            </a:endParaRPr>
          </a:p>
          <a:p>
            <a:endParaRPr lang="en-US" sz="2200">
              <a:solidFill>
                <a:schemeClr val="tx1">
                  <a:lumMod val="95000"/>
                </a:schemeClr>
              </a:solidFill>
              <a:latin typeface="Consolas"/>
            </a:endParaRPr>
          </a:p>
        </p:txBody>
      </p:sp>
    </p:spTree>
    <p:extLst>
      <p:ext uri="{BB962C8B-B14F-4D97-AF65-F5344CB8AC3E}">
        <p14:creationId xmlns:p14="http://schemas.microsoft.com/office/powerpoint/2010/main" val="1251684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7B752-EF02-29B2-6ADE-87372B430273}"/>
            </a:ext>
          </a:extLst>
        </p:cNvPr>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74CEFBE4-76F6-5ED9-7DD9-903B09207EE7}"/>
              </a:ext>
            </a:extLst>
          </p:cNvPr>
          <p:cNvPicPr>
            <a:picLocks noChangeAspect="1"/>
          </p:cNvPicPr>
          <p:nvPr/>
        </p:nvPicPr>
        <p:blipFill rotWithShape="1">
          <a:blip r:embed="rId2"/>
          <a:srcRect l="28621" r="26226" b="-1"/>
          <a:stretch/>
        </p:blipFill>
        <p:spPr>
          <a:xfrm>
            <a:off x="7552944" y="10"/>
            <a:ext cx="4639056" cy="6857990"/>
          </a:xfrm>
          <a:prstGeom prst="rect">
            <a:avLst/>
          </a:prstGeom>
        </p:spPr>
      </p:pic>
      <p:sp useBgFill="1">
        <p:nvSpPr>
          <p:cNvPr id="10" name="Rectangle 9">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2A1EFA-516D-FD1D-42F2-CE2C58CCC7AF}"/>
              </a:ext>
            </a:extLst>
          </p:cNvPr>
          <p:cNvSpPr>
            <a:spLocks noGrp="1"/>
          </p:cNvSpPr>
          <p:nvPr>
            <p:ph type="ctrTitle"/>
          </p:nvPr>
        </p:nvSpPr>
        <p:spPr>
          <a:xfrm>
            <a:off x="838201" y="365125"/>
            <a:ext cx="6361590" cy="1325563"/>
          </a:xfrm>
        </p:spPr>
        <p:txBody>
          <a:bodyPr vert="horz" lIns="91440" tIns="45720" rIns="91440" bIns="45720" rtlCol="0" anchor="ctr">
            <a:normAutofit/>
          </a:bodyPr>
          <a:lstStyle/>
          <a:p>
            <a:pPr algn="l"/>
            <a:r>
              <a:rPr lang="en-US" sz="54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rPr>
              <a:t>Self-Reporting Incidents</a:t>
            </a:r>
          </a:p>
        </p:txBody>
      </p:sp>
      <p:sp>
        <p:nvSpPr>
          <p:cNvPr id="3" name="Subtitle 2">
            <a:extLst>
              <a:ext uri="{FF2B5EF4-FFF2-40B4-BE49-F238E27FC236}">
                <a16:creationId xmlns:a16="http://schemas.microsoft.com/office/drawing/2014/main" id="{8DC40548-41DE-A234-EDDB-2D3964B99781}"/>
              </a:ext>
            </a:extLst>
          </p:cNvPr>
          <p:cNvSpPr>
            <a:spLocks noGrp="1"/>
          </p:cNvSpPr>
          <p:nvPr>
            <p:ph type="subTitle" idx="1"/>
          </p:nvPr>
        </p:nvSpPr>
        <p:spPr>
          <a:xfrm>
            <a:off x="617692" y="1892300"/>
            <a:ext cx="6439224" cy="4675188"/>
          </a:xfrm>
        </p:spPr>
        <p:txBody>
          <a:bodyPr vert="horz" lIns="91440" tIns="45720" rIns="91440" bIns="45720" rtlCol="0">
            <a:normAutofit/>
          </a:bodyPr>
          <a:lstStyle/>
          <a:p>
            <a:pPr marL="114300" algn="l"/>
            <a:r>
              <a:rPr lang="en-US" sz="2500" b="1">
                <a:solidFill>
                  <a:schemeClr val="tx1"/>
                </a:solidFill>
                <a:latin typeface="+mn-lt"/>
              </a:rPr>
              <a:t>Self-reporting of incidents is required per   SNHD 2018 Aquatic Facility Regulations</a:t>
            </a:r>
            <a:endParaRPr lang="en-US" sz="2500">
              <a:solidFill>
                <a:schemeClr val="tx1"/>
              </a:solidFill>
              <a:latin typeface="+mn-lt"/>
            </a:endParaRPr>
          </a:p>
          <a:p>
            <a:pPr marL="457200" indent="-457200" algn="l"/>
            <a:r>
              <a:rPr lang="en-US" sz="2500">
                <a:solidFill>
                  <a:schemeClr val="tx1"/>
                </a:solidFill>
                <a:latin typeface="+mn-lt"/>
              </a:rPr>
              <a:t> •</a:t>
            </a:r>
            <a:r>
              <a:rPr lang="en-US" sz="2500" b="1">
                <a:solidFill>
                  <a:schemeClr val="tx1"/>
                </a:solidFill>
                <a:latin typeface="+mn-lt"/>
              </a:rPr>
              <a:t>5-402.4 </a:t>
            </a:r>
            <a:r>
              <a:rPr lang="en-US" sz="2500">
                <a:solidFill>
                  <a:schemeClr val="tx1"/>
                </a:solidFill>
                <a:latin typeface="+mn-lt"/>
              </a:rPr>
              <a:t>Immediately notify the Health Authority if a </a:t>
            </a:r>
            <a:r>
              <a:rPr lang="en-US" sz="2500" u="sng">
                <a:solidFill>
                  <a:schemeClr val="tx1"/>
                </a:solidFill>
                <a:latin typeface="+mn-lt"/>
              </a:rPr>
              <a:t>drowning</a:t>
            </a:r>
            <a:r>
              <a:rPr lang="en-US" sz="2500">
                <a:solidFill>
                  <a:schemeClr val="tx1"/>
                </a:solidFill>
                <a:latin typeface="+mn-lt"/>
              </a:rPr>
              <a:t>, </a:t>
            </a:r>
            <a:r>
              <a:rPr lang="en-US" sz="2500" u="sng">
                <a:solidFill>
                  <a:schemeClr val="tx1"/>
                </a:solidFill>
                <a:latin typeface="+mn-lt"/>
              </a:rPr>
              <a:t>near drowning</a:t>
            </a:r>
            <a:r>
              <a:rPr lang="en-US" sz="2500">
                <a:solidFill>
                  <a:schemeClr val="tx1"/>
                </a:solidFill>
                <a:latin typeface="+mn-lt"/>
              </a:rPr>
              <a:t>, or </a:t>
            </a:r>
            <a:r>
              <a:rPr lang="en-US" sz="2500" u="sng">
                <a:solidFill>
                  <a:schemeClr val="tx1"/>
                </a:solidFill>
                <a:latin typeface="+mn-lt"/>
              </a:rPr>
              <a:t>water rescue event</a:t>
            </a:r>
            <a:r>
              <a:rPr lang="en-US" sz="2500">
                <a:solidFill>
                  <a:schemeClr val="tx1"/>
                </a:solidFill>
                <a:latin typeface="+mn-lt"/>
              </a:rPr>
              <a:t> occurs. </a:t>
            </a:r>
          </a:p>
          <a:p>
            <a:pPr indent="-228600" algn="l">
              <a:buFont typeface="Arial" panose="020B0604020202020204" pitchFamily="34" charset="0"/>
              <a:buChar char="•"/>
            </a:pPr>
            <a:endParaRPr lang="en-US" sz="2500">
              <a:solidFill>
                <a:schemeClr val="tx1"/>
              </a:solidFill>
              <a:latin typeface="+mn-lt"/>
            </a:endParaRPr>
          </a:p>
          <a:p>
            <a:pPr algn="l"/>
            <a:r>
              <a:rPr lang="en-US" sz="2500" b="1">
                <a:solidFill>
                  <a:schemeClr val="tx1"/>
                </a:solidFill>
                <a:latin typeface="+mn-lt"/>
              </a:rPr>
              <a:t>Who do I notify?</a:t>
            </a:r>
            <a:endParaRPr lang="en-US" sz="2500">
              <a:solidFill>
                <a:schemeClr val="tx1"/>
              </a:solidFill>
              <a:latin typeface="+mn-lt"/>
            </a:endParaRPr>
          </a:p>
          <a:p>
            <a:pPr algn="l"/>
            <a:r>
              <a:rPr lang="en-US" sz="2500">
                <a:solidFill>
                  <a:schemeClr val="tx1"/>
                </a:solidFill>
                <a:latin typeface="+mn-lt"/>
              </a:rPr>
              <a:t> •Your assigned inspector </a:t>
            </a:r>
            <a:r>
              <a:rPr lang="en-US" sz="2500" b="1">
                <a:solidFill>
                  <a:schemeClr val="tx1"/>
                </a:solidFill>
                <a:latin typeface="+mn-lt"/>
              </a:rPr>
              <a:t>and/or</a:t>
            </a:r>
            <a:endParaRPr lang="en-US" sz="2500">
              <a:solidFill>
                <a:schemeClr val="tx1"/>
              </a:solidFill>
              <a:latin typeface="+mn-lt"/>
            </a:endParaRPr>
          </a:p>
          <a:p>
            <a:pPr marL="457200" indent="-457200" algn="l"/>
            <a:r>
              <a:rPr lang="en-US" sz="2500">
                <a:solidFill>
                  <a:schemeClr val="tx1"/>
                </a:solidFill>
                <a:latin typeface="+mn-lt"/>
              </a:rPr>
              <a:t> •Aquatic Health Program at </a:t>
            </a:r>
            <a:r>
              <a:rPr lang="en-US" sz="2500">
                <a:solidFill>
                  <a:srgbClr val="00B0F0"/>
                </a:solidFill>
                <a:latin typeface="+mn-lt"/>
                <a:hlinkClick r:id="rId3">
                  <a:extLst>
                    <a:ext uri="{A12FA001-AC4F-418D-AE19-62706E023703}">
                      <ahyp:hlinkClr xmlns:ahyp="http://schemas.microsoft.com/office/drawing/2018/hyperlinkcolor" val="tx"/>
                    </a:ext>
                  </a:extLst>
                </a:hlinkClick>
              </a:rPr>
              <a:t>aquatic@snhd.org</a:t>
            </a:r>
            <a:r>
              <a:rPr lang="en-US" sz="2500">
                <a:solidFill>
                  <a:srgbClr val="00B0F0"/>
                </a:solidFill>
                <a:latin typeface="+mn-lt"/>
              </a:rPr>
              <a:t> </a:t>
            </a:r>
            <a:r>
              <a:rPr lang="en-US" sz="2500">
                <a:solidFill>
                  <a:schemeClr val="tx1"/>
                </a:solidFill>
                <a:latin typeface="+mn-lt"/>
              </a:rPr>
              <a:t>or (702) 759-0572 </a:t>
            </a:r>
          </a:p>
          <a:p>
            <a:pPr indent="-228600" algn="l">
              <a:buFont typeface="Arial" panose="020B0604020202020204" pitchFamily="34" charset="0"/>
              <a:buChar char="•"/>
            </a:pPr>
            <a:endParaRPr lang="en-US" sz="2500">
              <a:gradFill>
                <a:gsLst>
                  <a:gs pos="0">
                    <a:prstClr val="black">
                      <a:lumMod val="25000"/>
                      <a:lumOff val="75000"/>
                    </a:prstClr>
                  </a:gs>
                  <a:gs pos="34000">
                    <a:prstClr val="white">
                      <a:lumMod val="93000"/>
                    </a:prstClr>
                  </a:gs>
                  <a:gs pos="100000">
                    <a:srgbClr val="94D7E4">
                      <a:lumMod val="0"/>
                      <a:lumOff val="100000"/>
                    </a:srgbClr>
                  </a:gs>
                </a:gsLst>
                <a:lin ang="4800000" scaled="0"/>
              </a:gradFill>
              <a:latin typeface="+mn-lt"/>
            </a:endParaRPr>
          </a:p>
        </p:txBody>
      </p:sp>
    </p:spTree>
    <p:extLst>
      <p:ext uri="{BB962C8B-B14F-4D97-AF65-F5344CB8AC3E}">
        <p14:creationId xmlns:p14="http://schemas.microsoft.com/office/powerpoint/2010/main" val="2492094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2ED4A3-DC65-45F3-978E-FB4AFCD23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84" y="0"/>
            <a:ext cx="7534655" cy="6858000"/>
          </a:xfrm>
          <a:prstGeom prst="rect">
            <a:avLst/>
          </a:prstGeom>
          <a:solidFill>
            <a:schemeClr val="tx2">
              <a:alpha val="15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D4ACDFF9-6F4F-44AB-88A8-B2C9E674D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8040" y="1"/>
            <a:ext cx="4643959" cy="6857996"/>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EFDF0-66CC-B652-F5F4-CE9D137D7366}"/>
              </a:ext>
            </a:extLst>
          </p:cNvPr>
          <p:cNvSpPr>
            <a:spLocks noGrp="1"/>
          </p:cNvSpPr>
          <p:nvPr>
            <p:ph type="title"/>
          </p:nvPr>
        </p:nvSpPr>
        <p:spPr>
          <a:xfrm>
            <a:off x="8143257" y="1349680"/>
            <a:ext cx="3417713" cy="4827278"/>
          </a:xfrm>
        </p:spPr>
        <p:txBody>
          <a:bodyPr anchor="t">
            <a:normAutofit/>
          </a:bodyPr>
          <a:lstStyle/>
          <a:p>
            <a:r>
              <a:rPr lang="en-US" sz="4800">
                <a:solidFill>
                  <a:schemeClr val="tx1"/>
                </a:solidFill>
              </a:rPr>
              <a:t>Important Dates </a:t>
            </a:r>
            <a:br>
              <a:rPr lang="en-US" sz="4800">
                <a:solidFill>
                  <a:schemeClr val="tx1"/>
                </a:solidFill>
              </a:rPr>
            </a:br>
            <a:br>
              <a:rPr lang="en-US" sz="4800">
                <a:solidFill>
                  <a:schemeClr val="tx1"/>
                </a:solidFill>
              </a:rPr>
            </a:br>
            <a:r>
              <a:rPr lang="en-US" sz="3200">
                <a:solidFill>
                  <a:schemeClr val="tx1"/>
                </a:solidFill>
              </a:rPr>
              <a:t>QR code to opt in</a:t>
            </a:r>
          </a:p>
        </p:txBody>
      </p:sp>
      <p:graphicFrame>
        <p:nvGraphicFramePr>
          <p:cNvPr id="5" name="Content Placeholder 2">
            <a:extLst>
              <a:ext uri="{FF2B5EF4-FFF2-40B4-BE49-F238E27FC236}">
                <a16:creationId xmlns:a16="http://schemas.microsoft.com/office/drawing/2014/main" id="{8AD0C63A-29B0-C522-5E70-1E58581DC074}"/>
              </a:ext>
            </a:extLst>
          </p:cNvPr>
          <p:cNvGraphicFramePr>
            <a:graphicFrameLocks noGrp="1"/>
          </p:cNvGraphicFramePr>
          <p:nvPr>
            <p:ph idx="1"/>
            <p:extLst>
              <p:ext uri="{D42A27DB-BD31-4B8C-83A1-F6EECF244321}">
                <p14:modId xmlns:p14="http://schemas.microsoft.com/office/powerpoint/2010/main" val="2736048088"/>
              </p:ext>
            </p:extLst>
          </p:nvPr>
        </p:nvGraphicFramePr>
        <p:xfrm>
          <a:off x="627291" y="638175"/>
          <a:ext cx="6312150" cy="5538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5A907520-76D9-EF60-D280-6CB5807A16C3}"/>
              </a:ext>
            </a:extLst>
          </p:cNvPr>
          <p:cNvPicPr>
            <a:picLocks noChangeAspect="1"/>
          </p:cNvPicPr>
          <p:nvPr/>
        </p:nvPicPr>
        <p:blipFill>
          <a:blip r:embed="rId8"/>
          <a:stretch>
            <a:fillRect/>
          </a:stretch>
        </p:blipFill>
        <p:spPr>
          <a:xfrm>
            <a:off x="8362950" y="3829995"/>
            <a:ext cx="2609850" cy="2609850"/>
          </a:xfrm>
          <a:prstGeom prst="rect">
            <a:avLst/>
          </a:prstGeom>
        </p:spPr>
      </p:pic>
    </p:spTree>
    <p:extLst>
      <p:ext uri="{BB962C8B-B14F-4D97-AF65-F5344CB8AC3E}">
        <p14:creationId xmlns:p14="http://schemas.microsoft.com/office/powerpoint/2010/main" val="1350391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0AFE09-C432-44D9-ADEF-CA287E692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3400" y="1"/>
            <a:ext cx="7848600" cy="6858000"/>
          </a:xfrm>
          <a:prstGeom prst="rect">
            <a:avLst/>
          </a:prstGeom>
          <a:ln>
            <a:noFill/>
          </a:ln>
          <a:effectLst>
            <a:outerShdw blurRad="139700" dist="50800" dir="108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94A8F-6DEE-5297-61F5-9D8E1E3CE9B9}"/>
              </a:ext>
            </a:extLst>
          </p:cNvPr>
          <p:cNvSpPr>
            <a:spLocks noGrp="1"/>
          </p:cNvSpPr>
          <p:nvPr>
            <p:ph type="title"/>
          </p:nvPr>
        </p:nvSpPr>
        <p:spPr>
          <a:xfrm>
            <a:off x="4702628" y="365125"/>
            <a:ext cx="6651171" cy="1325563"/>
          </a:xfrm>
        </p:spPr>
        <p:txBody>
          <a:bodyPr>
            <a:normAutofit/>
          </a:bodyPr>
          <a:lstStyle/>
          <a:p>
            <a:r>
              <a:rPr lang="en-US"/>
              <a:t>Establishment Forms </a:t>
            </a:r>
          </a:p>
        </p:txBody>
      </p:sp>
      <p:sp>
        <p:nvSpPr>
          <p:cNvPr id="3" name="Content Placeholder 2">
            <a:extLst>
              <a:ext uri="{FF2B5EF4-FFF2-40B4-BE49-F238E27FC236}">
                <a16:creationId xmlns:a16="http://schemas.microsoft.com/office/drawing/2014/main" id="{DDB80FB6-A55D-6CAC-EDF5-EE29A6398740}"/>
              </a:ext>
            </a:extLst>
          </p:cNvPr>
          <p:cNvSpPr>
            <a:spLocks noGrp="1"/>
          </p:cNvSpPr>
          <p:nvPr>
            <p:ph idx="1"/>
          </p:nvPr>
        </p:nvSpPr>
        <p:spPr>
          <a:xfrm>
            <a:off x="4702628" y="1825625"/>
            <a:ext cx="6768738" cy="4351338"/>
          </a:xfrm>
        </p:spPr>
        <p:txBody>
          <a:bodyPr vert="horz" lIns="91440" tIns="45720" rIns="91440" bIns="45720" rtlCol="0" anchor="t">
            <a:normAutofit/>
          </a:bodyPr>
          <a:lstStyle/>
          <a:p>
            <a:r>
              <a:rPr lang="en-US">
                <a:solidFill>
                  <a:schemeClr val="tx1"/>
                </a:solidFill>
              </a:rPr>
              <a:t>Aquatic Establishment Update Form </a:t>
            </a:r>
          </a:p>
          <a:p>
            <a:endParaRPr lang="en-US">
              <a:gradFill>
                <a:gsLst>
                  <a:gs pos="0">
                    <a:srgbClr val="000000"/>
                  </a:gs>
                  <a:gs pos="34000">
                    <a:srgbClr val="FFFFFF"/>
                  </a:gs>
                  <a:gs pos="100000">
                    <a:srgbClr val="94D7E4">
                      <a:lumMod val="0"/>
                      <a:lumOff val="100000"/>
                    </a:srgbClr>
                  </a:gs>
                </a:gsLst>
                <a:lin ang="4800000" scaled="0"/>
              </a:gradFill>
            </a:endParaRPr>
          </a:p>
          <a:p>
            <a:pPr lvl="1"/>
            <a:r>
              <a:rPr lang="en-US">
                <a:solidFill>
                  <a:schemeClr val="tx1"/>
                </a:solidFill>
              </a:rPr>
              <a:t>Property Managers Responsibility</a:t>
            </a:r>
          </a:p>
          <a:p>
            <a:pPr lvl="2">
              <a:buFont typeface="Wingdings" panose="020B0604020202020204" pitchFamily="34" charset="0"/>
              <a:buChar char="§"/>
            </a:pPr>
            <a:r>
              <a:rPr lang="en-US" sz="2200">
                <a:solidFill>
                  <a:schemeClr val="tx1"/>
                </a:solidFill>
              </a:rPr>
              <a:t>Late Fees Will Not Be Waived Due To Neglect</a:t>
            </a:r>
            <a:r>
              <a:rPr lang="en-US">
                <a:solidFill>
                  <a:schemeClr val="tx1"/>
                </a:solidFill>
              </a:rPr>
              <a:t> </a:t>
            </a:r>
          </a:p>
          <a:p>
            <a:pPr lvl="1"/>
            <a:endParaRPr lang="en-US">
              <a:solidFill>
                <a:srgbClr val="FFFFFF"/>
              </a:solidFill>
            </a:endParaRPr>
          </a:p>
          <a:p>
            <a:pPr lvl="1"/>
            <a:endParaRPr lang="en-US">
              <a:gradFill>
                <a:gsLst>
                  <a:gs pos="0">
                    <a:prstClr val="black">
                      <a:lumMod val="25000"/>
                      <a:lumOff val="75000"/>
                    </a:prstClr>
                  </a:gs>
                  <a:gs pos="34000">
                    <a:prstClr val="white">
                      <a:lumMod val="93000"/>
                    </a:prstClr>
                  </a:gs>
                  <a:gs pos="100000">
                    <a:srgbClr val="94D7E4">
                      <a:lumMod val="0"/>
                      <a:lumOff val="100000"/>
                    </a:srgbClr>
                  </a:gs>
                </a:gsLst>
                <a:lin ang="4800000" scaled="0"/>
              </a:gradFill>
            </a:endParaRPr>
          </a:p>
          <a:p>
            <a:endParaRPr lang="en-US">
              <a:gradFill>
                <a:gsLst>
                  <a:gs pos="0">
                    <a:prstClr val="black">
                      <a:lumMod val="25000"/>
                      <a:lumOff val="75000"/>
                    </a:prstClr>
                  </a:gs>
                  <a:gs pos="34000">
                    <a:prstClr val="white">
                      <a:lumMod val="93000"/>
                    </a:prstClr>
                  </a:gs>
                  <a:gs pos="100000">
                    <a:srgbClr val="94D7E4">
                      <a:lumMod val="0"/>
                      <a:lumOff val="100000"/>
                    </a:srgbClr>
                  </a:gs>
                </a:gsLst>
                <a:lin ang="4800000" scaled="0"/>
              </a:gradFill>
            </a:endParaRPr>
          </a:p>
        </p:txBody>
      </p:sp>
      <p:pic>
        <p:nvPicPr>
          <p:cNvPr id="6" name="Picture 5">
            <a:extLst>
              <a:ext uri="{FF2B5EF4-FFF2-40B4-BE49-F238E27FC236}">
                <a16:creationId xmlns:a16="http://schemas.microsoft.com/office/drawing/2014/main" id="{B1E4B5E0-9947-A6E7-D062-9F7E0470E324}"/>
              </a:ext>
            </a:extLst>
          </p:cNvPr>
          <p:cNvPicPr>
            <a:picLocks noChangeAspect="1"/>
          </p:cNvPicPr>
          <p:nvPr/>
        </p:nvPicPr>
        <p:blipFill>
          <a:blip r:embed="rId4"/>
          <a:srcRect t="1613" r="-1" b="7860"/>
          <a:stretch/>
        </p:blipFill>
        <p:spPr>
          <a:xfrm>
            <a:off x="6407747" y="4184534"/>
            <a:ext cx="2553835" cy="2002087"/>
          </a:xfrm>
          <a:prstGeom prst="rect">
            <a:avLst/>
          </a:prstGeom>
        </p:spPr>
      </p:pic>
      <p:pic>
        <p:nvPicPr>
          <p:cNvPr id="4" name="Picture 3" descr="A close-up of a form&#10;&#10;Description automatically generated">
            <a:extLst>
              <a:ext uri="{FF2B5EF4-FFF2-40B4-BE49-F238E27FC236}">
                <a16:creationId xmlns:a16="http://schemas.microsoft.com/office/drawing/2014/main" id="{8EA3EF8D-83A7-332A-D212-C1B3C553DFAB}"/>
              </a:ext>
            </a:extLst>
          </p:cNvPr>
          <p:cNvPicPr>
            <a:picLocks noChangeAspect="1"/>
          </p:cNvPicPr>
          <p:nvPr/>
        </p:nvPicPr>
        <p:blipFill>
          <a:blip r:embed="rId5"/>
          <a:stretch>
            <a:fillRect/>
          </a:stretch>
        </p:blipFill>
        <p:spPr>
          <a:xfrm>
            <a:off x="425210" y="1033912"/>
            <a:ext cx="3549050" cy="4818930"/>
          </a:xfrm>
          <a:prstGeom prst="rect">
            <a:avLst/>
          </a:prstGeom>
        </p:spPr>
      </p:pic>
    </p:spTree>
    <p:extLst>
      <p:ext uri="{BB962C8B-B14F-4D97-AF65-F5344CB8AC3E}">
        <p14:creationId xmlns:p14="http://schemas.microsoft.com/office/powerpoint/2010/main" val="81741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wimming goggles on the side of a lap pool">
            <a:extLst>
              <a:ext uri="{FF2B5EF4-FFF2-40B4-BE49-F238E27FC236}">
                <a16:creationId xmlns:a16="http://schemas.microsoft.com/office/drawing/2014/main" id="{9CC27340-0A5E-4E9D-150B-ED2181BF8467}"/>
              </a:ext>
            </a:extLst>
          </p:cNvPr>
          <p:cNvPicPr>
            <a:picLocks noChangeAspect="1"/>
          </p:cNvPicPr>
          <p:nvPr/>
        </p:nvPicPr>
        <p:blipFill>
          <a:blip r:embed="rId2"/>
          <a:srcRect l="10681" r="30073" b="-3"/>
          <a:stretch/>
        </p:blipFill>
        <p:spPr>
          <a:xfrm>
            <a:off x="6096000" y="10"/>
            <a:ext cx="6096000" cy="6857990"/>
          </a:xfrm>
          <a:prstGeom prst="rect">
            <a:avLst/>
          </a:prstGeom>
        </p:spPr>
      </p:pic>
      <p:sp useBgFill="1">
        <p:nvSpPr>
          <p:cNvPr id="9" name="Rectangle 8">
            <a:extLst>
              <a:ext uri="{FF2B5EF4-FFF2-40B4-BE49-F238E27FC236}">
                <a16:creationId xmlns:a16="http://schemas.microsoft.com/office/drawing/2014/main" id="{229B61F6-561C-44B1-809D-51A2F295F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BD3B42-4B7E-9FE6-4127-A4D5A2739F8F}"/>
              </a:ext>
            </a:extLst>
          </p:cNvPr>
          <p:cNvSpPr>
            <a:spLocks noGrp="1"/>
          </p:cNvSpPr>
          <p:nvPr>
            <p:ph type="title"/>
          </p:nvPr>
        </p:nvSpPr>
        <p:spPr>
          <a:xfrm>
            <a:off x="838201" y="365125"/>
            <a:ext cx="4854676" cy="1325563"/>
          </a:xfrm>
        </p:spPr>
        <p:txBody>
          <a:bodyPr>
            <a:normAutofit/>
          </a:bodyPr>
          <a:lstStyle/>
          <a:p>
            <a:r>
              <a:rPr lang="en-US" sz="4200">
                <a:solidFill>
                  <a:schemeClr val="tx1">
                    <a:lumMod val="95000"/>
                  </a:schemeClr>
                </a:solidFill>
              </a:rPr>
              <a:t>Change of Permit Holder Time Frames </a:t>
            </a:r>
          </a:p>
        </p:txBody>
      </p:sp>
      <p:sp>
        <p:nvSpPr>
          <p:cNvPr id="3" name="Content Placeholder 2">
            <a:extLst>
              <a:ext uri="{FF2B5EF4-FFF2-40B4-BE49-F238E27FC236}">
                <a16:creationId xmlns:a16="http://schemas.microsoft.com/office/drawing/2014/main" id="{92D8E6AD-1C08-2212-4E7D-70CD134DC56F}"/>
              </a:ext>
            </a:extLst>
          </p:cNvPr>
          <p:cNvSpPr>
            <a:spLocks noGrp="1"/>
          </p:cNvSpPr>
          <p:nvPr>
            <p:ph idx="1"/>
          </p:nvPr>
        </p:nvSpPr>
        <p:spPr>
          <a:xfrm>
            <a:off x="1120000" y="1825625"/>
            <a:ext cx="4572877" cy="4351338"/>
          </a:xfrm>
        </p:spPr>
        <p:txBody>
          <a:bodyPr vert="horz" lIns="91440" tIns="45720" rIns="91440" bIns="45720" rtlCol="0" anchor="t">
            <a:noAutofit/>
          </a:bodyPr>
          <a:lstStyle/>
          <a:p>
            <a:r>
              <a:rPr lang="en-US" sz="2200">
                <a:solidFill>
                  <a:schemeClr val="tx1"/>
                </a:solidFill>
              </a:rPr>
              <a:t>30 days to execute </a:t>
            </a:r>
            <a:r>
              <a:rPr lang="en-US" sz="2200">
                <a:solidFill>
                  <a:schemeClr val="tx1"/>
                </a:solidFill>
                <a:latin typeface="Corbel"/>
                <a:ea typeface="Roboto"/>
                <a:cs typeface="Roboto"/>
              </a:rPr>
              <a:t>change of permit holder documents to avoid penalty. </a:t>
            </a:r>
          </a:p>
          <a:p>
            <a:pPr marL="0" indent="0">
              <a:buNone/>
            </a:pPr>
            <a:endParaRPr lang="en-US" sz="2200">
              <a:solidFill>
                <a:schemeClr val="tx1"/>
              </a:solidFill>
              <a:latin typeface="Corbel"/>
              <a:ea typeface="Roboto"/>
              <a:cs typeface="Roboto"/>
            </a:endParaRPr>
          </a:p>
          <a:p>
            <a:r>
              <a:rPr lang="en-US" sz="2200">
                <a:solidFill>
                  <a:schemeClr val="tx1"/>
                </a:solidFill>
                <a:latin typeface="Corbel"/>
                <a:ea typeface="Roboto"/>
                <a:cs typeface="Roboto"/>
              </a:rPr>
              <a:t>Deed, Close of escrow, lease agreement, legal contract, etc. </a:t>
            </a:r>
          </a:p>
          <a:p>
            <a:pPr marL="0" indent="0">
              <a:buNone/>
            </a:pPr>
            <a:endParaRPr lang="en-US" sz="2200">
              <a:solidFill>
                <a:schemeClr val="tx1"/>
              </a:solidFill>
              <a:latin typeface="Corbel"/>
              <a:ea typeface="Roboto"/>
              <a:cs typeface="Roboto"/>
            </a:endParaRPr>
          </a:p>
          <a:p>
            <a:r>
              <a:rPr lang="en-US" sz="2200">
                <a:solidFill>
                  <a:schemeClr val="tx1"/>
                </a:solidFill>
                <a:latin typeface="Corbel"/>
                <a:ea typeface="Roboto"/>
                <a:cs typeface="Roboto"/>
              </a:rPr>
              <a:t>Plan Review conducts Change of Permit Holder inspection </a:t>
            </a:r>
          </a:p>
          <a:p>
            <a:pPr marL="0" indent="0">
              <a:buNone/>
            </a:pPr>
            <a:endParaRPr lang="en-US" sz="2200">
              <a:solidFill>
                <a:schemeClr val="tx1"/>
              </a:solidFill>
              <a:ea typeface="Roboto"/>
              <a:cs typeface="Roboto"/>
            </a:endParaRPr>
          </a:p>
          <a:p>
            <a:r>
              <a:rPr lang="en-US" sz="2200">
                <a:solidFill>
                  <a:schemeClr val="tx1"/>
                </a:solidFill>
                <a:ea typeface="Roboto"/>
                <a:cs typeface="Roboto"/>
              </a:rPr>
              <a:t>Operations will conduct annual inspection within 90 days. </a:t>
            </a:r>
          </a:p>
          <a:p>
            <a:pPr marL="457200" lvl="1" indent="0">
              <a:buNone/>
            </a:pPr>
            <a:endParaRPr lang="en-US" sz="2200">
              <a:gradFill>
                <a:gsLst>
                  <a:gs pos="0">
                    <a:srgbClr val="000000"/>
                  </a:gs>
                  <a:gs pos="34000">
                    <a:srgbClr val="FFFFFF"/>
                  </a:gs>
                  <a:gs pos="100000">
                    <a:srgbClr val="94D7E4">
                      <a:lumMod val="0"/>
                      <a:lumOff val="100000"/>
                    </a:srgbClr>
                  </a:gs>
                </a:gsLst>
                <a:lin ang="4800000" scaled="0"/>
              </a:gradFill>
              <a:ea typeface="Roboto"/>
              <a:cs typeface="Roboto"/>
            </a:endParaRPr>
          </a:p>
          <a:p>
            <a:pPr lvl="1"/>
            <a:endParaRPr lang="en-US" sz="2200">
              <a:gradFill>
                <a:gsLst>
                  <a:gs pos="0">
                    <a:srgbClr val="000000"/>
                  </a:gs>
                  <a:gs pos="34000">
                    <a:srgbClr val="FFFFFF"/>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118162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vert="horz" wrap="none" lIns="91440" tIns="45720" rIns="91440" bIns="45720" rtlCol="0" anchor="t">
            <a:noAutofit/>
          </a:bodyPr>
          <a:lstStyle/>
          <a:p>
            <a:r>
              <a:rPr lang="en-US" sz="7000">
                <a:gradFill flip="none">
                  <a:gsLst>
                    <a:gs pos="0">
                      <a:srgbClr val="000000"/>
                    </a:gs>
                    <a:gs pos="32000">
                      <a:srgbClr val="FFFFFF"/>
                    </a:gs>
                    <a:gs pos="100000">
                      <a:srgbClr val="94D7E4">
                        <a:lumMod val="0"/>
                        <a:lumOff val="100000"/>
                      </a:srgbClr>
                    </a:gs>
                  </a:gsLst>
                  <a:lin ang="8100000" scaled="1"/>
                  <a:tileRect/>
                </a:gradFill>
                <a:latin typeface="Corbel"/>
                <a:cs typeface="Sabon Next LT"/>
              </a:rPr>
              <a:t>Successful Waiver Application</a:t>
            </a:r>
            <a:endParaRPr lang="en-US" sz="7000">
              <a:gradFill flip="none">
                <a:gsLst>
                  <a:gs pos="0">
                    <a:srgbClr val="000000"/>
                  </a:gs>
                  <a:gs pos="32000">
                    <a:srgbClr val="FFFFFF"/>
                  </a:gs>
                  <a:gs pos="100000">
                    <a:srgbClr val="94D7E4">
                      <a:lumMod val="0"/>
                      <a:lumOff val="100000"/>
                    </a:srgbClr>
                  </a:gs>
                </a:gsLst>
                <a:lin ang="8100000" scaled="1"/>
                <a:tileRect/>
              </a:gradFill>
              <a:latin typeface="Sabon Next LT"/>
              <a:cs typeface="Sabon Next LT"/>
            </a:endParaRPr>
          </a:p>
          <a:p>
            <a:endParaRPr lang="en-US" sz="7000">
              <a:gradFill flip="none">
                <a:gsLst>
                  <a:gs pos="0">
                    <a:srgbClr val="000000"/>
                  </a:gs>
                  <a:gs pos="32000">
                    <a:srgbClr val="FFFFFF"/>
                  </a:gs>
                  <a:gs pos="100000">
                    <a:srgbClr val="94D7E4">
                      <a:lumMod val="0"/>
                      <a:lumOff val="100000"/>
                    </a:srgbClr>
                  </a:gs>
                </a:gsLst>
                <a:lin ang="8100000" scaled="1"/>
                <a:tileRect/>
              </a:gradFill>
            </a:endParaRPr>
          </a:p>
          <a:p>
            <a:endParaRPr lang="en-US" sz="7000">
              <a:gradFill flip="none">
                <a:gsLst>
                  <a:gs pos="0">
                    <a:srgbClr val="000000"/>
                  </a:gs>
                  <a:gs pos="32000">
                    <a:srgbClr val="FFFFFF"/>
                  </a:gs>
                  <a:gs pos="100000">
                    <a:srgbClr val="94D7E4">
                      <a:lumMod val="0"/>
                      <a:lumOff val="100000"/>
                    </a:srgbClr>
                  </a:gs>
                </a:gsLst>
                <a:lin ang="8100000" scaled="1"/>
                <a:tileRect/>
              </a:gradFill>
            </a:endParaRPr>
          </a:p>
        </p:txBody>
      </p:sp>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a:bodyPr>
          <a:lstStyle/>
          <a:p>
            <a:r>
              <a:rPr lang="en-US">
                <a:gradFill flip="none">
                  <a:gsLst>
                    <a:gs pos="0">
                      <a:srgbClr val="94D7E4">
                        <a:lumMod val="90000"/>
                        <a:lumOff val="10000"/>
                      </a:srgbClr>
                    </a:gs>
                    <a:gs pos="15000">
                      <a:srgbClr val="94D7E4"/>
                    </a:gs>
                    <a:gs pos="73000">
                      <a:srgbClr val="94D7E4">
                        <a:lumMod val="60000"/>
                        <a:lumOff val="40000"/>
                      </a:srgbClr>
                    </a:gs>
                    <a:gs pos="100000">
                      <a:srgbClr val="94D7E4">
                        <a:lumMod val="0"/>
                        <a:lumOff val="100000"/>
                      </a:srgbClr>
                    </a:gs>
                  </a:gsLst>
                  <a:lin ang="16200000" scaled="1"/>
                  <a:tileRect/>
                </a:gradFill>
              </a:rPr>
              <a:t>IGNACIO LEYCEGUI</a:t>
            </a:r>
          </a:p>
        </p:txBody>
      </p:sp>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2"/>
          <a:srcRect t="6954" b="50733"/>
          <a:stretch/>
        </p:blipFill>
        <p:spPr>
          <a:xfrm>
            <a:off x="20" y="10"/>
            <a:ext cx="12191980" cy="3443533"/>
          </a:xfrm>
          <a:prstGeom prst="rect">
            <a:avLst/>
          </a:prstGeom>
        </p:spPr>
      </p:pic>
    </p:spTree>
    <p:extLst>
      <p:ext uri="{BB962C8B-B14F-4D97-AF65-F5344CB8AC3E}">
        <p14:creationId xmlns:p14="http://schemas.microsoft.com/office/powerpoint/2010/main" val="2590635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3242-E98B-00BB-321E-003CB64342E0}"/>
              </a:ext>
            </a:extLst>
          </p:cNvPr>
          <p:cNvSpPr>
            <a:spLocks noGrp="1"/>
          </p:cNvSpPr>
          <p:nvPr>
            <p:ph type="title"/>
          </p:nvPr>
        </p:nvSpPr>
        <p:spPr>
          <a:xfrm>
            <a:off x="838201" y="-494221"/>
            <a:ext cx="5914937" cy="2076450"/>
          </a:xfrm>
        </p:spPr>
        <p:txBody>
          <a:bodyPr anchor="b">
            <a:normAutofit/>
          </a:bodyPr>
          <a:lstStyle/>
          <a:p>
            <a:r>
              <a:rPr lang="en-US" sz="4400" b="1">
                <a:solidFill>
                  <a:schemeClr val="tx2">
                    <a:lumMod val="76000"/>
                    <a:lumOff val="24000"/>
                  </a:schemeClr>
                </a:solidFill>
                <a:cs typeface="Angsana New"/>
              </a:rPr>
              <a:t>WHAT IS A WAIVER?</a:t>
            </a:r>
          </a:p>
        </p:txBody>
      </p:sp>
      <p:sp>
        <p:nvSpPr>
          <p:cNvPr id="3" name="Content Placeholder 2">
            <a:extLst>
              <a:ext uri="{FF2B5EF4-FFF2-40B4-BE49-F238E27FC236}">
                <a16:creationId xmlns:a16="http://schemas.microsoft.com/office/drawing/2014/main" id="{5EB21545-B551-93EB-235F-D49187C2BFA9}"/>
              </a:ext>
            </a:extLst>
          </p:cNvPr>
          <p:cNvSpPr>
            <a:spLocks noGrp="1"/>
          </p:cNvSpPr>
          <p:nvPr>
            <p:ph idx="1"/>
          </p:nvPr>
        </p:nvSpPr>
        <p:spPr>
          <a:xfrm>
            <a:off x="838200" y="2285102"/>
            <a:ext cx="5914938" cy="3891860"/>
          </a:xfrm>
        </p:spPr>
        <p:txBody>
          <a:bodyPr vert="horz" lIns="91440" tIns="45720" rIns="91440" bIns="45720" rtlCol="0" anchor="t">
            <a:normAutofit/>
          </a:bodyPr>
          <a:lstStyle/>
          <a:p>
            <a:r>
              <a:rPr lang="en-US" b="1">
                <a:solidFill>
                  <a:schemeClr val="tx2">
                    <a:alpha val="60000"/>
                  </a:schemeClr>
                </a:solidFill>
                <a:latin typeface="Corbel"/>
              </a:rPr>
              <a:t>A written agreement between SNHD and the permit holder that authorizes a modification of one or more regulatory requirements and has no impact on the health and safety of patrons. </a:t>
            </a:r>
          </a:p>
        </p:txBody>
      </p:sp>
      <p:pic>
        <p:nvPicPr>
          <p:cNvPr id="5" name="Picture 4" descr="A hand on the water creating ripples">
            <a:extLst>
              <a:ext uri="{FF2B5EF4-FFF2-40B4-BE49-F238E27FC236}">
                <a16:creationId xmlns:a16="http://schemas.microsoft.com/office/drawing/2014/main" id="{A46BA3F1-798D-6C7C-AA12-DC945EE2F78A}"/>
              </a:ext>
            </a:extLst>
          </p:cNvPr>
          <p:cNvPicPr>
            <a:picLocks noChangeAspect="1"/>
          </p:cNvPicPr>
          <p:nvPr/>
        </p:nvPicPr>
        <p:blipFill>
          <a:blip r:embed="rId3"/>
          <a:srcRect l="49318" r="2549" b="-3"/>
          <a:stretch/>
        </p:blipFill>
        <p:spPr>
          <a:xfrm>
            <a:off x="7236476" y="1"/>
            <a:ext cx="4952475" cy="6858000"/>
          </a:xfrm>
          <a:prstGeom prst="rect">
            <a:avLst/>
          </a:prstGeom>
        </p:spPr>
      </p:pic>
    </p:spTree>
    <p:extLst>
      <p:ext uri="{BB962C8B-B14F-4D97-AF65-F5344CB8AC3E}">
        <p14:creationId xmlns:p14="http://schemas.microsoft.com/office/powerpoint/2010/main" val="2315554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0AFE09-C432-44D9-ADEF-CA287E692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3400" y="1"/>
            <a:ext cx="7848600" cy="6858000"/>
          </a:xfrm>
          <a:prstGeom prst="rect">
            <a:avLst/>
          </a:prstGeom>
          <a:ln>
            <a:noFill/>
          </a:ln>
          <a:effectLst>
            <a:outerShdw blurRad="139700" dist="50800" dir="108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94A8F-6DEE-5297-61F5-9D8E1E3CE9B9}"/>
              </a:ext>
            </a:extLst>
          </p:cNvPr>
          <p:cNvSpPr>
            <a:spLocks noGrp="1"/>
          </p:cNvSpPr>
          <p:nvPr>
            <p:ph type="title"/>
          </p:nvPr>
        </p:nvSpPr>
        <p:spPr>
          <a:xfrm>
            <a:off x="4702628" y="365125"/>
            <a:ext cx="6651171" cy="1354317"/>
          </a:xfrm>
        </p:spPr>
        <p:txBody>
          <a:bodyPr>
            <a:normAutofit fontScale="90000"/>
          </a:bodyPr>
          <a:lstStyle/>
          <a:p>
            <a:r>
              <a:rPr lang="en-US" b="1">
                <a:solidFill>
                  <a:schemeClr val="tx1">
                    <a:lumMod val="95000"/>
                  </a:schemeClr>
                </a:solidFill>
                <a:latin typeface="Sabon Next LT"/>
                <a:cs typeface="Sabon Next LT"/>
              </a:rPr>
              <a:t>WHERE CAN I FIND THE APPLICATION? </a:t>
            </a:r>
          </a:p>
        </p:txBody>
      </p:sp>
      <p:sp>
        <p:nvSpPr>
          <p:cNvPr id="3" name="Content Placeholder 2">
            <a:extLst>
              <a:ext uri="{FF2B5EF4-FFF2-40B4-BE49-F238E27FC236}">
                <a16:creationId xmlns:a16="http://schemas.microsoft.com/office/drawing/2014/main" id="{DDB80FB6-A55D-6CAC-EDF5-EE29A6398740}"/>
              </a:ext>
            </a:extLst>
          </p:cNvPr>
          <p:cNvSpPr>
            <a:spLocks noGrp="1"/>
          </p:cNvSpPr>
          <p:nvPr>
            <p:ph idx="1"/>
          </p:nvPr>
        </p:nvSpPr>
        <p:spPr>
          <a:xfrm>
            <a:off x="4889534" y="2774531"/>
            <a:ext cx="6768738" cy="4351338"/>
          </a:xfrm>
        </p:spPr>
        <p:txBody>
          <a:bodyPr vert="horz" lIns="91440" tIns="45720" rIns="91440" bIns="45720" rtlCol="0" anchor="t">
            <a:normAutofit/>
          </a:bodyPr>
          <a:lstStyle/>
          <a:p>
            <a:r>
              <a:rPr lang="en-US" sz="2400">
                <a:solidFill>
                  <a:schemeClr val="tx1"/>
                </a:solidFill>
              </a:rPr>
              <a:t>Waiver application form</a:t>
            </a:r>
          </a:p>
          <a:p>
            <a:endParaRPr lang="en-US" sz="2400">
              <a:gradFill>
                <a:gsLst>
                  <a:gs pos="0">
                    <a:srgbClr val="000000"/>
                  </a:gs>
                  <a:gs pos="34000">
                    <a:srgbClr val="FFFFFF"/>
                  </a:gs>
                  <a:gs pos="100000">
                    <a:srgbClr val="94D7E4">
                      <a:lumMod val="0"/>
                      <a:lumOff val="100000"/>
                    </a:srgbClr>
                  </a:gs>
                </a:gsLst>
                <a:lin ang="4800000" scaled="0"/>
              </a:gradFill>
            </a:endParaRPr>
          </a:p>
          <a:p>
            <a:pPr lvl="1"/>
            <a:r>
              <a:rPr lang="en-US">
                <a:solidFill>
                  <a:schemeClr val="tx1"/>
                </a:solidFill>
              </a:rPr>
              <a:t>https://www.southernnevadahealthdistrict.org/permits-and-regulations/aquatic-health-program/waivers/ </a:t>
            </a:r>
          </a:p>
          <a:p>
            <a:pPr lvl="1"/>
            <a:endParaRPr lang="en-US">
              <a:solidFill>
                <a:schemeClr val="tx1"/>
              </a:solidFill>
            </a:endParaRPr>
          </a:p>
          <a:p>
            <a:pPr marL="457200" lvl="1" indent="0">
              <a:buNone/>
            </a:pPr>
            <a:endParaRPr lang="en-US">
              <a:solidFill>
                <a:schemeClr val="tx1"/>
              </a:solidFill>
            </a:endParaRPr>
          </a:p>
          <a:p>
            <a:pPr lvl="1"/>
            <a:endParaRPr lang="en-US">
              <a:solidFill>
                <a:schemeClr val="tx1"/>
              </a:solidFill>
            </a:endParaRPr>
          </a:p>
          <a:p>
            <a:pPr lvl="1"/>
            <a:endParaRPr lang="en-US">
              <a:gradFill>
                <a:gsLst>
                  <a:gs pos="0">
                    <a:prstClr val="black">
                      <a:lumMod val="25000"/>
                      <a:lumOff val="75000"/>
                    </a:prstClr>
                  </a:gs>
                  <a:gs pos="34000">
                    <a:prstClr val="white">
                      <a:lumMod val="93000"/>
                    </a:prstClr>
                  </a:gs>
                  <a:gs pos="100000">
                    <a:srgbClr val="94D7E4">
                      <a:lumMod val="0"/>
                      <a:lumOff val="100000"/>
                    </a:srgbClr>
                  </a:gs>
                </a:gsLst>
                <a:lin ang="4800000" scaled="0"/>
              </a:gradFill>
            </a:endParaRPr>
          </a:p>
          <a:p>
            <a:endParaRPr lang="en-US">
              <a:gradFill>
                <a:gsLst>
                  <a:gs pos="0">
                    <a:prstClr val="black">
                      <a:lumMod val="25000"/>
                      <a:lumOff val="75000"/>
                    </a:prstClr>
                  </a:gs>
                  <a:gs pos="34000">
                    <a:prstClr val="white">
                      <a:lumMod val="93000"/>
                    </a:prstClr>
                  </a:gs>
                  <a:gs pos="100000">
                    <a:srgbClr val="94D7E4">
                      <a:lumMod val="0"/>
                      <a:lumOff val="100000"/>
                    </a:srgbClr>
                  </a:gs>
                </a:gsLst>
                <a:lin ang="4800000" scaled="0"/>
              </a:gradFill>
            </a:endParaRPr>
          </a:p>
        </p:txBody>
      </p:sp>
      <p:pic>
        <p:nvPicPr>
          <p:cNvPr id="7" name="Picture 6" descr="A close-up of a form&#10;&#10;Description automatically generated">
            <a:extLst>
              <a:ext uri="{FF2B5EF4-FFF2-40B4-BE49-F238E27FC236}">
                <a16:creationId xmlns:a16="http://schemas.microsoft.com/office/drawing/2014/main" id="{3C146BD6-F1B3-88CC-CF65-A82E8A37616A}"/>
              </a:ext>
            </a:extLst>
          </p:cNvPr>
          <p:cNvPicPr>
            <a:picLocks noChangeAspect="1"/>
          </p:cNvPicPr>
          <p:nvPr/>
        </p:nvPicPr>
        <p:blipFill>
          <a:blip r:embed="rId4">
            <a:alphaModFix amt="90000"/>
            <a:extLst>
              <a:ext uri="{28A0092B-C50C-407E-A947-70E740481C1C}">
                <a14:useLocalDpi xmlns:a14="http://schemas.microsoft.com/office/drawing/2010/main" val="0"/>
              </a:ext>
            </a:extLst>
          </a:blip>
          <a:stretch>
            <a:fillRect/>
          </a:stretch>
        </p:blipFill>
        <p:spPr>
          <a:xfrm>
            <a:off x="147545" y="1061610"/>
            <a:ext cx="3974444" cy="5115739"/>
          </a:xfrm>
          <a:prstGeom prst="rect">
            <a:avLst/>
          </a:prstGeom>
        </p:spPr>
      </p:pic>
    </p:spTree>
    <p:extLst>
      <p:ext uri="{BB962C8B-B14F-4D97-AF65-F5344CB8AC3E}">
        <p14:creationId xmlns:p14="http://schemas.microsoft.com/office/powerpoint/2010/main" val="3587211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8745BE2A-51FC-4767-8F23-FD32F628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2000">
                <a:srgbClr val="504CE5">
                  <a:alpha val="40000"/>
                </a:srgb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5DD40F-E361-8C38-2106-F02B7980846C}"/>
              </a:ext>
            </a:extLst>
          </p:cNvPr>
          <p:cNvSpPr>
            <a:spLocks noGrp="1"/>
          </p:cNvSpPr>
          <p:nvPr>
            <p:ph type="title"/>
          </p:nvPr>
        </p:nvSpPr>
        <p:spPr>
          <a:xfrm>
            <a:off x="838200" y="609600"/>
            <a:ext cx="10515600" cy="2324101"/>
          </a:xfrm>
        </p:spPr>
        <p:txBody>
          <a:bodyPr anchor="ctr">
            <a:normAutofit/>
          </a:bodyPr>
          <a:lstStyle/>
          <a:p>
            <a:r>
              <a:rPr lang="en-US" sz="4400" b="1">
                <a:solidFill>
                  <a:schemeClr val="tx1">
                    <a:lumMod val="76000"/>
                    <a:lumOff val="24000"/>
                  </a:schemeClr>
                </a:solidFill>
                <a:cs typeface="Angsana New"/>
              </a:rPr>
              <a:t>QUESTION 1:</a:t>
            </a:r>
            <a:r>
              <a:rPr lang="en-US" sz="4400" b="1">
                <a:gradFill flip="none">
                  <a:gsLst>
                    <a:gs pos="0">
                      <a:srgbClr val="2944E7">
                        <a:alpha val="70000"/>
                      </a:srgbClr>
                    </a:gs>
                    <a:gs pos="100000">
                      <a:srgbClr val="E72983">
                        <a:alpha val="70000"/>
                      </a:srgbClr>
                    </a:gs>
                  </a:gsLst>
                  <a:lin ang="0" scaled="1"/>
                  <a:tileRect/>
                </a:gradFill>
                <a:cs typeface="Angsana New"/>
              </a:rPr>
              <a:t> </a:t>
            </a:r>
            <a:br>
              <a:rPr lang="en-US" sz="4400" b="1">
                <a:cs typeface="Angsana New"/>
              </a:rPr>
            </a:br>
            <a:r>
              <a:rPr lang="en-US" sz="3800" b="1">
                <a:gradFill flip="none">
                  <a:gsLst>
                    <a:gs pos="0">
                      <a:srgbClr val="2944E7">
                        <a:alpha val="70000"/>
                      </a:srgbClr>
                    </a:gs>
                    <a:gs pos="100000">
                      <a:srgbClr val="E72983">
                        <a:alpha val="70000"/>
                      </a:srgbClr>
                    </a:gs>
                  </a:gsLst>
                  <a:lin ang="0" scaled="1"/>
                  <a:tileRect/>
                </a:gradFill>
                <a:cs typeface="Angsana New"/>
              </a:rPr>
              <a:t>WHAT IS THE REGULATION YOU WANT WAVIED?</a:t>
            </a:r>
          </a:p>
        </p:txBody>
      </p:sp>
      <p:graphicFrame>
        <p:nvGraphicFramePr>
          <p:cNvPr id="5" name="Content Placeholder 2">
            <a:extLst>
              <a:ext uri="{FF2B5EF4-FFF2-40B4-BE49-F238E27FC236}">
                <a16:creationId xmlns:a16="http://schemas.microsoft.com/office/drawing/2014/main" id="{5B080A70-E4CE-9FB2-AF4F-ECBC5F934970}"/>
              </a:ext>
            </a:extLst>
          </p:cNvPr>
          <p:cNvGraphicFramePr>
            <a:graphicFrameLocks noGrp="1"/>
          </p:cNvGraphicFramePr>
          <p:nvPr>
            <p:ph idx="1"/>
            <p:extLst>
              <p:ext uri="{D42A27DB-BD31-4B8C-83A1-F6EECF244321}">
                <p14:modId xmlns:p14="http://schemas.microsoft.com/office/powerpoint/2010/main" val="2332518123"/>
              </p:ext>
            </p:extLst>
          </p:nvPr>
        </p:nvGraphicFramePr>
        <p:xfrm>
          <a:off x="838200" y="2761307"/>
          <a:ext cx="10515600" cy="3415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2997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E36E7-81CD-111F-2665-5E73C4CACDA6}"/>
              </a:ext>
            </a:extLst>
          </p:cNvPr>
          <p:cNvSpPr>
            <a:spLocks noGrp="1"/>
          </p:cNvSpPr>
          <p:nvPr>
            <p:ph type="title"/>
          </p:nvPr>
        </p:nvSpPr>
        <p:spPr>
          <a:xfrm>
            <a:off x="647889" y="1349680"/>
            <a:ext cx="2931320" cy="4449541"/>
          </a:xfrm>
        </p:spPr>
        <p:txBody>
          <a:bodyPr anchor="t">
            <a:normAutofit/>
          </a:bodyPr>
          <a:lstStyle/>
          <a:p>
            <a:r>
              <a:rPr lang="en-US" sz="4800">
                <a:solidFill>
                  <a:schemeClr val="tx1"/>
                </a:solidFill>
              </a:rPr>
              <a:t>Topics of discussion</a:t>
            </a:r>
          </a:p>
        </p:txBody>
      </p:sp>
      <p:graphicFrame>
        <p:nvGraphicFramePr>
          <p:cNvPr id="15" name="Content Placeholder 2">
            <a:extLst>
              <a:ext uri="{FF2B5EF4-FFF2-40B4-BE49-F238E27FC236}">
                <a16:creationId xmlns:a16="http://schemas.microsoft.com/office/drawing/2014/main" id="{224A6349-9973-F23D-91B5-A06752AFD9C3}"/>
              </a:ext>
            </a:extLst>
          </p:cNvPr>
          <p:cNvGraphicFramePr>
            <a:graphicFrameLocks noGrp="1"/>
          </p:cNvGraphicFramePr>
          <p:nvPr>
            <p:ph idx="1"/>
            <p:extLst>
              <p:ext uri="{D42A27DB-BD31-4B8C-83A1-F6EECF244321}">
                <p14:modId xmlns:p14="http://schemas.microsoft.com/office/powerpoint/2010/main" val="1692532104"/>
              </p:ext>
            </p:extLst>
          </p:nvPr>
        </p:nvGraphicFramePr>
        <p:xfrm>
          <a:off x="4662106" y="640075"/>
          <a:ext cx="6912245" cy="5536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1714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C0206-97B1-5A9C-5020-22EFB242E13B}"/>
              </a:ext>
            </a:extLst>
          </p:cNvPr>
          <p:cNvSpPr>
            <a:spLocks noGrp="1"/>
          </p:cNvSpPr>
          <p:nvPr>
            <p:ph type="title"/>
          </p:nvPr>
        </p:nvSpPr>
        <p:spPr>
          <a:xfrm>
            <a:off x="838200" y="609600"/>
            <a:ext cx="10515600" cy="2324101"/>
          </a:xfrm>
        </p:spPr>
        <p:txBody>
          <a:bodyPr anchor="ctr">
            <a:normAutofit fontScale="90000"/>
          </a:bodyPr>
          <a:lstStyle/>
          <a:p>
            <a:pPr algn="ctr"/>
            <a:r>
              <a:rPr lang="en-US" sz="4400" b="1">
                <a:solidFill>
                  <a:schemeClr val="tx1">
                    <a:lumMod val="76000"/>
                    <a:lumOff val="24000"/>
                  </a:schemeClr>
                </a:solidFill>
                <a:cs typeface="Angsana New"/>
              </a:rPr>
              <a:t>QUESTION 2:</a:t>
            </a:r>
            <a:r>
              <a:rPr lang="en-US" sz="4400" b="1">
                <a:gradFill flip="none">
                  <a:gsLst>
                    <a:gs pos="0">
                      <a:srgbClr val="2944E7">
                        <a:alpha val="70000"/>
                      </a:srgbClr>
                    </a:gs>
                    <a:gs pos="100000">
                      <a:srgbClr val="E72983">
                        <a:alpha val="70000"/>
                      </a:srgbClr>
                    </a:gs>
                  </a:gsLst>
                  <a:lin ang="0" scaled="1"/>
                  <a:tileRect/>
                </a:gradFill>
                <a:cs typeface="Angsana New"/>
              </a:rPr>
              <a:t> </a:t>
            </a:r>
            <a:br>
              <a:rPr lang="en-US" sz="4400" b="1">
                <a:cs typeface="Angsana New"/>
              </a:rPr>
            </a:br>
            <a:r>
              <a:rPr lang="en-US" sz="4400" b="1">
                <a:gradFill flip="none">
                  <a:gsLst>
                    <a:gs pos="0">
                      <a:srgbClr val="2944E7">
                        <a:alpha val="70000"/>
                      </a:srgbClr>
                    </a:gs>
                    <a:gs pos="100000">
                      <a:srgbClr val="E72983">
                        <a:alpha val="70000"/>
                      </a:srgbClr>
                    </a:gs>
                  </a:gsLst>
                  <a:lin ang="0" scaled="1"/>
                  <a:tileRect/>
                </a:gradFill>
                <a:cs typeface="Angsana New"/>
              </a:rPr>
              <a:t>WHAT REASONS DO YOU HAVE FOR WANTING THIS REGULATION WAIVED?</a:t>
            </a:r>
          </a:p>
        </p:txBody>
      </p:sp>
      <p:graphicFrame>
        <p:nvGraphicFramePr>
          <p:cNvPr id="5" name="Content Placeholder 2">
            <a:extLst>
              <a:ext uri="{FF2B5EF4-FFF2-40B4-BE49-F238E27FC236}">
                <a16:creationId xmlns:a16="http://schemas.microsoft.com/office/drawing/2014/main" id="{51385F1A-4A6F-B9C8-5885-8C026DD7EF8C}"/>
              </a:ext>
            </a:extLst>
          </p:cNvPr>
          <p:cNvGraphicFramePr>
            <a:graphicFrameLocks noGrp="1"/>
          </p:cNvGraphicFramePr>
          <p:nvPr>
            <p:ph idx="1"/>
            <p:extLst>
              <p:ext uri="{D42A27DB-BD31-4B8C-83A1-F6EECF244321}">
                <p14:modId xmlns:p14="http://schemas.microsoft.com/office/powerpoint/2010/main" val="2764249504"/>
              </p:ext>
            </p:extLst>
          </p:nvPr>
        </p:nvGraphicFramePr>
        <p:xfrm>
          <a:off x="838200" y="3152775"/>
          <a:ext cx="10515600" cy="3024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1019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E65FF-25E5-B751-8330-7E2D93F88CD1}"/>
              </a:ext>
            </a:extLst>
          </p:cNvPr>
          <p:cNvSpPr>
            <a:spLocks noGrp="1"/>
          </p:cNvSpPr>
          <p:nvPr>
            <p:ph type="title"/>
          </p:nvPr>
        </p:nvSpPr>
        <p:spPr>
          <a:xfrm>
            <a:off x="838200" y="609600"/>
            <a:ext cx="10515600" cy="2324101"/>
          </a:xfrm>
        </p:spPr>
        <p:txBody>
          <a:bodyPr anchor="ctr">
            <a:normAutofit/>
          </a:bodyPr>
          <a:lstStyle/>
          <a:p>
            <a:r>
              <a:rPr lang="en-US" sz="3700" b="1">
                <a:solidFill>
                  <a:schemeClr val="tx1">
                    <a:lumMod val="76000"/>
                    <a:lumOff val="24000"/>
                  </a:schemeClr>
                </a:solidFill>
                <a:cs typeface="Angsana New"/>
              </a:rPr>
              <a:t>QUESTION 3: TWO PARTS </a:t>
            </a:r>
            <a:br>
              <a:rPr lang="en-US" sz="3700" b="1">
                <a:gradFill flip="none">
                  <a:gsLst>
                    <a:gs pos="0">
                      <a:srgbClr val="2944E7">
                        <a:alpha val="70000"/>
                      </a:srgbClr>
                    </a:gs>
                    <a:gs pos="100000">
                      <a:srgbClr val="E72983">
                        <a:alpha val="70000"/>
                      </a:srgbClr>
                    </a:gs>
                  </a:gsLst>
                  <a:lin ang="0" scaled="1"/>
                  <a:tileRect/>
                </a:gradFill>
                <a:cs typeface="Angsana New"/>
              </a:rPr>
            </a:br>
            <a:r>
              <a:rPr lang="en-US" sz="2800" b="1">
                <a:solidFill>
                  <a:srgbClr val="2944E7">
                    <a:alpha val="70000"/>
                  </a:srgbClr>
                </a:solidFill>
                <a:cs typeface="Angsana New"/>
              </a:rPr>
              <a:t>IN GENERAL, WHAT HEALTH &amp; SAFETY CONCERNS OR RISKS DOES THIS REGULATION ADDRESS? WHAT RISKS WOULD BE PRESENT IF THE REQUIREMENTS OF THIS REGULATION ARE REMOVED?</a:t>
            </a:r>
          </a:p>
        </p:txBody>
      </p:sp>
      <p:graphicFrame>
        <p:nvGraphicFramePr>
          <p:cNvPr id="5" name="Content Placeholder 2">
            <a:extLst>
              <a:ext uri="{FF2B5EF4-FFF2-40B4-BE49-F238E27FC236}">
                <a16:creationId xmlns:a16="http://schemas.microsoft.com/office/drawing/2014/main" id="{F41E1F78-189F-B45D-4ACA-75C5DF671D5A}"/>
              </a:ext>
            </a:extLst>
          </p:cNvPr>
          <p:cNvGraphicFramePr>
            <a:graphicFrameLocks noGrp="1"/>
          </p:cNvGraphicFramePr>
          <p:nvPr>
            <p:ph idx="1"/>
            <p:extLst>
              <p:ext uri="{D42A27DB-BD31-4B8C-83A1-F6EECF244321}">
                <p14:modId xmlns:p14="http://schemas.microsoft.com/office/powerpoint/2010/main" val="106246481"/>
              </p:ext>
            </p:extLst>
          </p:nvPr>
        </p:nvGraphicFramePr>
        <p:xfrm>
          <a:off x="838200" y="3152775"/>
          <a:ext cx="10515600" cy="3024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2468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BB425A-A34E-87C2-729C-98D1C1F3C0C5}"/>
              </a:ext>
            </a:extLst>
          </p:cNvPr>
          <p:cNvSpPr>
            <a:spLocks noGrp="1"/>
          </p:cNvSpPr>
          <p:nvPr>
            <p:ph type="title"/>
          </p:nvPr>
        </p:nvSpPr>
        <p:spPr>
          <a:xfrm>
            <a:off x="838200" y="609600"/>
            <a:ext cx="10515600" cy="2324101"/>
          </a:xfrm>
        </p:spPr>
        <p:txBody>
          <a:bodyPr anchor="ctr">
            <a:normAutofit/>
          </a:bodyPr>
          <a:lstStyle/>
          <a:p>
            <a:pPr algn="ctr"/>
            <a:r>
              <a:rPr lang="en-US" sz="4400" b="1">
                <a:solidFill>
                  <a:schemeClr val="tx1">
                    <a:lumMod val="76000"/>
                    <a:lumOff val="24000"/>
                  </a:schemeClr>
                </a:solidFill>
                <a:cs typeface="Angsana New"/>
              </a:rPr>
              <a:t>QUESTION 4:</a:t>
            </a:r>
            <a:r>
              <a:rPr lang="en-US" sz="4400" b="1">
                <a:gradFill flip="none">
                  <a:gsLst>
                    <a:gs pos="0">
                      <a:srgbClr val="2944E7">
                        <a:alpha val="70000"/>
                      </a:srgbClr>
                    </a:gs>
                    <a:gs pos="100000">
                      <a:srgbClr val="E72983">
                        <a:alpha val="70000"/>
                      </a:srgbClr>
                    </a:gs>
                  </a:gsLst>
                  <a:lin ang="0" scaled="1"/>
                  <a:tileRect/>
                </a:gradFill>
                <a:cs typeface="Angsana New"/>
              </a:rPr>
              <a:t> </a:t>
            </a:r>
            <a:br>
              <a:rPr lang="en-US" sz="4400" b="1">
                <a:gradFill flip="none">
                  <a:gsLst>
                    <a:gs pos="0">
                      <a:srgbClr val="2944E7">
                        <a:alpha val="70000"/>
                      </a:srgbClr>
                    </a:gs>
                    <a:gs pos="100000">
                      <a:srgbClr val="E72983">
                        <a:alpha val="70000"/>
                      </a:srgbClr>
                    </a:gs>
                  </a:gsLst>
                  <a:lin ang="0" scaled="1"/>
                  <a:tileRect/>
                </a:gradFill>
                <a:cs typeface="Angsana New"/>
              </a:rPr>
            </a:br>
            <a:r>
              <a:rPr lang="en-US" sz="4400" b="1">
                <a:gradFill flip="none">
                  <a:gsLst>
                    <a:gs pos="0">
                      <a:srgbClr val="2944E7">
                        <a:alpha val="70000"/>
                      </a:srgbClr>
                    </a:gs>
                    <a:gs pos="100000">
                      <a:srgbClr val="E72983">
                        <a:alpha val="70000"/>
                      </a:srgbClr>
                    </a:gs>
                  </a:gsLst>
                  <a:lin ang="0" scaled="1"/>
                  <a:tileRect/>
                </a:gradFill>
                <a:cs typeface="Angsana New"/>
              </a:rPr>
              <a:t>HOW WILL YOU CONTROL THE RISKS LISTED ABOVE?</a:t>
            </a:r>
          </a:p>
        </p:txBody>
      </p:sp>
      <p:graphicFrame>
        <p:nvGraphicFramePr>
          <p:cNvPr id="5" name="Content Placeholder 2">
            <a:extLst>
              <a:ext uri="{FF2B5EF4-FFF2-40B4-BE49-F238E27FC236}">
                <a16:creationId xmlns:a16="http://schemas.microsoft.com/office/drawing/2014/main" id="{C7089339-2969-B085-3126-935F1AE6B67B}"/>
              </a:ext>
            </a:extLst>
          </p:cNvPr>
          <p:cNvGraphicFramePr>
            <a:graphicFrameLocks noGrp="1"/>
          </p:cNvGraphicFramePr>
          <p:nvPr>
            <p:ph idx="1"/>
            <p:extLst>
              <p:ext uri="{D42A27DB-BD31-4B8C-83A1-F6EECF244321}">
                <p14:modId xmlns:p14="http://schemas.microsoft.com/office/powerpoint/2010/main" val="2440698333"/>
              </p:ext>
            </p:extLst>
          </p:nvPr>
        </p:nvGraphicFramePr>
        <p:xfrm>
          <a:off x="838200" y="3152775"/>
          <a:ext cx="10515600" cy="3024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2649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F7D2-4CC9-D6BB-E5F0-7FE705B3B16C}"/>
              </a:ext>
            </a:extLst>
          </p:cNvPr>
          <p:cNvSpPr>
            <a:spLocks noGrp="1"/>
          </p:cNvSpPr>
          <p:nvPr>
            <p:ph type="title"/>
          </p:nvPr>
        </p:nvSpPr>
        <p:spPr>
          <a:xfrm>
            <a:off x="838200" y="1040471"/>
            <a:ext cx="10515600" cy="1325563"/>
          </a:xfrm>
        </p:spPr>
        <p:txBody>
          <a:bodyPr>
            <a:normAutofit fontScale="90000"/>
          </a:bodyPr>
          <a:lstStyle/>
          <a:p>
            <a:r>
              <a:rPr lang="en-US" b="1">
                <a:solidFill>
                  <a:schemeClr val="tx1">
                    <a:lumMod val="76000"/>
                    <a:lumOff val="24000"/>
                  </a:schemeClr>
                </a:solidFill>
                <a:cs typeface="Angsana New"/>
              </a:rPr>
              <a:t>SECTION 5:</a:t>
            </a:r>
            <a:r>
              <a:rPr lang="en-US" b="1">
                <a:gradFill flip="none">
                  <a:gsLst>
                    <a:gs pos="0">
                      <a:srgbClr val="2944E7"/>
                    </a:gs>
                    <a:gs pos="100000">
                      <a:srgbClr val="E72983">
                        <a:alpha val="70000"/>
                      </a:srgbClr>
                    </a:gs>
                  </a:gsLst>
                  <a:lin ang="0" scaled="1"/>
                  <a:tileRect/>
                </a:gradFill>
                <a:cs typeface="Angsana New"/>
              </a:rPr>
              <a:t> </a:t>
            </a:r>
            <a:br>
              <a:rPr lang="en-US" b="1">
                <a:gradFill flip="none">
                  <a:gsLst>
                    <a:gs pos="0">
                      <a:srgbClr val="2944E7"/>
                    </a:gs>
                    <a:gs pos="100000">
                      <a:srgbClr val="E72983">
                        <a:alpha val="70000"/>
                      </a:srgbClr>
                    </a:gs>
                  </a:gsLst>
                  <a:lin ang="0" scaled="1"/>
                  <a:tileRect/>
                </a:gradFill>
                <a:cs typeface="Angsana New"/>
              </a:rPr>
            </a:br>
            <a:r>
              <a:rPr lang="en-US" b="1">
                <a:gradFill flip="none">
                  <a:gsLst>
                    <a:gs pos="0">
                      <a:srgbClr val="2944E7"/>
                    </a:gs>
                    <a:gs pos="100000">
                      <a:srgbClr val="E72983">
                        <a:alpha val="70000"/>
                      </a:srgbClr>
                    </a:gs>
                  </a:gsLst>
                  <a:lin ang="0" scaled="1"/>
                  <a:tileRect/>
                </a:gradFill>
                <a:cs typeface="Angsana New"/>
              </a:rPr>
              <a:t>WAIVER SUPPORT DOCUMENTATION</a:t>
            </a:r>
          </a:p>
        </p:txBody>
      </p:sp>
      <p:pic>
        <p:nvPicPr>
          <p:cNvPr id="5" name="Content Placeholder 4">
            <a:extLst>
              <a:ext uri="{FF2B5EF4-FFF2-40B4-BE49-F238E27FC236}">
                <a16:creationId xmlns:a16="http://schemas.microsoft.com/office/drawing/2014/main" id="{0CDA6FAD-5D9B-E851-A9F7-DFDE998E5522}"/>
              </a:ext>
            </a:extLst>
          </p:cNvPr>
          <p:cNvPicPr>
            <a:picLocks noGrp="1" noChangeAspect="1"/>
          </p:cNvPicPr>
          <p:nvPr>
            <p:ph idx="1"/>
          </p:nvPr>
        </p:nvPicPr>
        <p:blipFill>
          <a:blip r:embed="rId3"/>
          <a:stretch>
            <a:fillRect/>
          </a:stretch>
        </p:blipFill>
        <p:spPr>
          <a:xfrm>
            <a:off x="517296" y="2909049"/>
            <a:ext cx="11159584" cy="2981512"/>
          </a:xfrm>
        </p:spPr>
      </p:pic>
      <p:sp>
        <p:nvSpPr>
          <p:cNvPr id="8" name="TextBox 7">
            <a:extLst>
              <a:ext uri="{FF2B5EF4-FFF2-40B4-BE49-F238E27FC236}">
                <a16:creationId xmlns:a16="http://schemas.microsoft.com/office/drawing/2014/main" id="{2E16ACB1-0C45-6A9F-514B-56ED54111192}"/>
              </a:ext>
            </a:extLst>
          </p:cNvPr>
          <p:cNvSpPr txBox="1"/>
          <p:nvPr/>
        </p:nvSpPr>
        <p:spPr>
          <a:xfrm>
            <a:off x="5633884" y="554539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26476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65D3D3-76BF-E866-6DF1-0BD6D0C0A5F4}"/>
              </a:ext>
            </a:extLst>
          </p:cNvPr>
          <p:cNvSpPr>
            <a:spLocks noGrp="1"/>
          </p:cNvSpPr>
          <p:nvPr>
            <p:ph type="title"/>
          </p:nvPr>
        </p:nvSpPr>
        <p:spPr>
          <a:xfrm>
            <a:off x="838201" y="325289"/>
            <a:ext cx="5914937" cy="2363997"/>
          </a:xfrm>
        </p:spPr>
        <p:txBody>
          <a:bodyPr anchor="b">
            <a:normAutofit fontScale="90000"/>
          </a:bodyPr>
          <a:lstStyle/>
          <a:p>
            <a:r>
              <a:rPr lang="en-US" sz="4400" b="1">
                <a:solidFill>
                  <a:schemeClr val="tx1">
                    <a:lumMod val="76000"/>
                    <a:lumOff val="24000"/>
                  </a:schemeClr>
                </a:solidFill>
                <a:cs typeface="Angsana New"/>
              </a:rPr>
              <a:t>QUESTION 6:</a:t>
            </a:r>
            <a:r>
              <a:rPr lang="en-US" sz="4400" b="1">
                <a:gradFill flip="none">
                  <a:gsLst>
                    <a:gs pos="0">
                      <a:srgbClr val="2944E7">
                        <a:alpha val="70000"/>
                      </a:srgbClr>
                    </a:gs>
                    <a:gs pos="100000">
                      <a:srgbClr val="E72983">
                        <a:alpha val="70000"/>
                      </a:srgbClr>
                    </a:gs>
                  </a:gsLst>
                  <a:lin ang="0" scaled="1"/>
                  <a:tileRect/>
                </a:gradFill>
                <a:cs typeface="Angsana New"/>
              </a:rPr>
              <a:t> </a:t>
            </a:r>
            <a:br>
              <a:rPr lang="en-US" sz="4400" b="1">
                <a:gradFill flip="none">
                  <a:gsLst>
                    <a:gs pos="0">
                      <a:srgbClr val="2944E7">
                        <a:alpha val="70000"/>
                      </a:srgbClr>
                    </a:gs>
                    <a:gs pos="100000">
                      <a:srgbClr val="E72983">
                        <a:alpha val="70000"/>
                      </a:srgbClr>
                    </a:gs>
                  </a:gsLst>
                  <a:lin ang="0" scaled="1"/>
                  <a:tileRect/>
                </a:gradFill>
                <a:cs typeface="Angsana New"/>
              </a:rPr>
            </a:br>
            <a:r>
              <a:rPr lang="en-US" sz="4400" b="1">
                <a:gradFill flip="none">
                  <a:gsLst>
                    <a:gs pos="0">
                      <a:srgbClr val="2944E7">
                        <a:alpha val="70000"/>
                      </a:srgbClr>
                    </a:gs>
                    <a:gs pos="100000">
                      <a:srgbClr val="E72983">
                        <a:alpha val="70000"/>
                      </a:srgbClr>
                    </a:gs>
                  </a:gsLst>
                  <a:lin ang="0" scaled="1"/>
                  <a:tileRect/>
                </a:gradFill>
                <a:cs typeface="Angsana New"/>
              </a:rPr>
              <a:t>DOES THIS WAIVER AFFECT MORE THAN ONE LOCATION?</a:t>
            </a:r>
          </a:p>
        </p:txBody>
      </p:sp>
      <p:sp>
        <p:nvSpPr>
          <p:cNvPr id="3" name="Content Placeholder 2">
            <a:extLst>
              <a:ext uri="{FF2B5EF4-FFF2-40B4-BE49-F238E27FC236}">
                <a16:creationId xmlns:a16="http://schemas.microsoft.com/office/drawing/2014/main" id="{5877DA09-9070-B694-4146-A9F9C7DE91D3}"/>
              </a:ext>
            </a:extLst>
          </p:cNvPr>
          <p:cNvSpPr>
            <a:spLocks noGrp="1"/>
          </p:cNvSpPr>
          <p:nvPr>
            <p:ph idx="1"/>
          </p:nvPr>
        </p:nvSpPr>
        <p:spPr>
          <a:xfrm>
            <a:off x="838200" y="3190875"/>
            <a:ext cx="5914938" cy="2986087"/>
          </a:xfrm>
        </p:spPr>
        <p:txBody>
          <a:bodyPr vert="horz" lIns="91440" tIns="45720" rIns="91440" bIns="45720" rtlCol="0" anchor="t">
            <a:normAutofit/>
          </a:bodyPr>
          <a:lstStyle/>
          <a:p>
            <a:r>
              <a:rPr lang="en-US" b="1">
                <a:solidFill>
                  <a:schemeClr val="tx2">
                    <a:alpha val="60000"/>
                  </a:schemeClr>
                </a:solidFill>
              </a:rPr>
              <a:t>MULTIPLE AQUATIC VENUES</a:t>
            </a:r>
            <a:r>
              <a:rPr lang="en-US" sz="2400" b="1">
                <a:solidFill>
                  <a:schemeClr val="tx2">
                    <a:alpha val="60000"/>
                  </a:schemeClr>
                </a:solidFill>
              </a:rPr>
              <a:t> </a:t>
            </a:r>
          </a:p>
          <a:p>
            <a:pPr lvl="2"/>
            <a:r>
              <a:rPr lang="en-US" sz="2400" b="1">
                <a:solidFill>
                  <a:schemeClr val="tx2">
                    <a:alpha val="60000"/>
                  </a:schemeClr>
                </a:solidFill>
              </a:rPr>
              <a:t>YES</a:t>
            </a:r>
          </a:p>
          <a:p>
            <a:pPr lvl="3">
              <a:buClr>
                <a:srgbClr val="EFE3EE"/>
              </a:buClr>
            </a:pPr>
            <a:r>
              <a:rPr lang="en-US" sz="2200" b="1">
                <a:solidFill>
                  <a:schemeClr val="tx2">
                    <a:alpha val="60000"/>
                  </a:schemeClr>
                </a:solidFill>
              </a:rPr>
              <a:t>AFFECTS ALL PERMITS</a:t>
            </a:r>
            <a:endParaRPr lang="en-US" sz="2200">
              <a:solidFill>
                <a:schemeClr val="tx2">
                  <a:alpha val="60000"/>
                </a:schemeClr>
              </a:solidFill>
            </a:endParaRPr>
          </a:p>
          <a:p>
            <a:pPr lvl="2">
              <a:buClr>
                <a:srgbClr val="EFE3EE"/>
              </a:buClr>
            </a:pPr>
            <a:endParaRPr lang="en-US" b="1">
              <a:solidFill>
                <a:schemeClr val="tx2">
                  <a:alpha val="60000"/>
                </a:schemeClr>
              </a:solidFill>
            </a:endParaRPr>
          </a:p>
          <a:p>
            <a:pPr lvl="2">
              <a:buClr>
                <a:srgbClr val="EFE3EE"/>
              </a:buClr>
            </a:pPr>
            <a:r>
              <a:rPr lang="en-US" sz="2400" b="1">
                <a:solidFill>
                  <a:schemeClr val="tx2">
                    <a:alpha val="60000"/>
                  </a:schemeClr>
                </a:solidFill>
              </a:rPr>
              <a:t>NO</a:t>
            </a:r>
          </a:p>
          <a:p>
            <a:pPr lvl="3">
              <a:buClr>
                <a:srgbClr val="EFE3EE"/>
              </a:buClr>
            </a:pPr>
            <a:r>
              <a:rPr lang="en-US" sz="2200" b="1">
                <a:solidFill>
                  <a:schemeClr val="tx2">
                    <a:alpha val="60000"/>
                  </a:schemeClr>
                </a:solidFill>
              </a:rPr>
              <a:t>AFFECTS ONLY ONE PERMIT</a:t>
            </a:r>
          </a:p>
        </p:txBody>
      </p:sp>
      <p:pic>
        <p:nvPicPr>
          <p:cNvPr id="5" name="Picture 4" descr="Underwater empty swimming pool">
            <a:extLst>
              <a:ext uri="{FF2B5EF4-FFF2-40B4-BE49-F238E27FC236}">
                <a16:creationId xmlns:a16="http://schemas.microsoft.com/office/drawing/2014/main" id="{12108F4D-5380-892E-B0FA-25BFD564086C}"/>
              </a:ext>
            </a:extLst>
          </p:cNvPr>
          <p:cNvPicPr>
            <a:picLocks noChangeAspect="1"/>
          </p:cNvPicPr>
          <p:nvPr/>
        </p:nvPicPr>
        <p:blipFill>
          <a:blip r:embed="rId3"/>
          <a:srcRect l="29194" r="22673" b="-3"/>
          <a:stretch/>
        </p:blipFill>
        <p:spPr>
          <a:xfrm>
            <a:off x="7236476" y="1"/>
            <a:ext cx="4952475" cy="6858000"/>
          </a:xfrm>
          <a:prstGeom prst="rect">
            <a:avLst/>
          </a:prstGeom>
        </p:spPr>
      </p:pic>
    </p:spTree>
    <p:extLst>
      <p:ext uri="{BB962C8B-B14F-4D97-AF65-F5344CB8AC3E}">
        <p14:creationId xmlns:p14="http://schemas.microsoft.com/office/powerpoint/2010/main" val="4074758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21F01-B2CA-E58E-4538-39F7388086B0}"/>
              </a:ext>
            </a:extLst>
          </p:cNvPr>
          <p:cNvSpPr>
            <a:spLocks noGrp="1"/>
          </p:cNvSpPr>
          <p:nvPr>
            <p:ph type="title"/>
          </p:nvPr>
        </p:nvSpPr>
        <p:spPr>
          <a:xfrm>
            <a:off x="838200" y="545007"/>
            <a:ext cx="3960137" cy="2373806"/>
          </a:xfrm>
        </p:spPr>
        <p:txBody>
          <a:bodyPr anchor="t">
            <a:normAutofit fontScale="90000"/>
          </a:bodyPr>
          <a:lstStyle/>
          <a:p>
            <a:r>
              <a:rPr lang="en-US" sz="4400" b="1">
                <a:gradFill flip="none">
                  <a:gsLst>
                    <a:gs pos="0">
                      <a:srgbClr val="2944E7">
                        <a:alpha val="70000"/>
                      </a:srgbClr>
                    </a:gs>
                    <a:gs pos="100000">
                      <a:srgbClr val="E72983">
                        <a:alpha val="70000"/>
                      </a:srgbClr>
                    </a:gs>
                  </a:gsLst>
                  <a:lin ang="0" scaled="1"/>
                  <a:tileRect/>
                </a:gradFill>
                <a:cs typeface="Angsana New"/>
              </a:rPr>
              <a:t>WHERE TO SUBMIT APPLICATION?</a:t>
            </a:r>
          </a:p>
        </p:txBody>
      </p:sp>
      <p:sp>
        <p:nvSpPr>
          <p:cNvPr id="3" name="Content Placeholder 2">
            <a:extLst>
              <a:ext uri="{FF2B5EF4-FFF2-40B4-BE49-F238E27FC236}">
                <a16:creationId xmlns:a16="http://schemas.microsoft.com/office/drawing/2014/main" id="{0EDC3D77-F161-A3C4-B137-14DD6E61DB13}"/>
              </a:ext>
            </a:extLst>
          </p:cNvPr>
          <p:cNvSpPr>
            <a:spLocks noGrp="1"/>
          </p:cNvSpPr>
          <p:nvPr>
            <p:ph idx="1"/>
          </p:nvPr>
        </p:nvSpPr>
        <p:spPr>
          <a:xfrm>
            <a:off x="4800623" y="202771"/>
            <a:ext cx="7393240" cy="6313201"/>
          </a:xfrm>
        </p:spPr>
        <p:txBody>
          <a:bodyPr vert="horz" lIns="91440" tIns="45720" rIns="91440" bIns="45720" rtlCol="0" anchor="t">
            <a:noAutofit/>
          </a:bodyPr>
          <a:lstStyle/>
          <a:p>
            <a:pPr>
              <a:lnSpc>
                <a:spcPct val="100000"/>
              </a:lnSpc>
            </a:pPr>
            <a:r>
              <a:rPr lang="en-US" sz="2400" b="1">
                <a:solidFill>
                  <a:schemeClr val="tx2">
                    <a:alpha val="60000"/>
                  </a:schemeClr>
                </a:solidFill>
              </a:rPr>
              <a:t>Submit completed waiver application &amp; supporting documents to </a:t>
            </a:r>
            <a:r>
              <a:rPr lang="en-US" sz="2400" b="1">
                <a:solidFill>
                  <a:srgbClr val="0070C0">
                    <a:alpha val="60000"/>
                  </a:srgbClr>
                </a:solidFill>
                <a:hlinkClick r:id="rId3"/>
              </a:rPr>
              <a:t>aquatic@snhd.org</a:t>
            </a:r>
            <a:r>
              <a:rPr lang="en-US" sz="2400" b="1">
                <a:solidFill>
                  <a:srgbClr val="0070C0">
                    <a:alpha val="60000"/>
                  </a:srgbClr>
                </a:solidFill>
              </a:rPr>
              <a:t> </a:t>
            </a:r>
          </a:p>
          <a:p>
            <a:pPr>
              <a:lnSpc>
                <a:spcPct val="100000"/>
              </a:lnSpc>
              <a:buClr>
                <a:srgbClr val="EFE3EE"/>
              </a:buClr>
            </a:pPr>
            <a:endParaRPr lang="en-US" sz="2400" b="1">
              <a:solidFill>
                <a:srgbClr val="0070C0">
                  <a:alpha val="60000"/>
                </a:srgbClr>
              </a:solidFill>
            </a:endParaRPr>
          </a:p>
          <a:p>
            <a:pPr>
              <a:lnSpc>
                <a:spcPct val="100000"/>
              </a:lnSpc>
            </a:pPr>
            <a:r>
              <a:rPr lang="en-US" sz="2400" b="1">
                <a:solidFill>
                  <a:schemeClr val="tx2">
                    <a:alpha val="60000"/>
                  </a:schemeClr>
                </a:solidFill>
              </a:rPr>
              <a:t>ADMIN STAFF will provide payment invoice. </a:t>
            </a:r>
          </a:p>
          <a:p>
            <a:pPr>
              <a:lnSpc>
                <a:spcPct val="100000"/>
              </a:lnSpc>
              <a:buClr>
                <a:srgbClr val="EFE3EE"/>
              </a:buClr>
            </a:pPr>
            <a:endParaRPr lang="en-US" sz="2400" b="1">
              <a:solidFill>
                <a:schemeClr val="tx2">
                  <a:alpha val="60000"/>
                </a:schemeClr>
              </a:solidFill>
            </a:endParaRPr>
          </a:p>
          <a:p>
            <a:pPr>
              <a:lnSpc>
                <a:spcPct val="100000"/>
              </a:lnSpc>
            </a:pPr>
            <a:r>
              <a:rPr lang="en-US" sz="2400" b="1">
                <a:solidFill>
                  <a:schemeClr val="tx2">
                    <a:alpha val="60000"/>
                  </a:schemeClr>
                </a:solidFill>
              </a:rPr>
              <a:t>Additional documentation may be requested during review. </a:t>
            </a:r>
          </a:p>
          <a:p>
            <a:pPr marL="228600" indent="0">
              <a:lnSpc>
                <a:spcPct val="100000"/>
              </a:lnSpc>
              <a:buClr>
                <a:srgbClr val="EFE3EE"/>
              </a:buClr>
              <a:buNone/>
            </a:pPr>
            <a:endParaRPr lang="en-US" sz="2400" b="1">
              <a:solidFill>
                <a:srgbClr val="301B2D">
                  <a:alpha val="60000"/>
                </a:srgbClr>
              </a:solidFill>
            </a:endParaRPr>
          </a:p>
          <a:p>
            <a:pPr>
              <a:lnSpc>
                <a:spcPct val="100000"/>
              </a:lnSpc>
              <a:buClr>
                <a:srgbClr val="EFE3EE"/>
              </a:buClr>
            </a:pPr>
            <a:r>
              <a:rPr lang="en-US" sz="2400" b="1">
                <a:solidFill>
                  <a:schemeClr val="tx2">
                    <a:alpha val="60000"/>
                  </a:schemeClr>
                </a:solidFill>
              </a:rPr>
              <a:t>If denied, a signed letter will be sent detailing reason for denial.</a:t>
            </a:r>
          </a:p>
          <a:p>
            <a:pPr marL="228600" indent="0">
              <a:lnSpc>
                <a:spcPct val="100000"/>
              </a:lnSpc>
              <a:buClr>
                <a:srgbClr val="EFE3EE"/>
              </a:buClr>
              <a:buNone/>
            </a:pPr>
            <a:endParaRPr lang="en-US" sz="2400" b="1">
              <a:solidFill>
                <a:srgbClr val="301B2D">
                  <a:alpha val="60000"/>
                </a:srgbClr>
              </a:solidFill>
            </a:endParaRPr>
          </a:p>
          <a:p>
            <a:pPr>
              <a:lnSpc>
                <a:spcPct val="100000"/>
              </a:lnSpc>
            </a:pPr>
            <a:r>
              <a:rPr lang="en-US" sz="2400" b="1">
                <a:solidFill>
                  <a:schemeClr val="tx2">
                    <a:alpha val="60000"/>
                  </a:schemeClr>
                </a:solidFill>
              </a:rPr>
              <a:t>Upon approval, a letter will be sent detailing the conditions of the waiver for applicant signature. </a:t>
            </a:r>
          </a:p>
        </p:txBody>
      </p:sp>
      <p:pic>
        <p:nvPicPr>
          <p:cNvPr id="4" name="Picture 3" descr="Pen placed on top of a signature line">
            <a:extLst>
              <a:ext uri="{FF2B5EF4-FFF2-40B4-BE49-F238E27FC236}">
                <a16:creationId xmlns:a16="http://schemas.microsoft.com/office/drawing/2014/main" id="{8DC1EFE1-F9C9-D814-6579-498E6975B252}"/>
              </a:ext>
            </a:extLst>
          </p:cNvPr>
          <p:cNvPicPr>
            <a:picLocks noChangeAspect="1"/>
          </p:cNvPicPr>
          <p:nvPr/>
        </p:nvPicPr>
        <p:blipFill>
          <a:blip r:embed="rId4"/>
          <a:stretch>
            <a:fillRect/>
          </a:stretch>
        </p:blipFill>
        <p:spPr>
          <a:xfrm>
            <a:off x="838760" y="3079141"/>
            <a:ext cx="3963278" cy="3046393"/>
          </a:xfrm>
          <a:prstGeom prst="rect">
            <a:avLst/>
          </a:prstGeom>
        </p:spPr>
      </p:pic>
    </p:spTree>
    <p:extLst>
      <p:ext uri="{BB962C8B-B14F-4D97-AF65-F5344CB8AC3E}">
        <p14:creationId xmlns:p14="http://schemas.microsoft.com/office/powerpoint/2010/main" val="193566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on laser lights aligned to form a triangle">
            <a:extLst>
              <a:ext uri="{FF2B5EF4-FFF2-40B4-BE49-F238E27FC236}">
                <a16:creationId xmlns:a16="http://schemas.microsoft.com/office/drawing/2014/main" id="{D0EF52E5-5C59-9790-E396-4DC55A45015E}"/>
              </a:ext>
            </a:extLst>
          </p:cNvPr>
          <p:cNvPicPr>
            <a:picLocks noChangeAspect="1"/>
          </p:cNvPicPr>
          <p:nvPr/>
        </p:nvPicPr>
        <p:blipFill>
          <a:blip r:embed="rId2"/>
          <a:srcRect t="8364" b="1635"/>
          <a:stretch/>
        </p:blipFill>
        <p:spPr>
          <a:xfrm>
            <a:off x="20" y="-22"/>
            <a:ext cx="12191977" cy="6858022"/>
          </a:xfrm>
          <a:prstGeom prst="rect">
            <a:avLst/>
          </a:prstGeom>
        </p:spPr>
      </p:pic>
      <p:sp>
        <p:nvSpPr>
          <p:cNvPr id="30" name="Rectangle 2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F9FB04-CB8D-8024-B7CE-EAE45D498568}"/>
              </a:ext>
            </a:extLst>
          </p:cNvPr>
          <p:cNvSpPr>
            <a:spLocks noGrp="1"/>
          </p:cNvSpPr>
          <p:nvPr>
            <p:ph type="ctrTitle"/>
          </p:nvPr>
        </p:nvSpPr>
        <p:spPr>
          <a:xfrm>
            <a:off x="643466" y="643467"/>
            <a:ext cx="5452529" cy="3569242"/>
          </a:xfrm>
        </p:spPr>
        <p:txBody>
          <a:bodyPr anchor="t">
            <a:normAutofit/>
          </a:bodyPr>
          <a:lstStyle/>
          <a:p>
            <a:r>
              <a:rPr lang="en-US" sz="4700">
                <a:solidFill>
                  <a:schemeClr val="bg1"/>
                </a:solidFill>
              </a:rPr>
              <a:t>Suction outlet fitting assemblies (sofa)</a:t>
            </a:r>
          </a:p>
        </p:txBody>
      </p:sp>
      <p:sp>
        <p:nvSpPr>
          <p:cNvPr id="3" name="Subtitle 2">
            <a:extLst>
              <a:ext uri="{FF2B5EF4-FFF2-40B4-BE49-F238E27FC236}">
                <a16:creationId xmlns:a16="http://schemas.microsoft.com/office/drawing/2014/main" id="{CCC68AEC-E339-B687-0C53-E795F24E6D0D}"/>
              </a:ext>
            </a:extLst>
          </p:cNvPr>
          <p:cNvSpPr>
            <a:spLocks noGrp="1"/>
          </p:cNvSpPr>
          <p:nvPr>
            <p:ph type="subTitle" idx="1"/>
          </p:nvPr>
        </p:nvSpPr>
        <p:spPr>
          <a:xfrm>
            <a:off x="643466" y="4551036"/>
            <a:ext cx="11171667" cy="1919433"/>
          </a:xfrm>
        </p:spPr>
        <p:txBody>
          <a:bodyPr anchor="b">
            <a:normAutofit/>
          </a:bodyPr>
          <a:lstStyle/>
          <a:p>
            <a:r>
              <a:rPr lang="en-US">
                <a:solidFill>
                  <a:schemeClr val="bg1"/>
                </a:solidFill>
              </a:rPr>
              <a:t>Disclaimer: The following photos are for illustrative purposes only.   The Southern Nevada Health District is not affiliated with and does not endorse the use of any product manufacturer.  </a:t>
            </a:r>
          </a:p>
        </p:txBody>
      </p:sp>
      <p:sp>
        <p:nvSpPr>
          <p:cNvPr id="32" name="Rectangle 3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408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66351237-FC0C-1CC8-56DF-5849ADC7853E}"/>
              </a:ext>
            </a:extLst>
          </p:cNvPr>
          <p:cNvSpPr>
            <a:spLocks noGrp="1"/>
          </p:cNvSpPr>
          <p:nvPr>
            <p:ph type="title"/>
          </p:nvPr>
        </p:nvSpPr>
        <p:spPr>
          <a:xfrm>
            <a:off x="6412091" y="501651"/>
            <a:ext cx="4395340" cy="1716255"/>
          </a:xfrm>
        </p:spPr>
        <p:txBody>
          <a:bodyPr anchor="b">
            <a:normAutofit fontScale="90000"/>
          </a:bodyPr>
          <a:lstStyle/>
          <a:p>
            <a:r>
              <a:rPr lang="en-US" sz="5400" b="1"/>
              <a:t>SOFA DEFINITION:</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5" name="Picture 4">
            <a:extLst>
              <a:ext uri="{FF2B5EF4-FFF2-40B4-BE49-F238E27FC236}">
                <a16:creationId xmlns:a16="http://schemas.microsoft.com/office/drawing/2014/main" id="{DB1F1976-6CA6-6455-8BB2-523F45E07AE8}"/>
              </a:ext>
            </a:extLst>
          </p:cNvPr>
          <p:cNvPicPr>
            <a:picLocks noChangeAspect="1"/>
          </p:cNvPicPr>
          <p:nvPr/>
        </p:nvPicPr>
        <p:blipFill>
          <a:blip r:embed="rId2"/>
          <a:stretch>
            <a:fillRect/>
          </a:stretch>
        </p:blipFill>
        <p:spPr>
          <a:xfrm>
            <a:off x="279143" y="811644"/>
            <a:ext cx="5221625" cy="5234713"/>
          </a:xfrm>
          <a:prstGeom prst="rect">
            <a:avLst/>
          </a:prstGeom>
        </p:spPr>
      </p:pic>
      <p:sp>
        <p:nvSpPr>
          <p:cNvPr id="3" name="Content Placeholder 2">
            <a:extLst>
              <a:ext uri="{FF2B5EF4-FFF2-40B4-BE49-F238E27FC236}">
                <a16:creationId xmlns:a16="http://schemas.microsoft.com/office/drawing/2014/main" id="{4674577C-B17F-037E-B45B-AECC87912144}"/>
              </a:ext>
            </a:extLst>
          </p:cNvPr>
          <p:cNvSpPr>
            <a:spLocks noGrp="1"/>
          </p:cNvSpPr>
          <p:nvPr>
            <p:ph idx="1"/>
          </p:nvPr>
        </p:nvSpPr>
        <p:spPr>
          <a:xfrm>
            <a:off x="6392583" y="2645922"/>
            <a:ext cx="4434721" cy="3710427"/>
          </a:xfrm>
        </p:spPr>
        <p:txBody>
          <a:bodyPr anchor="t">
            <a:normAutofit/>
          </a:bodyPr>
          <a:lstStyle/>
          <a:p>
            <a:r>
              <a:rPr lang="en-US" sz="2600"/>
              <a:t>2017 ANSI/APSP-16:</a:t>
            </a:r>
          </a:p>
          <a:p>
            <a:pPr lvl="1"/>
            <a:r>
              <a:rPr lang="en-US" sz="2600"/>
              <a:t>Suction outlet fitting assembly (SOFA): All components, including the cover/grate, used to attach a cover/grate(s) to the finished surface of a pool and to an individual suction system.</a:t>
            </a:r>
          </a:p>
          <a:p>
            <a:pPr lvl="1"/>
            <a:endParaRPr lang="en-US" sz="1800"/>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C3421929-CEEF-15AC-60AA-38FE909B0925}"/>
              </a:ext>
            </a:extLst>
          </p:cNvPr>
          <p:cNvSpPr>
            <a:spLocks noGrp="1"/>
          </p:cNvSpPr>
          <p:nvPr>
            <p:ph type="title"/>
          </p:nvPr>
        </p:nvSpPr>
        <p:spPr>
          <a:xfrm>
            <a:off x="6392583" y="501651"/>
            <a:ext cx="4414848" cy="1716255"/>
          </a:xfrm>
        </p:spPr>
        <p:txBody>
          <a:bodyPr anchor="b">
            <a:normAutofit/>
          </a:bodyPr>
          <a:lstStyle/>
          <a:p>
            <a:r>
              <a:rPr lang="en-US" sz="5400" b="1"/>
              <a:t>VGB 2008 vs VGBA 2017</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5" name="Picture 4">
            <a:extLst>
              <a:ext uri="{FF2B5EF4-FFF2-40B4-BE49-F238E27FC236}">
                <a16:creationId xmlns:a16="http://schemas.microsoft.com/office/drawing/2014/main" id="{C35FD9D3-2B2E-C29A-F79A-EBB53FC79D5B}"/>
              </a:ext>
            </a:extLst>
          </p:cNvPr>
          <p:cNvPicPr>
            <a:picLocks noChangeAspect="1"/>
          </p:cNvPicPr>
          <p:nvPr/>
        </p:nvPicPr>
        <p:blipFill>
          <a:blip r:embed="rId3"/>
          <a:srcRect l="5539" r="17085" b="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32736E48-6E74-345D-711F-9E7674391EE6}"/>
              </a:ext>
            </a:extLst>
          </p:cNvPr>
          <p:cNvSpPr>
            <a:spLocks noGrp="1"/>
          </p:cNvSpPr>
          <p:nvPr>
            <p:ph idx="1"/>
          </p:nvPr>
        </p:nvSpPr>
        <p:spPr>
          <a:xfrm>
            <a:off x="6392583" y="2645922"/>
            <a:ext cx="5082022" cy="3710427"/>
          </a:xfrm>
        </p:spPr>
        <p:txBody>
          <a:bodyPr anchor="t">
            <a:normAutofit lnSpcReduction="10000"/>
          </a:bodyPr>
          <a:lstStyle/>
          <a:p>
            <a:r>
              <a:rPr lang="en-US" sz="2800"/>
              <a:t>What changed?</a:t>
            </a:r>
          </a:p>
          <a:p>
            <a:pPr lvl="1"/>
            <a:r>
              <a:rPr lang="en-US" sz="2400"/>
              <a:t>Updated testing procedures </a:t>
            </a:r>
          </a:p>
          <a:p>
            <a:pPr lvl="1"/>
            <a:endParaRPr lang="en-US" sz="2400"/>
          </a:p>
          <a:p>
            <a:pPr lvl="1"/>
            <a:r>
              <a:rPr lang="en-US" sz="2400"/>
              <a:t>Differences in maximum flow rating (often reduced)</a:t>
            </a:r>
            <a:endParaRPr lang="en-US"/>
          </a:p>
          <a:p>
            <a:pPr lvl="1"/>
            <a:endParaRPr lang="en-US" sz="2400"/>
          </a:p>
          <a:p>
            <a:pPr lvl="1"/>
            <a:r>
              <a:rPr lang="en-US" sz="2400"/>
              <a:t>Markings on the cover have changed</a:t>
            </a:r>
            <a:endParaRPr lang="en-US"/>
          </a:p>
          <a:p>
            <a:pPr lvl="2"/>
            <a:r>
              <a:rPr lang="en-US"/>
              <a:t>VGBA 2017</a:t>
            </a:r>
          </a:p>
          <a:p>
            <a:pPr lvl="2"/>
            <a:r>
              <a:rPr lang="en-US"/>
              <a:t>“</a:t>
            </a:r>
            <a:r>
              <a:rPr lang="en-US" err="1"/>
              <a:t>Blockable</a:t>
            </a:r>
            <a:r>
              <a:rPr lang="en-US"/>
              <a:t>” or “</a:t>
            </a:r>
            <a:r>
              <a:rPr lang="en-US" err="1"/>
              <a:t>Unblockable</a:t>
            </a:r>
            <a:r>
              <a:rPr lang="en-US"/>
              <a:t>” </a:t>
            </a:r>
          </a:p>
        </p:txBody>
      </p:sp>
      <p:cxnSp>
        <p:nvCxnSpPr>
          <p:cNvPr id="1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553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F4D1E271-C0D9-1D90-4828-65B697009CD0}"/>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6200" b="1" i="0" kern="1200" cap="all" baseline="0">
                <a:solidFill>
                  <a:schemeClr val="bg1"/>
                </a:solidFill>
                <a:latin typeface="+mj-lt"/>
                <a:ea typeface="+mj-ea"/>
                <a:cs typeface="+mj-cs"/>
              </a:rPr>
              <a:t>Nothing Lasts Forever</a:t>
            </a:r>
          </a:p>
        </p:txBody>
      </p:sp>
      <p:cxnSp>
        <p:nvCxnSpPr>
          <p:cNvPr id="20" name="Straight Connector 1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0AB116DE-D288-8FED-91BC-17FF55B3BF24}"/>
              </a:ext>
            </a:extLst>
          </p:cNvPr>
          <p:cNvPicPr>
            <a:picLocks noGrp="1" noChangeAspect="1"/>
          </p:cNvPicPr>
          <p:nvPr>
            <p:ph idx="1"/>
          </p:nvPr>
        </p:nvPicPr>
        <p:blipFill>
          <a:blip r:embed="rId2"/>
          <a:srcRect t="3969" r="3" b="3"/>
          <a:stretch/>
        </p:blipFill>
        <p:spPr>
          <a:xfrm>
            <a:off x="5923653" y="1589368"/>
            <a:ext cx="2416612" cy="2243330"/>
          </a:xfrm>
          <a:prstGeom prst="rect">
            <a:avLst/>
          </a:prstGeom>
        </p:spPr>
      </p:pic>
      <p:pic>
        <p:nvPicPr>
          <p:cNvPr id="7" name="Picture 6">
            <a:extLst>
              <a:ext uri="{FF2B5EF4-FFF2-40B4-BE49-F238E27FC236}">
                <a16:creationId xmlns:a16="http://schemas.microsoft.com/office/drawing/2014/main" id="{E74FD4B6-DB0D-F9BF-825C-F6CB19BDDEBE}"/>
              </a:ext>
            </a:extLst>
          </p:cNvPr>
          <p:cNvPicPr>
            <a:picLocks noChangeAspect="1"/>
          </p:cNvPicPr>
          <p:nvPr/>
        </p:nvPicPr>
        <p:blipFill>
          <a:blip r:embed="rId3"/>
          <a:srcRect t="1897" r="8" b="8"/>
          <a:stretch/>
        </p:blipFill>
        <p:spPr>
          <a:xfrm>
            <a:off x="8547878" y="1593807"/>
            <a:ext cx="2416612" cy="2234452"/>
          </a:xfrm>
          <a:prstGeom prst="rect">
            <a:avLst/>
          </a:prstGeom>
        </p:spPr>
      </p:pic>
      <p:pic>
        <p:nvPicPr>
          <p:cNvPr id="11" name="Picture 10">
            <a:extLst>
              <a:ext uri="{FF2B5EF4-FFF2-40B4-BE49-F238E27FC236}">
                <a16:creationId xmlns:a16="http://schemas.microsoft.com/office/drawing/2014/main" id="{C7629CE0-4791-A535-37FC-422352DB0A84}"/>
              </a:ext>
            </a:extLst>
          </p:cNvPr>
          <p:cNvPicPr>
            <a:picLocks noChangeAspect="1"/>
          </p:cNvPicPr>
          <p:nvPr/>
        </p:nvPicPr>
        <p:blipFill>
          <a:blip r:embed="rId4"/>
          <a:srcRect l="554" r="1708" b="-3"/>
          <a:stretch/>
        </p:blipFill>
        <p:spPr>
          <a:xfrm>
            <a:off x="5923653" y="4013669"/>
            <a:ext cx="2416612" cy="2234452"/>
          </a:xfrm>
          <a:prstGeom prst="rect">
            <a:avLst/>
          </a:prstGeom>
        </p:spPr>
      </p:pic>
      <p:pic>
        <p:nvPicPr>
          <p:cNvPr id="9" name="Picture 8">
            <a:extLst>
              <a:ext uri="{FF2B5EF4-FFF2-40B4-BE49-F238E27FC236}">
                <a16:creationId xmlns:a16="http://schemas.microsoft.com/office/drawing/2014/main" id="{DA6BDAB4-A8FC-6F2E-3C00-56E8F685AA31}"/>
              </a:ext>
            </a:extLst>
          </p:cNvPr>
          <p:cNvPicPr>
            <a:picLocks noChangeAspect="1"/>
          </p:cNvPicPr>
          <p:nvPr/>
        </p:nvPicPr>
        <p:blipFill>
          <a:blip r:embed="rId5"/>
          <a:srcRect l="7260" r="4864" b="-3"/>
          <a:stretch/>
        </p:blipFill>
        <p:spPr>
          <a:xfrm>
            <a:off x="8547878" y="4032604"/>
            <a:ext cx="2416612" cy="2234452"/>
          </a:xfrm>
          <a:prstGeom prst="rect">
            <a:avLst/>
          </a:prstGeom>
        </p:spPr>
      </p:pic>
    </p:spTree>
    <p:extLst>
      <p:ext uri="{BB962C8B-B14F-4D97-AF65-F5344CB8AC3E}">
        <p14:creationId xmlns:p14="http://schemas.microsoft.com/office/powerpoint/2010/main" val="197113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a:gradFill flip="none">
                  <a:gsLst>
                    <a:gs pos="0">
                      <a:srgbClr val="000000"/>
                    </a:gs>
                    <a:gs pos="32000">
                      <a:srgbClr val="FFFFFF"/>
                    </a:gs>
                    <a:gs pos="100000">
                      <a:srgbClr val="94D7E4">
                        <a:lumMod val="0"/>
                        <a:lumOff val="100000"/>
                      </a:srgbClr>
                    </a:gs>
                  </a:gsLst>
                  <a:lin ang="8100000" scaled="1"/>
                  <a:tileRect/>
                </a:gradFill>
              </a:rPr>
              <a:t>Water Chemistry Study</a:t>
            </a:r>
          </a:p>
          <a:p>
            <a:endParaRPr lang="en-US">
              <a:gradFill flip="none">
                <a:gsLst>
                  <a:gs pos="0">
                    <a:srgbClr val="000000"/>
                  </a:gs>
                  <a:gs pos="32000">
                    <a:srgbClr val="FFFFFF"/>
                  </a:gs>
                  <a:gs pos="100000">
                    <a:srgbClr val="94D7E4">
                      <a:lumMod val="0"/>
                      <a:lumOff val="100000"/>
                    </a:srgbClr>
                  </a:gs>
                </a:gsLst>
                <a:lin ang="8100000" scaled="1"/>
                <a:tileRect/>
              </a:gradFill>
            </a:endParaRPr>
          </a:p>
        </p:txBody>
      </p:sp>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a:bodyPr>
          <a:lstStyle/>
          <a:p>
            <a:r>
              <a:rPr lang="en-US">
                <a:gradFill flip="none">
                  <a:gsLst>
                    <a:gs pos="0">
                      <a:srgbClr val="94D7E4">
                        <a:lumMod val="90000"/>
                        <a:lumOff val="10000"/>
                      </a:srgbClr>
                    </a:gs>
                    <a:gs pos="15000">
                      <a:srgbClr val="94D7E4"/>
                    </a:gs>
                    <a:gs pos="73000">
                      <a:srgbClr val="94D7E4">
                        <a:lumMod val="60000"/>
                        <a:lumOff val="40000"/>
                      </a:srgbClr>
                    </a:gs>
                    <a:gs pos="100000">
                      <a:srgbClr val="94D7E4">
                        <a:lumMod val="0"/>
                        <a:lumOff val="100000"/>
                      </a:srgbClr>
                    </a:gs>
                  </a:gsLst>
                  <a:lin ang="16200000" scaled="1"/>
                  <a:tileRect/>
                </a:gradFill>
              </a:rPr>
              <a:t>January – June 2024</a:t>
            </a:r>
          </a:p>
        </p:txBody>
      </p:sp>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2"/>
          <a:srcRect t="6954" b="50733"/>
          <a:stretch/>
        </p:blipFill>
        <p:spPr>
          <a:xfrm>
            <a:off x="20" y="10"/>
            <a:ext cx="12191980" cy="3443533"/>
          </a:xfrm>
          <a:prstGeom prst="rect">
            <a:avLst/>
          </a:prstGeom>
        </p:spPr>
      </p:pic>
    </p:spTree>
    <p:extLst>
      <p:ext uri="{BB962C8B-B14F-4D97-AF65-F5344CB8AC3E}">
        <p14:creationId xmlns:p14="http://schemas.microsoft.com/office/powerpoint/2010/main" val="3991626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D751C61B-9947-2779-4068-1D41CCB2F655}"/>
              </a:ext>
            </a:extLst>
          </p:cNvPr>
          <p:cNvSpPr>
            <a:spLocks noGrp="1"/>
          </p:cNvSpPr>
          <p:nvPr>
            <p:ph type="title"/>
          </p:nvPr>
        </p:nvSpPr>
        <p:spPr>
          <a:xfrm>
            <a:off x="298114" y="1038897"/>
            <a:ext cx="4234113" cy="4151734"/>
          </a:xfrm>
        </p:spPr>
        <p:txBody>
          <a:bodyPr vert="horz" lIns="91440" tIns="45720" rIns="91440" bIns="45720" rtlCol="0" anchor="b">
            <a:normAutofit fontScale="90000"/>
          </a:bodyPr>
          <a:lstStyle/>
          <a:p>
            <a:pPr algn="r"/>
            <a:r>
              <a:rPr lang="en-US" sz="3400" b="1" i="0" u="sng" kern="1200" cap="all" baseline="0">
                <a:solidFill>
                  <a:schemeClr val="bg1"/>
                </a:solidFill>
                <a:latin typeface="+mj-lt"/>
                <a:ea typeface="+mj-ea"/>
                <a:cs typeface="+mj-cs"/>
              </a:rPr>
              <a:t>ANY</a:t>
            </a:r>
            <a:r>
              <a:rPr lang="en-US" sz="3400" b="1" i="0" kern="1200" cap="all" baseline="0">
                <a:solidFill>
                  <a:schemeClr val="bg1"/>
                </a:solidFill>
                <a:latin typeface="+mj-lt"/>
                <a:ea typeface="+mj-ea"/>
                <a:cs typeface="+mj-cs"/>
              </a:rPr>
              <a:t> SOFA change from VGB 2008 to VGBA 2017 requires an SNHD remodel application</a:t>
            </a:r>
            <a:br>
              <a:rPr lang="en-US" sz="3400" b="1" i="0" kern="1200" cap="all" baseline="0"/>
            </a:br>
            <a:br>
              <a:rPr lang="en-US" sz="3400" b="1" i="0" kern="1200" cap="all" baseline="0"/>
            </a:br>
            <a:br>
              <a:rPr lang="en-US" sz="2200" b="1" cap="all"/>
            </a:br>
            <a:r>
              <a:rPr lang="en-US" sz="2200" cap="all">
                <a:solidFill>
                  <a:schemeClr val="bg1"/>
                </a:solidFill>
                <a:hlinkClick r:id="rId3">
                  <a:extLst>
                    <a:ext uri="{A12FA001-AC4F-418D-AE19-62706E023703}">
                      <ahyp:hlinkClr xmlns:ahyp="http://schemas.microsoft.com/office/drawing/2018/hyperlinkcolor" val="tx"/>
                    </a:ext>
                  </a:extLst>
                </a:hlinkClick>
              </a:rPr>
              <a:t>snhd</a:t>
            </a:r>
            <a:r>
              <a:rPr lang="en-US" sz="2200" i="0" kern="1200" cap="all" baseline="0">
                <a:solidFill>
                  <a:schemeClr val="bg1"/>
                </a:solidFill>
                <a:hlinkClick r:id="rId3">
                  <a:extLst>
                    <a:ext uri="{A12FA001-AC4F-418D-AE19-62706E023703}">
                      <ahyp:hlinkClr xmlns:ahyp="http://schemas.microsoft.com/office/drawing/2018/hyperlinkcolor" val="tx"/>
                    </a:ext>
                  </a:extLst>
                </a:hlinkClick>
              </a:rPr>
              <a:t>.</a:t>
            </a:r>
            <a:r>
              <a:rPr lang="en-US" sz="2200" cap="all">
                <a:solidFill>
                  <a:schemeClr val="bg1"/>
                </a:solidFill>
                <a:hlinkClick r:id="rId3">
                  <a:extLst>
                    <a:ext uri="{A12FA001-AC4F-418D-AE19-62706E023703}">
                      <ahyp:hlinkClr xmlns:ahyp="http://schemas.microsoft.com/office/drawing/2018/hyperlinkcolor" val="tx"/>
                    </a:ext>
                  </a:extLst>
                </a:hlinkClick>
              </a:rPr>
              <a:t>info</a:t>
            </a:r>
            <a:r>
              <a:rPr lang="en-US" sz="2200" i="0" kern="1200" cap="all" baseline="0">
                <a:solidFill>
                  <a:schemeClr val="bg1"/>
                </a:solidFill>
                <a:hlinkClick r:id="rId3">
                  <a:extLst>
                    <a:ext uri="{A12FA001-AC4F-418D-AE19-62706E023703}">
                      <ahyp:hlinkClr xmlns:ahyp="http://schemas.microsoft.com/office/drawing/2018/hyperlinkcolor" val="tx"/>
                    </a:ext>
                  </a:extLst>
                </a:hlinkClick>
              </a:rPr>
              <a:t>/</a:t>
            </a:r>
            <a:r>
              <a:rPr lang="en-US" sz="2200" cap="all">
                <a:solidFill>
                  <a:schemeClr val="bg1"/>
                </a:solidFill>
                <a:hlinkClick r:id="rId3">
                  <a:extLst>
                    <a:ext uri="{A12FA001-AC4F-418D-AE19-62706E023703}">
                      <ahyp:hlinkClr xmlns:ahyp="http://schemas.microsoft.com/office/drawing/2018/hyperlinkcolor" val="tx"/>
                    </a:ext>
                  </a:extLst>
                </a:hlinkClick>
              </a:rPr>
              <a:t>aquatic</a:t>
            </a:r>
            <a:r>
              <a:rPr lang="en-US" sz="2200" i="0" kern="1200" cap="all" baseline="0">
                <a:solidFill>
                  <a:schemeClr val="bg1"/>
                </a:solidFill>
                <a:hlinkClick r:id="rId3">
                  <a:extLst>
                    <a:ext uri="{A12FA001-AC4F-418D-AE19-62706E023703}">
                      <ahyp:hlinkClr xmlns:ahyp="http://schemas.microsoft.com/office/drawing/2018/hyperlinkcolor" val="tx"/>
                    </a:ext>
                  </a:extLst>
                </a:hlinkClick>
              </a:rPr>
              <a:t>/non-substantial-alteration-remodel</a:t>
            </a:r>
            <a:r>
              <a:rPr lang="en-US" sz="2000" i="0" kern="1200" cap="all" baseline="0">
                <a:solidFill>
                  <a:schemeClr val="bg1"/>
                </a:solidFill>
                <a:latin typeface="+mj-lt"/>
                <a:ea typeface="+mj-ea"/>
                <a:cs typeface="+mj-cs"/>
              </a:rPr>
              <a:t> </a:t>
            </a:r>
          </a:p>
        </p:txBody>
      </p:sp>
      <p:pic>
        <p:nvPicPr>
          <p:cNvPr id="5" name="Content Placeholder 4">
            <a:extLst>
              <a:ext uri="{FF2B5EF4-FFF2-40B4-BE49-F238E27FC236}">
                <a16:creationId xmlns:a16="http://schemas.microsoft.com/office/drawing/2014/main" id="{57A4ED65-1D06-A6EA-3D44-3B92F4330606}"/>
              </a:ext>
            </a:extLst>
          </p:cNvPr>
          <p:cNvPicPr>
            <a:picLocks noGrp="1" noChangeAspect="1"/>
          </p:cNvPicPr>
          <p:nvPr>
            <p:ph idx="1"/>
          </p:nvPr>
        </p:nvPicPr>
        <p:blipFill>
          <a:blip r:embed="rId4">
            <a:alphaModFix/>
          </a:blip>
          <a:srcRect r="4000"/>
          <a:stretch/>
        </p:blipFill>
        <p:spPr>
          <a:xfrm>
            <a:off x="4672683" y="509755"/>
            <a:ext cx="7480765" cy="5836721"/>
          </a:xfrm>
          <a:prstGeom prst="rect">
            <a:avLst/>
          </a:prstGeom>
        </p:spPr>
      </p:pic>
      <p:sp>
        <p:nvSpPr>
          <p:cNvPr id="66"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68"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70"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cxnSp>
        <p:nvCxnSpPr>
          <p:cNvPr id="72" name="Straight Connector 7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738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09DE2E-5A1B-163E-0CD3-0B4D4EB4592B}"/>
              </a:ext>
            </a:extLst>
          </p:cNvPr>
          <p:cNvSpPr>
            <a:spLocks noGrp="1"/>
          </p:cNvSpPr>
          <p:nvPr>
            <p:ph type="title"/>
          </p:nvPr>
        </p:nvSpPr>
        <p:spPr>
          <a:xfrm>
            <a:off x="6397714" y="501651"/>
            <a:ext cx="5473641" cy="1716255"/>
          </a:xfrm>
        </p:spPr>
        <p:txBody>
          <a:bodyPr vert="horz" lIns="91440" tIns="45720" rIns="91440" bIns="45720" rtlCol="0" anchor="b">
            <a:normAutofit/>
          </a:bodyPr>
          <a:lstStyle/>
          <a:p>
            <a:r>
              <a:rPr lang="en-US" sz="3800" b="1" i="0" kern="1200" cap="all" baseline="0">
                <a:solidFill>
                  <a:schemeClr val="tx1"/>
                </a:solidFill>
                <a:latin typeface="+mj-lt"/>
                <a:ea typeface="+mj-ea"/>
                <a:cs typeface="+mj-cs"/>
              </a:rPr>
              <a:t>But it’s the middle of summer….</a:t>
            </a:r>
          </a:p>
        </p:txBody>
      </p:sp>
      <p:sp>
        <p:nvSpPr>
          <p:cNvPr id="51" name="Rectangle 5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12D3536-EAE8-3B19-CD4B-E3E51CC598B7}"/>
              </a:ext>
            </a:extLst>
          </p:cNvPr>
          <p:cNvPicPr>
            <a:picLocks noGrp="1" noChangeAspect="1"/>
          </p:cNvPicPr>
          <p:nvPr>
            <p:ph idx="1"/>
          </p:nvPr>
        </p:nvPicPr>
        <p:blipFill>
          <a:blip r:embed="rId3"/>
          <a:stretch>
            <a:fillRect/>
          </a:stretch>
        </p:blipFill>
        <p:spPr>
          <a:xfrm>
            <a:off x="315950" y="299509"/>
            <a:ext cx="5148011" cy="6258983"/>
          </a:xfrm>
          <a:prstGeom prst="rect">
            <a:avLst/>
          </a:prstGeom>
        </p:spPr>
      </p:pic>
      <p:sp>
        <p:nvSpPr>
          <p:cNvPr id="6" name="Title 1">
            <a:extLst>
              <a:ext uri="{FF2B5EF4-FFF2-40B4-BE49-F238E27FC236}">
                <a16:creationId xmlns:a16="http://schemas.microsoft.com/office/drawing/2014/main" id="{23EE15A2-4BA8-A1A9-0C17-C98E12FAABD6}"/>
              </a:ext>
            </a:extLst>
          </p:cNvPr>
          <p:cNvSpPr txBox="1">
            <a:spLocks/>
          </p:cNvSpPr>
          <p:nvPr/>
        </p:nvSpPr>
        <p:spPr>
          <a:xfrm>
            <a:off x="6248809" y="2419189"/>
            <a:ext cx="5483464" cy="413844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indent="-228600">
              <a:spcBef>
                <a:spcPts val="1000"/>
              </a:spcBef>
              <a:buFont typeface="Arial" panose="020B0604020202020204" pitchFamily="34" charset="0"/>
              <a:buChar char="•"/>
              <a:defRPr/>
            </a:pPr>
            <a:r>
              <a:rPr kumimoji="0" lang="en-US" sz="2400" b="0" i="0" u="none" strike="noStrike" cap="all" spc="0" normalizeH="0" baseline="0" noProof="0" err="1">
                <a:ln>
                  <a:noFill/>
                </a:ln>
                <a:effectLst/>
                <a:uLnTx/>
                <a:uFillTx/>
                <a:latin typeface="+mn-lt"/>
                <a:ea typeface="+mn-ea"/>
                <a:cs typeface="+mn-cs"/>
              </a:rPr>
              <a:t>Vgba</a:t>
            </a:r>
            <a:r>
              <a:rPr kumimoji="0" lang="en-US" sz="2400" b="0" i="0" u="none" strike="noStrike" cap="all" spc="0" normalizeH="0" baseline="0" noProof="0">
                <a:ln>
                  <a:noFill/>
                </a:ln>
                <a:effectLst/>
                <a:uLnTx/>
                <a:uFillTx/>
                <a:latin typeface="+mn-lt"/>
                <a:ea typeface="+mn-ea"/>
                <a:cs typeface="+mn-cs"/>
              </a:rPr>
              <a:t> 2017 sofas observed in an aquatic venue without an approved </a:t>
            </a:r>
            <a:r>
              <a:rPr kumimoji="0" lang="en-US" sz="2400" b="0" i="0" u="none" strike="noStrike" cap="all" spc="0" normalizeH="0" baseline="0" noProof="0" err="1">
                <a:ln>
                  <a:noFill/>
                </a:ln>
                <a:effectLst/>
                <a:uLnTx/>
                <a:uFillTx/>
                <a:latin typeface="+mn-lt"/>
                <a:ea typeface="+mn-ea"/>
                <a:cs typeface="+mn-cs"/>
              </a:rPr>
              <a:t>snhd</a:t>
            </a:r>
            <a:r>
              <a:rPr kumimoji="0" lang="en-US" sz="2400" b="0" i="0" u="none" strike="noStrike" cap="all" spc="0" normalizeH="0" baseline="0" noProof="0">
                <a:ln>
                  <a:noFill/>
                </a:ln>
                <a:effectLst/>
                <a:uLnTx/>
                <a:uFillTx/>
                <a:latin typeface="+mn-lt"/>
                <a:ea typeface="+mn-ea"/>
                <a:cs typeface="+mn-cs"/>
              </a:rPr>
              <a:t> remodel</a:t>
            </a:r>
            <a:r>
              <a:rPr lang="en-US" sz="2000" cap="all">
                <a:latin typeface="+mn-lt"/>
                <a:ea typeface="+mn-ea"/>
                <a:cs typeface="+mn-cs"/>
              </a:rPr>
              <a:t>.</a:t>
            </a:r>
            <a:endParaRPr lang="en-US" sz="2000"/>
          </a:p>
          <a:p>
            <a:pPr lvl="1" indent="-228600">
              <a:lnSpc>
                <a:spcPct val="90000"/>
              </a:lnSpc>
              <a:spcBef>
                <a:spcPts val="1000"/>
              </a:spcBef>
              <a:buFont typeface="Courier New" panose="020B0604020202020204" pitchFamily="34" charset="0"/>
              <a:buChar char="o"/>
              <a:defRPr/>
            </a:pPr>
            <a:r>
              <a:rPr lang="en-US" sz="2000" cap="all"/>
              <a:t>What do you do?</a:t>
            </a:r>
            <a:endParaRPr lang="en-US" sz="2000" b="0" i="0" u="none" strike="noStrike" cap="all" spc="0" normalizeH="0" baseline="0" noProof="0">
              <a:ln>
                <a:noFill/>
              </a:ln>
              <a:effectLst/>
              <a:uLnTx/>
              <a:uFillTx/>
              <a:latin typeface="+mn-lt"/>
            </a:endParaRPr>
          </a:p>
          <a:p>
            <a:pPr>
              <a:lnSpc>
                <a:spcPct val="90000"/>
              </a:lnSpc>
              <a:spcBef>
                <a:spcPts val="1000"/>
              </a:spcBef>
              <a:defRPr/>
            </a:pPr>
            <a:endParaRPr lang="en-US" sz="2400" cap="all">
              <a:latin typeface="+mn-lt"/>
            </a:endParaRPr>
          </a:p>
          <a:p>
            <a:pPr indent="-228600">
              <a:spcBef>
                <a:spcPts val="1000"/>
              </a:spcBef>
              <a:buFont typeface="Arial" panose="020B0604020202020204" pitchFamily="34" charset="0"/>
              <a:buChar char="•"/>
              <a:defRPr/>
            </a:pPr>
            <a:r>
              <a:rPr kumimoji="0" lang="en-US" sz="2400" b="0" i="0" u="none" strike="noStrike" cap="all" spc="0" normalizeH="0" baseline="0" noProof="0">
                <a:ln>
                  <a:noFill/>
                </a:ln>
                <a:effectLst/>
                <a:uLnTx/>
                <a:uFillTx/>
                <a:latin typeface="+mn-lt"/>
                <a:ea typeface="+mn-ea"/>
                <a:cs typeface="+mn-cs"/>
              </a:rPr>
              <a:t>Non-compliance may lead to closure by </a:t>
            </a:r>
            <a:r>
              <a:rPr lang="en-US" sz="2400" cap="all">
                <a:latin typeface="+mn-lt"/>
                <a:ea typeface="+mn-ea"/>
                <a:cs typeface="+mn-cs"/>
              </a:rPr>
              <a:t>OPERATIONS</a:t>
            </a:r>
            <a:r>
              <a:rPr kumimoji="0" lang="en-US" sz="2400" b="0" i="0" u="none" strike="noStrike" cap="all" spc="0" normalizeH="0" baseline="0" noProof="0">
                <a:ln>
                  <a:noFill/>
                </a:ln>
                <a:effectLst/>
                <a:uLnTx/>
                <a:uFillTx/>
                <a:latin typeface="+mn-lt"/>
                <a:ea typeface="+mn-ea"/>
                <a:cs typeface="+mn-cs"/>
              </a:rPr>
              <a:t> </a:t>
            </a:r>
            <a:r>
              <a:rPr lang="en-US" sz="2400" cap="all">
                <a:latin typeface="+mn-lt"/>
                <a:ea typeface="+mn-ea"/>
                <a:cs typeface="+mn-cs"/>
              </a:rPr>
              <a:t>STAFF UNTIL APPROVED BY PLAN REVIEW</a:t>
            </a:r>
            <a:r>
              <a:rPr kumimoji="0" lang="en-US" sz="2400" b="0" i="0" u="none" strike="noStrike" cap="all" spc="0" normalizeH="0" baseline="0" noProof="0">
                <a:ln>
                  <a:noFill/>
                </a:ln>
                <a:effectLst/>
                <a:uLnTx/>
                <a:uFillTx/>
                <a:latin typeface="+mn-lt"/>
                <a:ea typeface="+mn-ea"/>
                <a:cs typeface="+mn-cs"/>
              </a:rPr>
              <a:t> </a:t>
            </a:r>
            <a:r>
              <a:rPr lang="en-US" sz="2400" cap="all">
                <a:latin typeface="+mn-lt"/>
                <a:ea typeface="+mn-ea"/>
                <a:cs typeface="+mn-cs"/>
              </a:rPr>
              <a:t>STAFF</a:t>
            </a:r>
            <a:endParaRPr lang="en-US" sz="2400" b="0" i="0" u="none" strike="noStrike" cap="all" spc="0" normalizeH="0" baseline="0" noProof="0">
              <a:ln>
                <a:noFill/>
              </a:ln>
              <a:effectLst/>
              <a:uLnTx/>
              <a:uFillTx/>
              <a:latin typeface="+mn-lt"/>
              <a:ea typeface="+mn-ea"/>
              <a:cs typeface="+mn-cs"/>
            </a:endParaRPr>
          </a:p>
        </p:txBody>
      </p:sp>
      <p:cxnSp>
        <p:nvCxnSpPr>
          <p:cNvPr id="53" name="Straight Connector 5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097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FD74DE5B-7596-2C17-070F-026659AAB396}"/>
              </a:ext>
            </a:extLst>
          </p:cNvPr>
          <p:cNvSpPr>
            <a:spLocks noGrp="1"/>
          </p:cNvSpPr>
          <p:nvPr>
            <p:ph type="title"/>
          </p:nvPr>
        </p:nvSpPr>
        <p:spPr>
          <a:xfrm>
            <a:off x="5119338" y="424139"/>
            <a:ext cx="6452918" cy="1980636"/>
          </a:xfrm>
        </p:spPr>
        <p:txBody>
          <a:bodyPr anchor="b">
            <a:normAutofit/>
          </a:bodyPr>
          <a:lstStyle/>
          <a:p>
            <a:r>
              <a:rPr lang="en-US" sz="4400" b="1"/>
              <a:t>HOW CAN I TELL HOW OLD THE SOFA IS?</a:t>
            </a:r>
          </a:p>
        </p:txBody>
      </p:sp>
      <p:sp>
        <p:nvSpPr>
          <p:cNvPr id="80" name="Freeform: Shape 79">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50930"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82" name="Freeform: Shape 81">
            <a:extLst>
              <a:ext uri="{FF2B5EF4-FFF2-40B4-BE49-F238E27FC236}">
                <a16:creationId xmlns:a16="http://schemas.microsoft.com/office/drawing/2014/main" id="{063F1D6B-3845-4F68-9803-39000080E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4502" cy="4167582"/>
          </a:xfrm>
          <a:custGeom>
            <a:avLst/>
            <a:gdLst>
              <a:gd name="connsiteX0" fmla="*/ 1209514 w 4154502"/>
              <a:gd name="connsiteY0" fmla="*/ 0 h 4167582"/>
              <a:gd name="connsiteX1" fmla="*/ 2782034 w 4154502"/>
              <a:gd name="connsiteY1" fmla="*/ 0 h 4167582"/>
              <a:gd name="connsiteX2" fmla="*/ 2836049 w 4154502"/>
              <a:gd name="connsiteY2" fmla="*/ 19770 h 4167582"/>
              <a:gd name="connsiteX3" fmla="*/ 4154502 w 4154502"/>
              <a:gd name="connsiteY3" fmla="*/ 2008854 h 4167582"/>
              <a:gd name="connsiteX4" fmla="*/ 1995774 w 4154502"/>
              <a:gd name="connsiteY4" fmla="*/ 4167582 h 4167582"/>
              <a:gd name="connsiteX5" fmla="*/ 6690 w 4154502"/>
              <a:gd name="connsiteY5" fmla="*/ 2849129 h 4167582"/>
              <a:gd name="connsiteX6" fmla="*/ 0 w 4154502"/>
              <a:gd name="connsiteY6" fmla="*/ 2830852 h 4167582"/>
              <a:gd name="connsiteX7" fmla="*/ 0 w 4154502"/>
              <a:gd name="connsiteY7" fmla="*/ 1186857 h 4167582"/>
              <a:gd name="connsiteX8" fmla="*/ 6690 w 4154502"/>
              <a:gd name="connsiteY8" fmla="*/ 1168580 h 4167582"/>
              <a:gd name="connsiteX9" fmla="*/ 1155500 w 4154502"/>
              <a:gd name="connsiteY9" fmla="*/ 19770 h 416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4167582">
                <a:moveTo>
                  <a:pt x="1209514" y="0"/>
                </a:moveTo>
                <a:lnTo>
                  <a:pt x="2782034" y="0"/>
                </a:lnTo>
                <a:lnTo>
                  <a:pt x="2836049" y="19770"/>
                </a:lnTo>
                <a:cubicBezTo>
                  <a:pt x="3610849" y="347482"/>
                  <a:pt x="4154502" y="1114679"/>
                  <a:pt x="4154502" y="2008854"/>
                </a:cubicBezTo>
                <a:cubicBezTo>
                  <a:pt x="4154502" y="3201087"/>
                  <a:pt x="3188007" y="4167582"/>
                  <a:pt x="1995774" y="4167582"/>
                </a:cubicBezTo>
                <a:cubicBezTo>
                  <a:pt x="1101599" y="4167582"/>
                  <a:pt x="334402" y="3623929"/>
                  <a:pt x="6690" y="2849129"/>
                </a:cubicBezTo>
                <a:lnTo>
                  <a:pt x="0" y="2830852"/>
                </a:lnTo>
                <a:lnTo>
                  <a:pt x="0" y="1186857"/>
                </a:lnTo>
                <a:lnTo>
                  <a:pt x="6690" y="1168580"/>
                </a:lnTo>
                <a:cubicBezTo>
                  <a:pt x="225165" y="652046"/>
                  <a:pt x="638966" y="238245"/>
                  <a:pt x="1155500" y="19770"/>
                </a:cubicBezTo>
                <a:close/>
              </a:path>
            </a:pathLst>
          </a:cu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pic>
        <p:nvPicPr>
          <p:cNvPr id="5" name="Picture 4">
            <a:extLst>
              <a:ext uri="{FF2B5EF4-FFF2-40B4-BE49-F238E27FC236}">
                <a16:creationId xmlns:a16="http://schemas.microsoft.com/office/drawing/2014/main" id="{715223D3-BCAF-D310-E166-AC79BC736BB3}"/>
              </a:ext>
            </a:extLst>
          </p:cNvPr>
          <p:cNvPicPr>
            <a:picLocks noChangeAspect="1"/>
          </p:cNvPicPr>
          <p:nvPr/>
        </p:nvPicPr>
        <p:blipFill>
          <a:blip r:embed="rId3"/>
          <a:srcRect t="3879" r="2" b="21796"/>
          <a:stretch/>
        </p:blipFill>
        <p:spPr>
          <a:xfrm>
            <a:off x="-2"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sp>
        <p:nvSpPr>
          <p:cNvPr id="8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8953" y="17716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8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4045" y="3208746"/>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3" name="Content Placeholder 2">
            <a:extLst>
              <a:ext uri="{FF2B5EF4-FFF2-40B4-BE49-F238E27FC236}">
                <a16:creationId xmlns:a16="http://schemas.microsoft.com/office/drawing/2014/main" id="{78E0A0CF-583C-2F9C-B7B4-E7E678383502}"/>
              </a:ext>
            </a:extLst>
          </p:cNvPr>
          <p:cNvSpPr>
            <a:spLocks noGrp="1"/>
          </p:cNvSpPr>
          <p:nvPr>
            <p:ph idx="1"/>
          </p:nvPr>
        </p:nvSpPr>
        <p:spPr>
          <a:xfrm>
            <a:off x="6672092" y="2386968"/>
            <a:ext cx="4765491" cy="4235614"/>
          </a:xfrm>
        </p:spPr>
        <p:txBody>
          <a:bodyPr anchor="t">
            <a:noAutofit/>
          </a:bodyPr>
          <a:lstStyle/>
          <a:p>
            <a:r>
              <a:rPr lang="en-US" sz="2400"/>
              <a:t>Most have a 5 – 7-year lifespan, after installation. SEE MANUAL</a:t>
            </a:r>
          </a:p>
          <a:p>
            <a:pPr marL="0" indent="0">
              <a:buNone/>
            </a:pPr>
            <a:endParaRPr lang="en-US" sz="2400"/>
          </a:p>
          <a:p>
            <a:r>
              <a:rPr lang="en-US" sz="2400"/>
              <a:t>Must be kept on site and available upon inspector request</a:t>
            </a:r>
          </a:p>
          <a:p>
            <a:endParaRPr lang="en-US" sz="2400"/>
          </a:p>
          <a:p>
            <a:r>
              <a:rPr lang="en-US" sz="2400"/>
              <a:t>One per SOFA</a:t>
            </a:r>
          </a:p>
          <a:p>
            <a:pPr marL="0" indent="0">
              <a:buNone/>
            </a:pPr>
            <a:endParaRPr lang="en-US" sz="2400"/>
          </a:p>
          <a:p>
            <a:r>
              <a:rPr lang="en-US" sz="2400"/>
              <a:t>Updated each time a new SOFA is installed</a:t>
            </a:r>
          </a:p>
        </p:txBody>
      </p:sp>
      <p:sp>
        <p:nvSpPr>
          <p:cNvPr id="8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3825"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pic>
        <p:nvPicPr>
          <p:cNvPr id="7" name="Picture 6">
            <a:extLst>
              <a:ext uri="{FF2B5EF4-FFF2-40B4-BE49-F238E27FC236}">
                <a16:creationId xmlns:a16="http://schemas.microsoft.com/office/drawing/2014/main" id="{BE6433F1-C7E2-CE85-93D3-B5E967667F77}"/>
              </a:ext>
            </a:extLst>
          </p:cNvPr>
          <p:cNvPicPr>
            <a:picLocks noChangeAspect="1"/>
          </p:cNvPicPr>
          <p:nvPr/>
        </p:nvPicPr>
        <p:blipFill>
          <a:blip r:embed="rId4"/>
          <a:srcRect l="21454" r="6336" b="-4"/>
          <a:stretch/>
        </p:blipFill>
        <p:spPr>
          <a:xfrm>
            <a:off x="2767504"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cxnSp>
        <p:nvCxnSpPr>
          <p:cNvPr id="90" name="Straight Connector 8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907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Nova"/>
              <a:ea typeface="+mn-ea"/>
              <a:cs typeface="+mn-cs"/>
            </a:endParaRPr>
          </a:p>
        </p:txBody>
      </p:sp>
      <p:sp>
        <p:nvSpPr>
          <p:cNvPr id="2" name="Title 1">
            <a:extLst>
              <a:ext uri="{FF2B5EF4-FFF2-40B4-BE49-F238E27FC236}">
                <a16:creationId xmlns:a16="http://schemas.microsoft.com/office/drawing/2014/main" id="{CE6AE766-99D2-11BC-58ED-0884FCD1DD21}"/>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6000" b="1" i="0" kern="1200" cap="all" baseline="0">
                <a:solidFill>
                  <a:schemeClr val="bg1"/>
                </a:solidFill>
                <a:latin typeface="+mj-lt"/>
                <a:ea typeface="+mj-ea"/>
                <a:cs typeface="+mj-cs"/>
              </a:rPr>
              <a:t>Questions?</a:t>
            </a:r>
          </a:p>
        </p:txBody>
      </p:sp>
      <p:sp>
        <p:nvSpPr>
          <p:cNvPr id="12"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1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16"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18"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20"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sp>
        <p:nvSpPr>
          <p:cNvPr id="22"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Nova"/>
              <a:ea typeface="+mn-ea"/>
              <a:cs typeface="+mn-cs"/>
            </a:endParaRPr>
          </a:p>
        </p:txBody>
      </p:sp>
      <p:cxnSp>
        <p:nvCxnSpPr>
          <p:cNvPr id="24" name="Straight Connector 2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688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1ABB-D3FD-9175-A5A8-0A288C4660C0}"/>
              </a:ext>
            </a:extLst>
          </p:cNvPr>
          <p:cNvSpPr>
            <a:spLocks noGrp="1"/>
          </p:cNvSpPr>
          <p:nvPr>
            <p:ph type="title"/>
          </p:nvPr>
        </p:nvSpPr>
        <p:spPr>
          <a:xfrm>
            <a:off x="838200" y="365125"/>
            <a:ext cx="10515600" cy="1325563"/>
          </a:xfrm>
        </p:spPr>
        <p:txBody>
          <a:bodyPr>
            <a:normAutofit/>
          </a:bodyPr>
          <a:lstStyle/>
          <a:p>
            <a:r>
              <a:rPr lang="en-US">
                <a:solidFill>
                  <a:schemeClr val="tx1"/>
                </a:solidFill>
              </a:rPr>
              <a:t>Cyanuric Acid-  </a:t>
            </a:r>
            <a:r>
              <a:rPr lang="en-US" i="1">
                <a:solidFill>
                  <a:schemeClr val="tx1"/>
                </a:solidFill>
              </a:rPr>
              <a:t>risks and concerns</a:t>
            </a:r>
          </a:p>
        </p:txBody>
      </p:sp>
      <p:graphicFrame>
        <p:nvGraphicFramePr>
          <p:cNvPr id="5" name="Content Placeholder 2">
            <a:extLst>
              <a:ext uri="{FF2B5EF4-FFF2-40B4-BE49-F238E27FC236}">
                <a16:creationId xmlns:a16="http://schemas.microsoft.com/office/drawing/2014/main" id="{2F1D5F8B-D8F9-E9F2-01E9-9EFA175E7938}"/>
              </a:ext>
            </a:extLst>
          </p:cNvPr>
          <p:cNvGraphicFramePr>
            <a:graphicFrameLocks noGrp="1"/>
          </p:cNvGraphicFramePr>
          <p:nvPr>
            <p:ph idx="1"/>
            <p:extLst>
              <p:ext uri="{D42A27DB-BD31-4B8C-83A1-F6EECF244321}">
                <p14:modId xmlns:p14="http://schemas.microsoft.com/office/powerpoint/2010/main" val="4004973924"/>
              </p:ext>
            </p:extLst>
          </p:nvPr>
        </p:nvGraphicFramePr>
        <p:xfrm>
          <a:off x="979488" y="1825625"/>
          <a:ext cx="102330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371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2"/>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A205B-C7BC-B453-AD23-3E3371B6CCF4}"/>
              </a:ext>
            </a:extLst>
          </p:cNvPr>
          <p:cNvSpPr>
            <a:spLocks noGrp="1"/>
          </p:cNvSpPr>
          <p:nvPr>
            <p:ph type="title"/>
          </p:nvPr>
        </p:nvSpPr>
        <p:spPr>
          <a:xfrm>
            <a:off x="838201" y="365125"/>
            <a:ext cx="3435625" cy="1325563"/>
          </a:xfrm>
        </p:spPr>
        <p:txBody>
          <a:bodyPr>
            <a:normAutofit/>
          </a:bodyPr>
          <a:lstStyle/>
          <a:p>
            <a:r>
              <a:rPr lang="en-US" sz="4000">
                <a:gradFill flip="none" rotWithShape="1">
                  <a:gsLst>
                    <a:gs pos="28000">
                      <a:srgbClr val="EDEDED"/>
                    </a:gs>
                    <a:gs pos="0">
                      <a:srgbClr val="BFBFBF"/>
                    </a:gs>
                    <a:gs pos="100000">
                      <a:srgbClr val="FFFFFF"/>
                    </a:gs>
                  </a:gsLst>
                  <a:lin ang="4800000" scaled="0"/>
                  <a:tileRect/>
                </a:gradFill>
              </a:rPr>
              <a:t>Cyanuric Acid &amp; Automation</a:t>
            </a:r>
          </a:p>
        </p:txBody>
      </p:sp>
      <p:sp>
        <p:nvSpPr>
          <p:cNvPr id="10" name="Content Placeholder 9">
            <a:extLst>
              <a:ext uri="{FF2B5EF4-FFF2-40B4-BE49-F238E27FC236}">
                <a16:creationId xmlns:a16="http://schemas.microsoft.com/office/drawing/2014/main" id="{87F3D63E-EC15-B46E-B438-095876290809}"/>
              </a:ext>
            </a:extLst>
          </p:cNvPr>
          <p:cNvSpPr>
            <a:spLocks noGrp="1"/>
          </p:cNvSpPr>
          <p:nvPr>
            <p:ph idx="1"/>
          </p:nvPr>
        </p:nvSpPr>
        <p:spPr>
          <a:xfrm>
            <a:off x="436937" y="1825625"/>
            <a:ext cx="3836890" cy="4653261"/>
          </a:xfrm>
        </p:spPr>
        <p:txBody>
          <a:bodyPr vert="horz" lIns="91440" tIns="45720" rIns="91440" bIns="45720" rtlCol="0" anchor="t">
            <a:normAutofit/>
          </a:bodyPr>
          <a:lstStyle/>
          <a:p>
            <a:r>
              <a:rPr lang="en-US" sz="2200">
                <a:solidFill>
                  <a:schemeClr val="bg1">
                    <a:lumMod val="95000"/>
                  </a:schemeClr>
                </a:solidFill>
                <a:latin typeface="Calibri"/>
                <a:cs typeface="Calibri"/>
              </a:rPr>
              <a:t>5%</a:t>
            </a:r>
            <a:r>
              <a:rPr lang="en-US" sz="2200">
                <a:solidFill>
                  <a:schemeClr val="bg1">
                    <a:lumMod val="95000"/>
                  </a:schemeClr>
                </a:solidFill>
              </a:rPr>
              <a:t> of the </a:t>
            </a:r>
            <a:r>
              <a:rPr lang="en-US" sz="2200">
                <a:solidFill>
                  <a:schemeClr val="bg1">
                    <a:lumMod val="95000"/>
                  </a:schemeClr>
                </a:solidFill>
                <a:latin typeface="Calibri"/>
                <a:cs typeface="Calibri"/>
              </a:rPr>
              <a:t>2,055</a:t>
            </a:r>
            <a:r>
              <a:rPr lang="en-US" sz="2200">
                <a:solidFill>
                  <a:schemeClr val="bg1">
                    <a:lumMod val="95000"/>
                  </a:schemeClr>
                </a:solidFill>
              </a:rPr>
              <a:t> inspection report samples showed high CYA (&gt;100ppm).</a:t>
            </a:r>
          </a:p>
          <a:p>
            <a:pPr marL="0" indent="0">
              <a:buNone/>
            </a:pPr>
            <a:endParaRPr lang="en-US" sz="2200">
              <a:solidFill>
                <a:schemeClr val="bg1">
                  <a:lumMod val="95000"/>
                </a:schemeClr>
              </a:solidFill>
              <a:latin typeface="Corbel"/>
              <a:cs typeface="Calibri"/>
            </a:endParaRPr>
          </a:p>
          <a:p>
            <a:r>
              <a:rPr lang="en-US" sz="2200">
                <a:solidFill>
                  <a:schemeClr val="bg1">
                    <a:lumMod val="95000"/>
                  </a:schemeClr>
                </a:solidFill>
                <a:latin typeface="Calibri"/>
                <a:cs typeface="Calibri"/>
              </a:rPr>
              <a:t>1%</a:t>
            </a:r>
            <a:r>
              <a:rPr lang="en-US" sz="2200">
                <a:solidFill>
                  <a:schemeClr val="bg1">
                    <a:lumMod val="95000"/>
                  </a:schemeClr>
                </a:solidFill>
              </a:rPr>
              <a:t> of facilities with automated feed equipment had high levels of CYA (&gt;100ppm).</a:t>
            </a:r>
          </a:p>
          <a:p>
            <a:pPr marL="0" indent="0">
              <a:buNone/>
            </a:pPr>
            <a:endParaRPr lang="en-US" sz="2200">
              <a:solidFill>
                <a:schemeClr val="bg1">
                  <a:lumMod val="95000"/>
                </a:schemeClr>
              </a:solidFill>
              <a:latin typeface="Corbel"/>
              <a:cs typeface="Calibri"/>
            </a:endParaRPr>
          </a:p>
          <a:p>
            <a:r>
              <a:rPr lang="en-US" sz="2200">
                <a:solidFill>
                  <a:schemeClr val="bg1">
                    <a:lumMod val="95000"/>
                  </a:schemeClr>
                </a:solidFill>
                <a:latin typeface="Calibri"/>
                <a:cs typeface="Calibri"/>
              </a:rPr>
              <a:t>8%</a:t>
            </a:r>
            <a:r>
              <a:rPr lang="en-US" sz="2200">
                <a:solidFill>
                  <a:schemeClr val="bg1">
                    <a:lumMod val="95000"/>
                  </a:schemeClr>
                </a:solidFill>
              </a:rPr>
              <a:t> of facilities without automated feed equipment had high levels of CYA (&gt;100ppm)</a:t>
            </a:r>
          </a:p>
        </p:txBody>
      </p:sp>
      <p:graphicFrame>
        <p:nvGraphicFramePr>
          <p:cNvPr id="4" name="Table 3">
            <a:extLst>
              <a:ext uri="{FF2B5EF4-FFF2-40B4-BE49-F238E27FC236}">
                <a16:creationId xmlns:a16="http://schemas.microsoft.com/office/drawing/2014/main" id="{229D6873-1AE5-4E8D-62F5-2D219A3E0CAD}"/>
              </a:ext>
            </a:extLst>
          </p:cNvPr>
          <p:cNvGraphicFramePr>
            <a:graphicFrameLocks noGrp="1"/>
          </p:cNvGraphicFramePr>
          <p:nvPr>
            <p:extLst>
              <p:ext uri="{D42A27DB-BD31-4B8C-83A1-F6EECF244321}">
                <p14:modId xmlns:p14="http://schemas.microsoft.com/office/powerpoint/2010/main" val="2895730313"/>
              </p:ext>
            </p:extLst>
          </p:nvPr>
        </p:nvGraphicFramePr>
        <p:xfrm>
          <a:off x="5274539" y="1357641"/>
          <a:ext cx="6314489" cy="4142722"/>
        </p:xfrm>
        <a:graphic>
          <a:graphicData uri="http://schemas.openxmlformats.org/drawingml/2006/table">
            <a:tbl>
              <a:tblPr bandRow="1">
                <a:solidFill>
                  <a:srgbClr val="404040"/>
                </a:solidFill>
                <a:tableStyleId>{5C22544A-7EE6-4342-B048-85BDC9FD1C3A}</a:tableStyleId>
              </a:tblPr>
              <a:tblGrid>
                <a:gridCol w="3308986">
                  <a:extLst>
                    <a:ext uri="{9D8B030D-6E8A-4147-A177-3AD203B41FA5}">
                      <a16:colId xmlns:a16="http://schemas.microsoft.com/office/drawing/2014/main" val="3491155414"/>
                    </a:ext>
                  </a:extLst>
                </a:gridCol>
                <a:gridCol w="1357215">
                  <a:extLst>
                    <a:ext uri="{9D8B030D-6E8A-4147-A177-3AD203B41FA5}">
                      <a16:colId xmlns:a16="http://schemas.microsoft.com/office/drawing/2014/main" val="3214502384"/>
                    </a:ext>
                  </a:extLst>
                </a:gridCol>
                <a:gridCol w="759273">
                  <a:extLst>
                    <a:ext uri="{9D8B030D-6E8A-4147-A177-3AD203B41FA5}">
                      <a16:colId xmlns:a16="http://schemas.microsoft.com/office/drawing/2014/main" val="382606404"/>
                    </a:ext>
                  </a:extLst>
                </a:gridCol>
                <a:gridCol w="889015">
                  <a:extLst>
                    <a:ext uri="{9D8B030D-6E8A-4147-A177-3AD203B41FA5}">
                      <a16:colId xmlns:a16="http://schemas.microsoft.com/office/drawing/2014/main" val="251396099"/>
                    </a:ext>
                  </a:extLst>
                </a:gridCol>
              </a:tblGrid>
              <a:tr h="1283431">
                <a:tc>
                  <a:txBody>
                    <a:bodyPr/>
                    <a:lstStyle/>
                    <a:p>
                      <a:pPr algn="l" fontAlgn="b"/>
                      <a:r>
                        <a:rPr lang="en-US" sz="2100" b="1" i="0" u="none" strike="noStrike" cap="none" spc="0">
                          <a:solidFill>
                            <a:schemeClr val="bg1"/>
                          </a:solidFill>
                          <a:effectLst/>
                          <a:latin typeface="Aptos Narrow" panose="020B0004020202020204" pitchFamily="34" charset="0"/>
                        </a:rPr>
                        <a:t>Count of PR</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ap="flat" cmpd="sng" algn="ctr">
                      <a:solidFill>
                        <a:schemeClr val="bg1">
                          <a:lumMod val="75000"/>
                        </a:schemeClr>
                      </a:solidFill>
                      <a:prstDash val="solid"/>
                    </a:lnB>
                    <a:solidFill>
                      <a:srgbClr val="404040"/>
                    </a:solidFill>
                  </a:tcPr>
                </a:tc>
                <a:tc>
                  <a:txBody>
                    <a:bodyPr/>
                    <a:lstStyle/>
                    <a:p>
                      <a:pPr algn="l" fontAlgn="b"/>
                      <a:r>
                        <a:rPr lang="en-US" sz="2100" b="1" i="0" u="none" strike="noStrike" cap="none" spc="0">
                          <a:solidFill>
                            <a:schemeClr val="bg1"/>
                          </a:solidFill>
                          <a:effectLst/>
                          <a:latin typeface="Aptos Narrow" panose="020B0004020202020204" pitchFamily="34" charset="0"/>
                        </a:rPr>
                        <a:t>High Level of Cyanuric?</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ap="flat" cmpd="sng" algn="ctr">
                      <a:solidFill>
                        <a:schemeClr val="bg1">
                          <a:lumMod val="75000"/>
                        </a:schemeClr>
                      </a:solidFill>
                      <a:prstDash val="solid"/>
                    </a:lnB>
                    <a:solidFill>
                      <a:srgbClr val="404040"/>
                    </a:solidFill>
                  </a:tcPr>
                </a:tc>
                <a:tc gridSpan="2">
                  <a:txBody>
                    <a:bodyPr/>
                    <a:lstStyle/>
                    <a:p>
                      <a:pPr algn="l" fontAlgn="b"/>
                      <a:endParaRPr lang="en-US" sz="2100" b="1" i="0" u="none" strike="noStrike" cap="none" spc="0">
                        <a:solidFill>
                          <a:schemeClr val="bg1"/>
                        </a:solidFill>
                        <a:effectLst/>
                        <a:latin typeface="Aptos Narrow" panose="020B0004020202020204" pitchFamily="34" charset="0"/>
                      </a:endParaRP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ap="flat" cmpd="sng" algn="ctr">
                      <a:solidFill>
                        <a:schemeClr val="bg1">
                          <a:lumMod val="75000"/>
                        </a:schemeClr>
                      </a:solidFill>
                      <a:prstDash val="solid"/>
                    </a:lnB>
                    <a:solidFill>
                      <a:srgbClr val="404040"/>
                    </a:solidFill>
                  </a:tcPr>
                </a:tc>
                <a:tc hMerge="1">
                  <a:txBody>
                    <a:bodyPr/>
                    <a:lstStyle/>
                    <a:p>
                      <a:endParaRPr lang="en-US"/>
                    </a:p>
                  </a:txBody>
                  <a:tcPr/>
                </a:tc>
                <a:extLst>
                  <a:ext uri="{0D108BD9-81ED-4DB2-BD59-A6C34878D82A}">
                    <a16:rowId xmlns:a16="http://schemas.microsoft.com/office/drawing/2014/main" val="242433062"/>
                  </a:ext>
                </a:extLst>
              </a:tr>
              <a:tr h="958512">
                <a:tc>
                  <a:txBody>
                    <a:bodyPr/>
                    <a:lstStyle/>
                    <a:p>
                      <a:pPr algn="l" fontAlgn="b"/>
                      <a:r>
                        <a:rPr lang="en-US" sz="2100" b="1" i="0" u="none" strike="noStrike" cap="none" spc="0">
                          <a:solidFill>
                            <a:schemeClr val="bg1"/>
                          </a:solidFill>
                          <a:effectLst/>
                          <a:latin typeface="Aptos Narrow" panose="020B0004020202020204" pitchFamily="34" charset="0"/>
                        </a:rPr>
                        <a:t>Automated Feed Equipment (Y/N)</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b"/>
                      <a:r>
                        <a:rPr lang="en-US" sz="2100" b="1" i="0" u="none" strike="noStrike" cap="none" spc="0">
                          <a:solidFill>
                            <a:schemeClr val="bg1"/>
                          </a:solidFill>
                          <a:effectLst/>
                          <a:latin typeface="Aptos Narrow" panose="020B0004020202020204" pitchFamily="34" charset="0"/>
                        </a:rPr>
                        <a:t>Y</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b"/>
                      <a:r>
                        <a:rPr lang="en-US" sz="2100" b="1" i="0" u="none" strike="noStrike" cap="none" spc="0">
                          <a:solidFill>
                            <a:schemeClr val="bg1"/>
                          </a:solidFill>
                          <a:effectLst/>
                          <a:latin typeface="Aptos Narrow" panose="020B0004020202020204" pitchFamily="34" charset="0"/>
                        </a:rPr>
                        <a:t>N</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b"/>
                      <a:r>
                        <a:rPr lang="en-US" sz="2100" b="1" i="0" u="none" strike="noStrike" cap="none" spc="0">
                          <a:solidFill>
                            <a:schemeClr val="bg1"/>
                          </a:solidFill>
                          <a:effectLst/>
                          <a:latin typeface="Aptos Narrow" panose="020B0004020202020204" pitchFamily="34" charset="0"/>
                        </a:rPr>
                        <a:t>Grand Total</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1985804686"/>
                  </a:ext>
                </a:extLst>
              </a:tr>
              <a:tr h="633593">
                <a:tc>
                  <a:txBody>
                    <a:bodyPr/>
                    <a:lstStyle/>
                    <a:p>
                      <a:pPr algn="l" fontAlgn="b"/>
                      <a:r>
                        <a:rPr lang="en-US" sz="2100" b="0" i="0" u="none" strike="noStrike" cap="none" spc="0">
                          <a:solidFill>
                            <a:schemeClr val="bg1"/>
                          </a:solidFill>
                          <a:effectLst/>
                          <a:latin typeface="Aptos Narrow" panose="020B0004020202020204" pitchFamily="34" charset="0"/>
                        </a:rPr>
                        <a:t>Y</a:t>
                      </a:r>
                    </a:p>
                  </a:txBody>
                  <a:tcPr marL="16923" marR="16923" marT="162460" marB="81230"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b"/>
                      <a:r>
                        <a:rPr lang="en-US" sz="2100" b="0" i="0" u="none" strike="noStrike" cap="none" spc="0">
                          <a:solidFill>
                            <a:schemeClr val="bg1"/>
                          </a:solidFill>
                          <a:effectLst/>
                          <a:latin typeface="Aptos Narrow" panose="020B0004020202020204" pitchFamily="34" charset="0"/>
                        </a:rPr>
                        <a:t>10</a:t>
                      </a:r>
                    </a:p>
                  </a:txBody>
                  <a:tcPr marL="16923" marR="16923" marT="162460" marB="81230"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b"/>
                      <a:r>
                        <a:rPr lang="en-US" sz="2100" b="0" i="0" u="none" strike="noStrike" cap="none" spc="0">
                          <a:solidFill>
                            <a:schemeClr val="bg1"/>
                          </a:solidFill>
                          <a:effectLst/>
                          <a:latin typeface="Aptos Narrow" panose="020B0004020202020204" pitchFamily="34" charset="0"/>
                        </a:rPr>
                        <a:t>829</a:t>
                      </a:r>
                    </a:p>
                  </a:txBody>
                  <a:tcPr marL="16923" marR="16923" marT="162460" marB="81230"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algn="l" fontAlgn="b"/>
                      <a:r>
                        <a:rPr lang="en-US" sz="2100" b="0" i="0" u="none" strike="noStrike" cap="none" spc="0">
                          <a:solidFill>
                            <a:schemeClr val="bg1"/>
                          </a:solidFill>
                          <a:effectLst/>
                          <a:latin typeface="Aptos Narrow" panose="020B0004020202020204" pitchFamily="34" charset="0"/>
                        </a:rPr>
                        <a:t>839</a:t>
                      </a:r>
                    </a:p>
                  </a:txBody>
                  <a:tcPr marL="16923" marR="16923" marT="162460" marB="81230" anchor="b">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3825985403"/>
                  </a:ext>
                </a:extLst>
              </a:tr>
              <a:tr h="633593">
                <a:tc>
                  <a:txBody>
                    <a:bodyPr/>
                    <a:lstStyle/>
                    <a:p>
                      <a:pPr algn="l" fontAlgn="b"/>
                      <a:r>
                        <a:rPr lang="en-US" sz="2100" b="0" i="0" u="none" strike="noStrike" cap="none" spc="0">
                          <a:solidFill>
                            <a:schemeClr val="bg1"/>
                          </a:solidFill>
                          <a:effectLst/>
                          <a:latin typeface="Aptos Narrow" panose="020B0004020202020204" pitchFamily="34" charset="0"/>
                        </a:rPr>
                        <a:t>N</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b"/>
                      <a:r>
                        <a:rPr lang="en-US" sz="2100" b="0" i="0" u="none" strike="noStrike" cap="none" spc="0">
                          <a:solidFill>
                            <a:schemeClr val="bg1"/>
                          </a:solidFill>
                          <a:effectLst/>
                          <a:latin typeface="Aptos Narrow" panose="020B0004020202020204" pitchFamily="34" charset="0"/>
                        </a:rPr>
                        <a:t>92</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b"/>
                      <a:r>
                        <a:rPr lang="en-US" sz="2100" b="0" i="0" u="none" strike="noStrike" cap="none" spc="0">
                          <a:solidFill>
                            <a:schemeClr val="bg1"/>
                          </a:solidFill>
                          <a:effectLst/>
                          <a:latin typeface="Aptos Narrow" panose="020B0004020202020204" pitchFamily="34" charset="0"/>
                        </a:rPr>
                        <a:t>1124</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l" fontAlgn="b"/>
                      <a:r>
                        <a:rPr lang="en-US" sz="2100" b="0" i="0" u="none" strike="noStrike" cap="none" spc="0">
                          <a:solidFill>
                            <a:schemeClr val="bg1"/>
                          </a:solidFill>
                          <a:effectLst/>
                          <a:latin typeface="Aptos Narrow" panose="020B0004020202020204" pitchFamily="34" charset="0"/>
                        </a:rPr>
                        <a:t>1216</a:t>
                      </a:r>
                    </a:p>
                  </a:txBody>
                  <a:tcPr marL="16923" marR="16923" marT="162460" marB="81230"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818921602"/>
                  </a:ext>
                </a:extLst>
              </a:tr>
              <a:tr h="633593">
                <a:tc>
                  <a:txBody>
                    <a:bodyPr/>
                    <a:lstStyle/>
                    <a:p>
                      <a:pPr algn="l" fontAlgn="b"/>
                      <a:r>
                        <a:rPr lang="en-US" sz="2100" b="1" i="0" u="none" strike="noStrike" cap="none" spc="0">
                          <a:solidFill>
                            <a:schemeClr val="bg1"/>
                          </a:solidFill>
                          <a:effectLst/>
                          <a:latin typeface="Aptos Narrow" panose="020B0004020202020204" pitchFamily="34" charset="0"/>
                        </a:rPr>
                        <a:t>Grand Total</a:t>
                      </a:r>
                    </a:p>
                  </a:txBody>
                  <a:tcPr marL="16923" marR="16923" marT="162460" marB="8123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100" b="1" i="0" u="none" strike="noStrike" cap="none" spc="0">
                          <a:solidFill>
                            <a:schemeClr val="bg1"/>
                          </a:solidFill>
                          <a:effectLst/>
                          <a:latin typeface="Aptos Narrow" panose="020B0004020202020204" pitchFamily="34" charset="0"/>
                        </a:rPr>
                        <a:t>102</a:t>
                      </a:r>
                    </a:p>
                  </a:txBody>
                  <a:tcPr marL="16923" marR="16923" marT="162460" marB="8123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100" b="1" i="0" u="none" strike="noStrike" cap="none" spc="0">
                          <a:solidFill>
                            <a:schemeClr val="bg1"/>
                          </a:solidFill>
                          <a:effectLst/>
                          <a:latin typeface="Aptos Narrow" panose="020B0004020202020204" pitchFamily="34" charset="0"/>
                        </a:rPr>
                        <a:t>1953</a:t>
                      </a:r>
                    </a:p>
                  </a:txBody>
                  <a:tcPr marL="16923" marR="16923" marT="162460" marB="81230"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l" fontAlgn="b"/>
                      <a:r>
                        <a:rPr lang="en-US" sz="2100" b="1" i="0" u="none" strike="noStrike" cap="none" spc="0">
                          <a:solidFill>
                            <a:schemeClr val="bg1"/>
                          </a:solidFill>
                          <a:effectLst/>
                          <a:latin typeface="Aptos Narrow" panose="020B0004020202020204" pitchFamily="34" charset="0"/>
                        </a:rPr>
                        <a:t>2055</a:t>
                      </a:r>
                    </a:p>
                  </a:txBody>
                  <a:tcPr marL="16923" marR="16923" marT="162460" marB="81230"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140280703"/>
                  </a:ext>
                </a:extLst>
              </a:tr>
            </a:tbl>
          </a:graphicData>
        </a:graphic>
      </p:graphicFrame>
    </p:spTree>
    <p:extLst>
      <p:ext uri="{BB962C8B-B14F-4D97-AF65-F5344CB8AC3E}">
        <p14:creationId xmlns:p14="http://schemas.microsoft.com/office/powerpoint/2010/main" val="343249453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2"/>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5473C-A9D9-9376-0863-B2E7EEBEF9FF}"/>
              </a:ext>
            </a:extLst>
          </p:cNvPr>
          <p:cNvSpPr>
            <a:spLocks noGrp="1"/>
          </p:cNvSpPr>
          <p:nvPr>
            <p:ph type="title"/>
          </p:nvPr>
        </p:nvSpPr>
        <p:spPr>
          <a:xfrm>
            <a:off x="838201" y="5691"/>
            <a:ext cx="3435625" cy="1325563"/>
          </a:xfrm>
        </p:spPr>
        <p:txBody>
          <a:bodyPr vert="horz" lIns="91440" tIns="45720" rIns="91440" bIns="45720" rtlCol="0" anchor="ctr">
            <a:normAutofit/>
          </a:bodyPr>
          <a:lstStyle/>
          <a:p>
            <a:r>
              <a:rPr lang="en-US" sz="4000">
                <a:gradFill flip="none" rotWithShape="1">
                  <a:gsLst>
                    <a:gs pos="28000">
                      <a:srgbClr val="EDEDED"/>
                    </a:gs>
                    <a:gs pos="0">
                      <a:srgbClr val="BFBFBF"/>
                    </a:gs>
                    <a:gs pos="100000">
                      <a:srgbClr val="FFFFFF"/>
                    </a:gs>
                  </a:gsLst>
                  <a:lin ang="4800000" scaled="0"/>
                  <a:tileRect/>
                </a:gradFill>
              </a:rPr>
              <a:t>Cyanuric Acid</a:t>
            </a:r>
          </a:p>
        </p:txBody>
      </p:sp>
      <p:sp>
        <p:nvSpPr>
          <p:cNvPr id="6" name="TextBox 5">
            <a:extLst>
              <a:ext uri="{FF2B5EF4-FFF2-40B4-BE49-F238E27FC236}">
                <a16:creationId xmlns:a16="http://schemas.microsoft.com/office/drawing/2014/main" id="{06C43757-A936-50A0-4131-F51FBC7BDADF}"/>
              </a:ext>
            </a:extLst>
          </p:cNvPr>
          <p:cNvSpPr txBox="1"/>
          <p:nvPr/>
        </p:nvSpPr>
        <p:spPr>
          <a:xfrm>
            <a:off x="344032" y="1221776"/>
            <a:ext cx="3929795" cy="475390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defTabSz="914400">
              <a:lnSpc>
                <a:spcPct val="90000"/>
              </a:lnSpc>
              <a:spcAft>
                <a:spcPts val="600"/>
              </a:spcAft>
              <a:buFont typeface="Arial" panose="020B0604020202020204" pitchFamily="34" charset="0"/>
              <a:buChar char="•"/>
            </a:pPr>
            <a:r>
              <a:rPr lang="en-US" sz="2400">
                <a:solidFill>
                  <a:schemeClr val="bg1">
                    <a:lumMod val="95000"/>
                  </a:schemeClr>
                </a:solidFill>
              </a:rPr>
              <a:t>High CYA levels were observed in 6% of non-management closed facilities </a:t>
            </a:r>
            <a:r>
              <a:rPr lang="en-US" sz="2400" i="1" u="sng">
                <a:solidFill>
                  <a:schemeClr val="bg1">
                    <a:lumMod val="95000"/>
                  </a:schemeClr>
                </a:solidFill>
              </a:rPr>
              <a:t>without automation</a:t>
            </a:r>
            <a:r>
              <a:rPr lang="en-US" sz="2400">
                <a:solidFill>
                  <a:schemeClr val="bg1">
                    <a:lumMod val="95000"/>
                  </a:schemeClr>
                </a:solidFill>
              </a:rPr>
              <a:t>, compared to 0% of non-management closed facilities  </a:t>
            </a:r>
            <a:r>
              <a:rPr lang="en-US" sz="2400" i="1" u="sng">
                <a:solidFill>
                  <a:schemeClr val="bg1">
                    <a:lumMod val="95000"/>
                  </a:schemeClr>
                </a:solidFill>
              </a:rPr>
              <a:t>with automation</a:t>
            </a:r>
            <a:r>
              <a:rPr lang="en-US" sz="2400">
                <a:solidFill>
                  <a:schemeClr val="bg1">
                    <a:lumMod val="95000"/>
                  </a:schemeClr>
                </a:solidFill>
              </a:rPr>
              <a:t>.</a:t>
            </a:r>
            <a:endParaRPr lang="en-US">
              <a:solidFill>
                <a:schemeClr val="bg1">
                  <a:lumMod val="95000"/>
                </a:schemeClr>
              </a:solidFill>
            </a:endParaRPr>
          </a:p>
          <a:p>
            <a:pPr marL="57150" defTabSz="914400">
              <a:lnSpc>
                <a:spcPct val="90000"/>
              </a:lnSpc>
              <a:spcAft>
                <a:spcPts val="600"/>
              </a:spcAft>
            </a:pPr>
            <a:endParaRPr lang="en-US" sz="2400">
              <a:solidFill>
                <a:schemeClr val="bg1">
                  <a:lumMod val="95000"/>
                </a:schemeClr>
              </a:solidFill>
            </a:endParaRPr>
          </a:p>
          <a:p>
            <a:pPr marL="285750" indent="-228600" defTabSz="914400">
              <a:lnSpc>
                <a:spcPct val="90000"/>
              </a:lnSpc>
              <a:spcAft>
                <a:spcPts val="600"/>
              </a:spcAft>
              <a:buFont typeface="Arial" panose="020B0604020202020204" pitchFamily="34" charset="0"/>
              <a:buChar char="•"/>
            </a:pPr>
            <a:r>
              <a:rPr lang="en-US" sz="2400">
                <a:solidFill>
                  <a:schemeClr val="bg1">
                    <a:lumMod val="95000"/>
                  </a:schemeClr>
                </a:solidFill>
              </a:rPr>
              <a:t>Facilities without automation were </a:t>
            </a:r>
            <a:r>
              <a:rPr lang="en-US" sz="2400" b="1">
                <a:solidFill>
                  <a:srgbClr val="FFFF00"/>
                </a:solidFill>
                <a:latin typeface="Calibri"/>
                <a:cs typeface="Calibri"/>
              </a:rPr>
              <a:t>15</a:t>
            </a:r>
            <a:r>
              <a:rPr lang="en-US" sz="2400" b="1">
                <a:solidFill>
                  <a:srgbClr val="FFFF00"/>
                </a:solidFill>
              </a:rPr>
              <a:t>x</a:t>
            </a:r>
            <a:r>
              <a:rPr lang="en-US" sz="2400" b="1">
                <a:solidFill>
                  <a:schemeClr val="bg1">
                    <a:lumMod val="95000"/>
                  </a:schemeClr>
                </a:solidFill>
              </a:rPr>
              <a:t> </a:t>
            </a:r>
            <a:r>
              <a:rPr lang="en-US" sz="2400">
                <a:solidFill>
                  <a:schemeClr val="bg1">
                    <a:lumMod val="95000"/>
                  </a:schemeClr>
                </a:solidFill>
              </a:rPr>
              <a:t>more likely to have closures by SNHD due to high CYA levels than those with automation.</a:t>
            </a:r>
          </a:p>
          <a:p>
            <a:pPr marL="285750" indent="-228600" defTabSz="914400">
              <a:lnSpc>
                <a:spcPct val="90000"/>
              </a:lnSpc>
              <a:spcAft>
                <a:spcPts val="600"/>
              </a:spcAft>
              <a:buFont typeface="Arial" panose="020B0604020202020204" pitchFamily="34" charset="0"/>
              <a:buChar char="•"/>
            </a:pPr>
            <a:endParaRPr lang="en-US" sz="2000">
              <a:gradFill>
                <a:gsLst>
                  <a:gs pos="0">
                    <a:srgbClr val="BFBFBF"/>
                  </a:gs>
                  <a:gs pos="34000">
                    <a:srgbClr val="EDEDED"/>
                  </a:gs>
                  <a:gs pos="100000">
                    <a:srgbClr val="FFFFFF"/>
                  </a:gs>
                </a:gsLst>
                <a:lin ang="4800000" scaled="0"/>
              </a:gradFill>
            </a:endParaRPr>
          </a:p>
          <a:p>
            <a:pPr marL="285750" indent="-228600" defTabSz="914400">
              <a:lnSpc>
                <a:spcPct val="90000"/>
              </a:lnSpc>
              <a:spcAft>
                <a:spcPts val="600"/>
              </a:spcAft>
              <a:buFont typeface="Arial" panose="020B0604020202020204" pitchFamily="34" charset="0"/>
              <a:buChar char="•"/>
            </a:pPr>
            <a:endParaRPr lang="en-US" sz="2000">
              <a:gradFill>
                <a:gsLst>
                  <a:gs pos="0">
                    <a:srgbClr val="BFBFBF"/>
                  </a:gs>
                  <a:gs pos="34000">
                    <a:srgbClr val="EDEDED"/>
                  </a:gs>
                  <a:gs pos="100000">
                    <a:srgbClr val="FFFFFF"/>
                  </a:gs>
                </a:gsLst>
                <a:lin ang="4800000" scaled="0"/>
              </a:gradFill>
            </a:endParaRPr>
          </a:p>
        </p:txBody>
      </p:sp>
      <p:graphicFrame>
        <p:nvGraphicFramePr>
          <p:cNvPr id="8" name="Content Placeholder 7">
            <a:extLst>
              <a:ext uri="{FF2B5EF4-FFF2-40B4-BE49-F238E27FC236}">
                <a16:creationId xmlns:a16="http://schemas.microsoft.com/office/drawing/2014/main" id="{19E27478-C2B7-0A8A-C687-C85C4783ABAB}"/>
              </a:ext>
            </a:extLst>
          </p:cNvPr>
          <p:cNvGraphicFramePr>
            <a:graphicFrameLocks noGrp="1"/>
          </p:cNvGraphicFramePr>
          <p:nvPr>
            <p:ph idx="1"/>
            <p:extLst>
              <p:ext uri="{D42A27DB-BD31-4B8C-83A1-F6EECF244321}">
                <p14:modId xmlns:p14="http://schemas.microsoft.com/office/powerpoint/2010/main" val="129424722"/>
              </p:ext>
            </p:extLst>
          </p:nvPr>
        </p:nvGraphicFramePr>
        <p:xfrm>
          <a:off x="5274539" y="1052673"/>
          <a:ext cx="6314489" cy="4752660"/>
        </p:xfrm>
        <a:graphic>
          <a:graphicData uri="http://schemas.openxmlformats.org/drawingml/2006/table">
            <a:tbl>
              <a:tblPr bandRow="1">
                <a:solidFill>
                  <a:schemeClr val="bg1">
                    <a:lumMod val="95000"/>
                  </a:schemeClr>
                </a:solidFill>
                <a:tableStyleId>{5C22544A-7EE6-4342-B048-85BDC9FD1C3A}</a:tableStyleId>
              </a:tblPr>
              <a:tblGrid>
                <a:gridCol w="2199380">
                  <a:extLst>
                    <a:ext uri="{9D8B030D-6E8A-4147-A177-3AD203B41FA5}">
                      <a16:colId xmlns:a16="http://schemas.microsoft.com/office/drawing/2014/main" val="2192528077"/>
                    </a:ext>
                  </a:extLst>
                </a:gridCol>
                <a:gridCol w="1051146">
                  <a:extLst>
                    <a:ext uri="{9D8B030D-6E8A-4147-A177-3AD203B41FA5}">
                      <a16:colId xmlns:a16="http://schemas.microsoft.com/office/drawing/2014/main" val="2672045279"/>
                    </a:ext>
                  </a:extLst>
                </a:gridCol>
                <a:gridCol w="941976">
                  <a:extLst>
                    <a:ext uri="{9D8B030D-6E8A-4147-A177-3AD203B41FA5}">
                      <a16:colId xmlns:a16="http://schemas.microsoft.com/office/drawing/2014/main" val="4019812227"/>
                    </a:ext>
                  </a:extLst>
                </a:gridCol>
                <a:gridCol w="1036221">
                  <a:extLst>
                    <a:ext uri="{9D8B030D-6E8A-4147-A177-3AD203B41FA5}">
                      <a16:colId xmlns:a16="http://schemas.microsoft.com/office/drawing/2014/main" val="3057959322"/>
                    </a:ext>
                  </a:extLst>
                </a:gridCol>
                <a:gridCol w="1085766">
                  <a:extLst>
                    <a:ext uri="{9D8B030D-6E8A-4147-A177-3AD203B41FA5}">
                      <a16:colId xmlns:a16="http://schemas.microsoft.com/office/drawing/2014/main" val="1552933743"/>
                    </a:ext>
                  </a:extLst>
                </a:gridCol>
              </a:tblGrid>
              <a:tr h="454217">
                <a:tc>
                  <a:txBody>
                    <a:bodyPr/>
                    <a:lstStyle/>
                    <a:p>
                      <a:pPr algn="l" fontAlgn="b"/>
                      <a:r>
                        <a:rPr lang="en-US" sz="1500" b="1" i="0" u="none" strike="noStrike" cap="none" spc="0">
                          <a:solidFill>
                            <a:schemeClr val="tx1"/>
                          </a:solidFill>
                          <a:effectLst/>
                          <a:latin typeface="Aptos Narrow"/>
                        </a:rPr>
                        <a:t>Count of PR</a:t>
                      </a:r>
                    </a:p>
                  </a:txBody>
                  <a:tcPr marL="77549" marR="11540" marT="22157" marB="166177" anchor="b">
                    <a:lnL w="12700" cap="flat" cmpd="sng" algn="ctr">
                      <a:solidFill>
                        <a:schemeClr val="accent1"/>
                      </a:solidFill>
                      <a:prstDash val="solid"/>
                    </a:lnL>
                    <a:lnR w="12700" cmpd="sng">
                      <a:noFill/>
                      <a:prstDash val="solid"/>
                    </a:lnR>
                    <a:lnT w="9525" cap="flat" cmpd="sng" algn="ctr">
                      <a:noFill/>
                      <a:prstDash val="solid"/>
                    </a:lnT>
                    <a:lnB w="9525" cap="flat" cmpd="sng" algn="ctr">
                      <a:noFill/>
                      <a:prstDash val="solid"/>
                    </a:lnB>
                    <a:solidFill>
                      <a:schemeClr val="bg2">
                        <a:lumMod val="75000"/>
                      </a:schemeClr>
                    </a:solidFill>
                  </a:tcPr>
                </a:tc>
                <a:tc>
                  <a:txBody>
                    <a:bodyPr/>
                    <a:lstStyle/>
                    <a:p>
                      <a:pPr algn="l" fontAlgn="b"/>
                      <a:endParaRPr lang="en-US" sz="1500" b="1" i="0" u="none" strike="noStrike" cap="none" spc="0">
                        <a:solidFill>
                          <a:schemeClr val="tx1"/>
                        </a:solidFill>
                        <a:effectLst/>
                        <a:latin typeface="Aptos Narrow" panose="020B0004020202020204" pitchFamily="34" charset="0"/>
                      </a:endParaRPr>
                    </a:p>
                  </a:txBody>
                  <a:tcPr marL="77549" marR="11540" marT="22157" marB="166177" anchor="b">
                    <a:lnL w="12700" cmpd="sng">
                      <a:noFill/>
                      <a:prstDash val="solid"/>
                    </a:lnL>
                    <a:lnR w="12700" cmpd="sng">
                      <a:noFill/>
                      <a:prstDash val="solid"/>
                    </a:lnR>
                    <a:lnT w="9525" cap="flat" cmpd="sng" algn="ctr">
                      <a:noFill/>
                      <a:prstDash val="solid"/>
                    </a:lnT>
                    <a:lnB w="9525" cap="flat" cmpd="sng" algn="ctr">
                      <a:noFill/>
                      <a:prstDash val="solid"/>
                    </a:lnB>
                    <a:solidFill>
                      <a:schemeClr val="bg2">
                        <a:lumMod val="75000"/>
                      </a:schemeClr>
                    </a:solidFill>
                  </a:tcPr>
                </a:tc>
                <a:tc gridSpan="2">
                  <a:txBody>
                    <a:bodyPr/>
                    <a:lstStyle/>
                    <a:p>
                      <a:pPr algn="l" fontAlgn="b"/>
                      <a:r>
                        <a:rPr lang="en-US" sz="1500" b="1" i="0" u="none" strike="noStrike" cap="none" spc="0">
                          <a:solidFill>
                            <a:schemeClr val="tx1"/>
                          </a:solidFill>
                          <a:effectLst/>
                          <a:latin typeface="Aptos Narrow"/>
                        </a:rPr>
                        <a:t>High Level of Cyanuric?</a:t>
                      </a:r>
                    </a:p>
                  </a:txBody>
                  <a:tcPr marL="77549" marR="11540" marT="22157" marB="166177" anchor="b">
                    <a:lnL w="12700" cmpd="sng">
                      <a:noFill/>
                      <a:prstDash val="solid"/>
                    </a:lnL>
                    <a:lnR w="12700" cmpd="sng">
                      <a:noFill/>
                      <a:prstDash val="solid"/>
                    </a:lnR>
                    <a:lnT w="9525" cap="flat" cmpd="sng" algn="ctr">
                      <a:noFill/>
                      <a:prstDash val="solid"/>
                    </a:lnT>
                    <a:lnB w="9525" cap="flat" cmpd="sng" algn="ctr">
                      <a:noFill/>
                      <a:prstDash val="solid"/>
                    </a:lnB>
                    <a:solidFill>
                      <a:schemeClr val="bg2">
                        <a:lumMod val="75000"/>
                      </a:schemeClr>
                    </a:solidFill>
                  </a:tcPr>
                </a:tc>
                <a:tc hMerge="1">
                  <a:txBody>
                    <a:bodyPr/>
                    <a:lstStyle/>
                    <a:p>
                      <a:endParaRPr lang="en-US"/>
                    </a:p>
                  </a:txBody>
                  <a:tcPr/>
                </a:tc>
                <a:tc>
                  <a:txBody>
                    <a:bodyPr/>
                    <a:lstStyle/>
                    <a:p>
                      <a:pPr algn="l" fontAlgn="b"/>
                      <a:endParaRPr lang="en-US" sz="1500" b="1" i="0" u="none" strike="noStrike" cap="none" spc="0">
                        <a:solidFill>
                          <a:schemeClr val="tx1"/>
                        </a:solidFill>
                        <a:effectLst/>
                        <a:latin typeface="Aptos Narrow" panose="020B0004020202020204" pitchFamily="34" charset="0"/>
                      </a:endParaRPr>
                    </a:p>
                  </a:txBody>
                  <a:tcPr marL="77549" marR="11540" marT="22157" marB="166177" anchor="b">
                    <a:lnL w="12700" cmpd="sng">
                      <a:noFill/>
                      <a:prstDash val="solid"/>
                    </a:lnL>
                    <a:lnR w="12700" cmpd="sng">
                      <a:noFill/>
                      <a:prstDash val="solid"/>
                    </a:lnR>
                    <a:lnT w="9525" cap="flat" cmpd="sng" algn="ctr">
                      <a:noFill/>
                      <a:prstDash val="solid"/>
                    </a:lnT>
                    <a:lnB w="9525" cap="flat" cmpd="sng" algn="ctr">
                      <a:noFill/>
                      <a:prstDash val="solid"/>
                    </a:lnB>
                    <a:solidFill>
                      <a:schemeClr val="bg2">
                        <a:lumMod val="75000"/>
                      </a:schemeClr>
                    </a:solidFill>
                  </a:tcPr>
                </a:tc>
                <a:extLst>
                  <a:ext uri="{0D108BD9-81ED-4DB2-BD59-A6C34878D82A}">
                    <a16:rowId xmlns:a16="http://schemas.microsoft.com/office/drawing/2014/main" val="643996509"/>
                  </a:ext>
                </a:extLst>
              </a:tr>
              <a:tr h="1118924">
                <a:tc>
                  <a:txBody>
                    <a:bodyPr/>
                    <a:lstStyle/>
                    <a:p>
                      <a:pPr algn="l" fontAlgn="b"/>
                      <a:r>
                        <a:rPr lang="en-US" sz="1500" b="1" i="0" u="none" strike="noStrike" cap="none" spc="0">
                          <a:solidFill>
                            <a:schemeClr val="tx1"/>
                          </a:solidFill>
                          <a:effectLst/>
                          <a:latin typeface="Aptos Narrow"/>
                        </a:rPr>
                        <a:t>Management Closed (Y/N)</a:t>
                      </a:r>
                    </a:p>
                  </a:txBody>
                  <a:tcPr marL="77549" marR="11540" marT="22157" marB="166177" anchor="b">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2">
                        <a:lumMod val="75000"/>
                      </a:schemeClr>
                    </a:solidFill>
                  </a:tcPr>
                </a:tc>
                <a:tc>
                  <a:txBody>
                    <a:bodyPr/>
                    <a:lstStyle/>
                    <a:p>
                      <a:pPr algn="l" fontAlgn="b"/>
                      <a:r>
                        <a:rPr lang="en-US" sz="1500" b="1" i="0" u="none" strike="noStrike" cap="none" spc="0">
                          <a:solidFill>
                            <a:schemeClr val="tx1"/>
                          </a:solidFill>
                          <a:effectLst/>
                          <a:latin typeface="Aptos Narrow"/>
                        </a:rPr>
                        <a:t>Automated Feed Equipment (Y/N)</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2">
                        <a:lumMod val="75000"/>
                      </a:schemeClr>
                    </a:solidFill>
                  </a:tcPr>
                </a:tc>
                <a:tc>
                  <a:txBody>
                    <a:bodyPr/>
                    <a:lstStyle/>
                    <a:p>
                      <a:pPr algn="l" fontAlgn="b"/>
                      <a:r>
                        <a:rPr lang="en-US" sz="1500" b="1" i="0" u="none" strike="noStrike" cap="none" spc="0">
                          <a:solidFill>
                            <a:schemeClr val="tx1"/>
                          </a:solidFill>
                          <a:effectLst/>
                          <a:latin typeface="Aptos Narrow"/>
                        </a:rPr>
                        <a:t>Y</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2">
                        <a:lumMod val="75000"/>
                      </a:schemeClr>
                    </a:solidFill>
                  </a:tcPr>
                </a:tc>
                <a:tc>
                  <a:txBody>
                    <a:bodyPr/>
                    <a:lstStyle/>
                    <a:p>
                      <a:pPr algn="l" fontAlgn="b"/>
                      <a:r>
                        <a:rPr lang="en-US" sz="1500" b="1" i="0" u="none" strike="noStrike" cap="none" spc="0">
                          <a:solidFill>
                            <a:schemeClr val="tx1"/>
                          </a:solidFill>
                          <a:effectLst/>
                          <a:latin typeface="Aptos Narrow"/>
                        </a:rPr>
                        <a:t>N</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2">
                        <a:lumMod val="75000"/>
                      </a:schemeClr>
                    </a:solidFill>
                  </a:tcPr>
                </a:tc>
                <a:tc>
                  <a:txBody>
                    <a:bodyPr/>
                    <a:lstStyle/>
                    <a:p>
                      <a:pPr algn="l" fontAlgn="b"/>
                      <a:r>
                        <a:rPr lang="en-US" sz="1500" b="1" i="0" u="none" strike="noStrike" cap="none" spc="0">
                          <a:solidFill>
                            <a:schemeClr val="tx1"/>
                          </a:solidFill>
                          <a:effectLst/>
                          <a:latin typeface="Aptos Narrow"/>
                        </a:rPr>
                        <a:t>Grand Total</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2">
                        <a:lumMod val="75000"/>
                      </a:schemeClr>
                    </a:solidFill>
                  </a:tcPr>
                </a:tc>
                <a:extLst>
                  <a:ext uri="{0D108BD9-81ED-4DB2-BD59-A6C34878D82A}">
                    <a16:rowId xmlns:a16="http://schemas.microsoft.com/office/drawing/2014/main" val="1360105616"/>
                  </a:ext>
                </a:extLst>
              </a:tr>
              <a:tr h="454217">
                <a:tc>
                  <a:txBody>
                    <a:bodyPr/>
                    <a:lstStyle/>
                    <a:p>
                      <a:pPr algn="l" fontAlgn="b"/>
                      <a:r>
                        <a:rPr lang="en-US" sz="1500" b="1" i="0" u="none" strike="noStrike" cap="none" spc="0">
                          <a:solidFill>
                            <a:schemeClr val="tx1"/>
                          </a:solidFill>
                          <a:effectLst/>
                          <a:latin typeface="Aptos Narrow"/>
                        </a:rPr>
                        <a:t>N</a:t>
                      </a:r>
                    </a:p>
                  </a:txBody>
                  <a:tcPr marL="77549" marR="11540" marT="22157" marB="166177" anchor="b">
                    <a:lnL w="12700" cap="flat" cmpd="sng" algn="ctr">
                      <a:solidFill>
                        <a:schemeClr val="accent1"/>
                      </a:solid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0" i="0" u="none" strike="noStrike" cap="none" spc="0">
                          <a:solidFill>
                            <a:schemeClr val="tx1"/>
                          </a:solidFill>
                          <a:effectLst/>
                          <a:latin typeface="Aptos Narrow"/>
                        </a:rPr>
                        <a:t>N</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0" i="0" u="none" strike="noStrike" cap="none" spc="0">
                          <a:solidFill>
                            <a:schemeClr val="tx1"/>
                          </a:solidFill>
                          <a:effectLst/>
                          <a:latin typeface="Aptos Narrow"/>
                        </a:rPr>
                        <a:t>31</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0" i="0" u="none" strike="noStrike" cap="none" spc="0">
                          <a:solidFill>
                            <a:schemeClr val="tx1"/>
                          </a:solidFill>
                          <a:effectLst/>
                          <a:latin typeface="Aptos Narrow"/>
                        </a:rPr>
                        <a:t>531</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0" i="0" u="none" strike="noStrike" cap="none" spc="0">
                          <a:solidFill>
                            <a:schemeClr val="tx1"/>
                          </a:solidFill>
                          <a:effectLst/>
                          <a:latin typeface="Aptos Narrow"/>
                        </a:rPr>
                        <a:t>562</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extLst>
                  <a:ext uri="{0D108BD9-81ED-4DB2-BD59-A6C34878D82A}">
                    <a16:rowId xmlns:a16="http://schemas.microsoft.com/office/drawing/2014/main" val="3608438781"/>
                  </a:ext>
                </a:extLst>
              </a:tr>
              <a:tr h="454217">
                <a:tc>
                  <a:txBody>
                    <a:bodyPr/>
                    <a:lstStyle/>
                    <a:p>
                      <a:pPr algn="l" fontAlgn="b"/>
                      <a:endParaRPr lang="en-US" sz="1500" b="1" i="0" u="none" strike="noStrike" cap="none" spc="0">
                        <a:solidFill>
                          <a:schemeClr val="tx1"/>
                        </a:solidFill>
                        <a:effectLst/>
                        <a:latin typeface="Aptos Narrow" panose="020B0004020202020204" pitchFamily="34" charset="0"/>
                      </a:endParaRPr>
                    </a:p>
                  </a:txBody>
                  <a:tcPr marL="77549" marR="11540" marT="22157" marB="166177" anchor="b">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0" i="0" u="none" strike="noStrike" cap="none" spc="0">
                          <a:solidFill>
                            <a:schemeClr val="tx1"/>
                          </a:solidFill>
                          <a:effectLst/>
                          <a:latin typeface="Aptos Narrow"/>
                        </a:rPr>
                        <a:t>Y</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0" i="0" u="none" strike="noStrike" cap="none" spc="0">
                          <a:solidFill>
                            <a:schemeClr val="tx1"/>
                          </a:solidFill>
                          <a:effectLst/>
                          <a:latin typeface="Aptos Narrow"/>
                        </a:rPr>
                        <a:t>2</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0" i="0" u="none" strike="noStrike" cap="none" spc="0">
                          <a:solidFill>
                            <a:schemeClr val="tx1"/>
                          </a:solidFill>
                          <a:effectLst/>
                          <a:latin typeface="Aptos Narrow"/>
                        </a:rPr>
                        <a:t>561</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0" i="0" u="none" strike="noStrike" cap="none" spc="0">
                          <a:solidFill>
                            <a:schemeClr val="tx1"/>
                          </a:solidFill>
                          <a:effectLst/>
                          <a:latin typeface="Aptos Narrow"/>
                        </a:rPr>
                        <a:t>563</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12685392"/>
                  </a:ext>
                </a:extLst>
              </a:tr>
              <a:tr h="454217">
                <a:tc>
                  <a:txBody>
                    <a:bodyPr/>
                    <a:lstStyle/>
                    <a:p>
                      <a:pPr algn="l" fontAlgn="b"/>
                      <a:r>
                        <a:rPr lang="en-US" sz="1500" b="1" i="0" u="none" strike="noStrike" cap="none" spc="0">
                          <a:solidFill>
                            <a:schemeClr val="tx1"/>
                          </a:solidFill>
                          <a:effectLst/>
                          <a:latin typeface="Aptos Narrow"/>
                        </a:rPr>
                        <a:t>N Total</a:t>
                      </a:r>
                    </a:p>
                  </a:txBody>
                  <a:tcPr marL="77549" marR="11540" marT="22157" marB="166177" anchor="b">
                    <a:lnL w="12700" cap="flat" cmpd="sng" algn="ctr">
                      <a:solidFill>
                        <a:schemeClr val="accent1"/>
                      </a:solid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endParaRPr lang="en-US" sz="1500" b="1" i="0" u="none" strike="noStrike" cap="none" spc="0">
                        <a:solidFill>
                          <a:schemeClr val="tx1"/>
                        </a:solidFill>
                        <a:effectLst/>
                        <a:latin typeface="Aptos Narrow" panose="020B0004020202020204" pitchFamily="34" charset="0"/>
                      </a:endParaRP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1" i="0" u="none" strike="noStrike" cap="none" spc="0">
                          <a:solidFill>
                            <a:schemeClr val="tx1"/>
                          </a:solidFill>
                          <a:effectLst/>
                          <a:latin typeface="Aptos Narrow"/>
                        </a:rPr>
                        <a:t>33</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1" i="0" u="none" strike="noStrike" cap="none" spc="0">
                          <a:solidFill>
                            <a:schemeClr val="tx1"/>
                          </a:solidFill>
                          <a:effectLst/>
                          <a:latin typeface="Aptos Narrow"/>
                        </a:rPr>
                        <a:t>1092</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1" i="0" u="none" strike="noStrike" cap="none" spc="0">
                          <a:solidFill>
                            <a:schemeClr val="tx1"/>
                          </a:solidFill>
                          <a:effectLst/>
                          <a:latin typeface="Aptos Narrow"/>
                        </a:rPr>
                        <a:t>1125</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extLst>
                  <a:ext uri="{0D108BD9-81ED-4DB2-BD59-A6C34878D82A}">
                    <a16:rowId xmlns:a16="http://schemas.microsoft.com/office/drawing/2014/main" val="3249192256"/>
                  </a:ext>
                </a:extLst>
              </a:tr>
              <a:tr h="454217">
                <a:tc>
                  <a:txBody>
                    <a:bodyPr/>
                    <a:lstStyle/>
                    <a:p>
                      <a:pPr algn="l" fontAlgn="b"/>
                      <a:r>
                        <a:rPr lang="en-US" sz="1500" b="1" i="0" u="none" strike="noStrike" cap="none" spc="0">
                          <a:solidFill>
                            <a:schemeClr val="tx1"/>
                          </a:solidFill>
                          <a:effectLst/>
                          <a:latin typeface="Aptos Narrow"/>
                        </a:rPr>
                        <a:t>Y</a:t>
                      </a:r>
                    </a:p>
                  </a:txBody>
                  <a:tcPr marL="77549" marR="11540" marT="22157" marB="166177" anchor="b">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0" i="0" u="none" strike="noStrike" cap="none" spc="0">
                          <a:solidFill>
                            <a:schemeClr val="tx1"/>
                          </a:solidFill>
                          <a:effectLst/>
                          <a:latin typeface="Aptos Narrow"/>
                        </a:rPr>
                        <a:t>N</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0" i="0" u="none" strike="noStrike" cap="none" spc="0">
                          <a:solidFill>
                            <a:schemeClr val="tx1"/>
                          </a:solidFill>
                          <a:effectLst/>
                          <a:latin typeface="Aptos Narrow"/>
                        </a:rPr>
                        <a:t>61</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0" i="0" u="none" strike="noStrike" cap="none" spc="0">
                          <a:solidFill>
                            <a:schemeClr val="tx1"/>
                          </a:solidFill>
                          <a:effectLst/>
                          <a:latin typeface="Aptos Narrow"/>
                        </a:rPr>
                        <a:t>593</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0" i="0" u="none" strike="noStrike" cap="none" spc="0">
                          <a:solidFill>
                            <a:schemeClr val="tx1"/>
                          </a:solidFill>
                          <a:effectLst/>
                          <a:latin typeface="Aptos Narrow"/>
                        </a:rPr>
                        <a:t>654</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718285928"/>
                  </a:ext>
                </a:extLst>
              </a:tr>
              <a:tr h="454217">
                <a:tc>
                  <a:txBody>
                    <a:bodyPr/>
                    <a:lstStyle/>
                    <a:p>
                      <a:pPr algn="l" fontAlgn="b"/>
                      <a:endParaRPr lang="en-US" sz="1500" b="1" i="0" u="none" strike="noStrike" cap="none" spc="0">
                        <a:solidFill>
                          <a:schemeClr val="tx1"/>
                        </a:solidFill>
                        <a:effectLst/>
                        <a:latin typeface="Aptos Narrow" panose="020B0004020202020204" pitchFamily="34" charset="0"/>
                      </a:endParaRPr>
                    </a:p>
                  </a:txBody>
                  <a:tcPr marL="77549" marR="11540" marT="22157" marB="166177" anchor="b">
                    <a:lnL w="12700" cap="flat" cmpd="sng" algn="ctr">
                      <a:solidFill>
                        <a:schemeClr val="accent1"/>
                      </a:solid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0" i="0" u="none" strike="noStrike" cap="none" spc="0">
                          <a:solidFill>
                            <a:schemeClr val="tx1"/>
                          </a:solidFill>
                          <a:effectLst/>
                          <a:latin typeface="Aptos Narrow"/>
                        </a:rPr>
                        <a:t>Y</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0" i="0" u="none" strike="noStrike" cap="none" spc="0">
                          <a:solidFill>
                            <a:schemeClr val="tx1"/>
                          </a:solidFill>
                          <a:effectLst/>
                          <a:latin typeface="Aptos Narrow"/>
                        </a:rPr>
                        <a:t>8</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0" i="0" u="none" strike="noStrike" cap="none" spc="0">
                          <a:solidFill>
                            <a:schemeClr val="tx1"/>
                          </a:solidFill>
                          <a:effectLst/>
                          <a:latin typeface="Aptos Narrow"/>
                        </a:rPr>
                        <a:t>268</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tc>
                  <a:txBody>
                    <a:bodyPr/>
                    <a:lstStyle/>
                    <a:p>
                      <a:pPr algn="l" fontAlgn="b"/>
                      <a:r>
                        <a:rPr lang="en-US" sz="1500" b="0" i="0" u="none" strike="noStrike" cap="none" spc="0">
                          <a:solidFill>
                            <a:schemeClr val="tx1"/>
                          </a:solidFill>
                          <a:effectLst/>
                          <a:latin typeface="Aptos Narrow"/>
                        </a:rPr>
                        <a:t>276</a:t>
                      </a:r>
                    </a:p>
                  </a:txBody>
                  <a:tcPr marL="77549" marR="11540" marT="22157" marB="166177" anchor="b">
                    <a:lnL w="12700" cmpd="sng">
                      <a:noFill/>
                      <a:prstDash val="solid"/>
                    </a:lnL>
                    <a:lnR w="12700" cmpd="sng">
                      <a:noFill/>
                      <a:prstDash val="solid"/>
                    </a:lnR>
                    <a:lnT w="12700" cmpd="sng">
                      <a:noFill/>
                      <a:prstDash val="solid"/>
                    </a:lnT>
                    <a:lnB w="9525" cap="flat" cmpd="sng" algn="ctr">
                      <a:noFill/>
                      <a:prstDash val="solid"/>
                    </a:lnB>
                    <a:solidFill>
                      <a:schemeClr val="bg1"/>
                    </a:solidFill>
                  </a:tcPr>
                </a:tc>
                <a:extLst>
                  <a:ext uri="{0D108BD9-81ED-4DB2-BD59-A6C34878D82A}">
                    <a16:rowId xmlns:a16="http://schemas.microsoft.com/office/drawing/2014/main" val="3344257316"/>
                  </a:ext>
                </a:extLst>
              </a:tr>
              <a:tr h="454217">
                <a:tc>
                  <a:txBody>
                    <a:bodyPr/>
                    <a:lstStyle/>
                    <a:p>
                      <a:pPr algn="l" fontAlgn="b"/>
                      <a:r>
                        <a:rPr lang="en-US" sz="1500" b="1" i="0" u="none" strike="noStrike" cap="none" spc="0">
                          <a:solidFill>
                            <a:schemeClr val="tx1"/>
                          </a:solidFill>
                          <a:effectLst/>
                          <a:latin typeface="Aptos Narrow"/>
                        </a:rPr>
                        <a:t>Y Total</a:t>
                      </a:r>
                    </a:p>
                  </a:txBody>
                  <a:tcPr marL="77549" marR="11540" marT="22157" marB="166177" anchor="b">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endParaRPr lang="en-US" sz="1500" b="1" i="0" u="none" strike="noStrike" cap="none" spc="0">
                        <a:solidFill>
                          <a:schemeClr val="tx1"/>
                        </a:solidFill>
                        <a:effectLst/>
                        <a:latin typeface="Aptos Narrow" panose="020B0004020202020204" pitchFamily="34" charset="0"/>
                      </a:endParaRP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1" i="0" u="none" strike="noStrike" cap="none" spc="0">
                          <a:solidFill>
                            <a:schemeClr val="tx1"/>
                          </a:solidFill>
                          <a:effectLst/>
                          <a:latin typeface="Aptos Narrow"/>
                        </a:rPr>
                        <a:t>69</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1" i="0" u="none" strike="noStrike" cap="none" spc="0">
                          <a:solidFill>
                            <a:schemeClr val="tx1"/>
                          </a:solidFill>
                          <a:effectLst/>
                          <a:latin typeface="Aptos Narrow"/>
                        </a:rPr>
                        <a:t>861</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l" fontAlgn="b"/>
                      <a:r>
                        <a:rPr lang="en-US" sz="1500" b="1" i="0" u="none" strike="noStrike" cap="none" spc="0">
                          <a:solidFill>
                            <a:schemeClr val="tx1"/>
                          </a:solidFill>
                          <a:effectLst/>
                          <a:latin typeface="Aptos Narrow"/>
                        </a:rPr>
                        <a:t>930</a:t>
                      </a:r>
                    </a:p>
                  </a:txBody>
                  <a:tcPr marL="77549" marR="11540" marT="22157" marB="166177" anchor="b">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872234412"/>
                  </a:ext>
                </a:extLst>
              </a:tr>
              <a:tr h="454217">
                <a:tc>
                  <a:txBody>
                    <a:bodyPr/>
                    <a:lstStyle/>
                    <a:p>
                      <a:pPr algn="l" fontAlgn="b"/>
                      <a:r>
                        <a:rPr lang="en-US" sz="1500" b="1" i="0" u="none" strike="noStrike" cap="none" spc="0">
                          <a:solidFill>
                            <a:schemeClr val="tx1"/>
                          </a:solidFill>
                          <a:effectLst/>
                          <a:latin typeface="Aptos Narrow"/>
                        </a:rPr>
                        <a:t>Grand Total</a:t>
                      </a:r>
                    </a:p>
                  </a:txBody>
                  <a:tcPr marL="77549" marR="11540" marT="22157" marB="166177" anchor="b">
                    <a:lnL w="12700" cap="flat" cmpd="sng" algn="ctr">
                      <a:solidFill>
                        <a:schemeClr val="accent1"/>
                      </a:solidFill>
                      <a:prstDash val="solid"/>
                    </a:lnL>
                    <a:lnR w="12700" cmpd="sng">
                      <a:noFill/>
                      <a:prstDash val="solid"/>
                    </a:lnR>
                    <a:lnT w="12700" cmpd="sng">
                      <a:noFill/>
                      <a:prstDash val="solid"/>
                    </a:lnT>
                    <a:lnB w="12700" cmpd="sng">
                      <a:noFill/>
                      <a:prstDash val="solid"/>
                    </a:lnB>
                    <a:solidFill>
                      <a:schemeClr val="bg2">
                        <a:lumMod val="75000"/>
                      </a:schemeClr>
                    </a:solidFill>
                  </a:tcPr>
                </a:tc>
                <a:tc>
                  <a:txBody>
                    <a:bodyPr/>
                    <a:lstStyle/>
                    <a:p>
                      <a:pPr algn="l" fontAlgn="b"/>
                      <a:endParaRPr lang="en-US" sz="1500" b="1" i="0" u="none" strike="noStrike" cap="none" spc="0">
                        <a:solidFill>
                          <a:schemeClr val="tx1"/>
                        </a:solidFill>
                        <a:effectLst/>
                        <a:latin typeface="Aptos Narrow" panose="020B0004020202020204" pitchFamily="34" charset="0"/>
                      </a:endParaRPr>
                    </a:p>
                  </a:txBody>
                  <a:tcPr marL="77549" marR="11540" marT="22157" marB="166177" anchor="b">
                    <a:lnL w="12700" cmpd="sng">
                      <a:noFill/>
                      <a:prstDash val="solid"/>
                    </a:lnL>
                    <a:lnR w="12700" cmpd="sng">
                      <a:noFill/>
                      <a:prstDash val="solid"/>
                    </a:lnR>
                    <a:lnT w="12700" cmpd="sng">
                      <a:noFill/>
                      <a:prstDash val="solid"/>
                    </a:lnT>
                    <a:lnB w="12700" cmpd="sng">
                      <a:noFill/>
                      <a:prstDash val="solid"/>
                    </a:lnB>
                    <a:solidFill>
                      <a:schemeClr val="bg2">
                        <a:lumMod val="75000"/>
                      </a:schemeClr>
                    </a:solidFill>
                  </a:tcPr>
                </a:tc>
                <a:tc>
                  <a:txBody>
                    <a:bodyPr/>
                    <a:lstStyle/>
                    <a:p>
                      <a:pPr algn="l" fontAlgn="b"/>
                      <a:r>
                        <a:rPr lang="en-US" sz="1500" b="1" i="0" u="none" strike="noStrike" cap="none" spc="0">
                          <a:solidFill>
                            <a:schemeClr val="tx1"/>
                          </a:solidFill>
                          <a:effectLst/>
                          <a:latin typeface="Aptos Narrow"/>
                        </a:rPr>
                        <a:t>102</a:t>
                      </a:r>
                    </a:p>
                  </a:txBody>
                  <a:tcPr marL="77549" marR="11540" marT="22157" marB="166177" anchor="b">
                    <a:lnL w="12700" cmpd="sng">
                      <a:noFill/>
                      <a:prstDash val="solid"/>
                    </a:lnL>
                    <a:lnR w="12700" cmpd="sng">
                      <a:noFill/>
                      <a:prstDash val="solid"/>
                    </a:lnR>
                    <a:lnT w="12700" cmpd="sng">
                      <a:noFill/>
                      <a:prstDash val="solid"/>
                    </a:lnT>
                    <a:lnB w="12700" cmpd="sng">
                      <a:noFill/>
                      <a:prstDash val="solid"/>
                    </a:lnB>
                    <a:solidFill>
                      <a:schemeClr val="bg2">
                        <a:lumMod val="75000"/>
                      </a:schemeClr>
                    </a:solidFill>
                  </a:tcPr>
                </a:tc>
                <a:tc>
                  <a:txBody>
                    <a:bodyPr/>
                    <a:lstStyle/>
                    <a:p>
                      <a:pPr algn="l" fontAlgn="b"/>
                      <a:r>
                        <a:rPr lang="en-US" sz="1500" b="1" i="0" u="none" strike="noStrike" cap="none" spc="0">
                          <a:solidFill>
                            <a:schemeClr val="tx1"/>
                          </a:solidFill>
                          <a:effectLst/>
                          <a:latin typeface="Aptos Narrow"/>
                        </a:rPr>
                        <a:t>1953</a:t>
                      </a:r>
                    </a:p>
                  </a:txBody>
                  <a:tcPr marL="77549" marR="11540" marT="22157" marB="166177" anchor="b">
                    <a:lnL w="12700" cmpd="sng">
                      <a:noFill/>
                      <a:prstDash val="solid"/>
                    </a:lnL>
                    <a:lnR w="12700" cmpd="sng">
                      <a:noFill/>
                      <a:prstDash val="solid"/>
                    </a:lnR>
                    <a:lnT w="12700" cmpd="sng">
                      <a:noFill/>
                      <a:prstDash val="solid"/>
                    </a:lnT>
                    <a:lnB w="12700" cmpd="sng">
                      <a:noFill/>
                      <a:prstDash val="solid"/>
                    </a:lnB>
                    <a:solidFill>
                      <a:schemeClr val="bg2">
                        <a:lumMod val="75000"/>
                      </a:schemeClr>
                    </a:solidFill>
                  </a:tcPr>
                </a:tc>
                <a:tc>
                  <a:txBody>
                    <a:bodyPr/>
                    <a:lstStyle/>
                    <a:p>
                      <a:pPr algn="l" fontAlgn="b"/>
                      <a:r>
                        <a:rPr lang="en-US" sz="1500" b="1" i="0" u="none" strike="noStrike" cap="none" spc="0">
                          <a:solidFill>
                            <a:schemeClr val="tx1"/>
                          </a:solidFill>
                          <a:effectLst/>
                          <a:latin typeface="Aptos Narrow"/>
                        </a:rPr>
                        <a:t>2055</a:t>
                      </a:r>
                    </a:p>
                  </a:txBody>
                  <a:tcPr marL="77549" marR="11540" marT="22157" marB="166177" anchor="b">
                    <a:lnL w="12700" cmpd="sng">
                      <a:noFill/>
                      <a:prstDash val="solid"/>
                    </a:lnL>
                    <a:lnR w="12700" cmpd="sng">
                      <a:noFill/>
                      <a:prstDash val="solid"/>
                    </a:lnR>
                    <a:lnT w="12700" cmpd="sng">
                      <a:noFill/>
                      <a:prstDash val="solid"/>
                    </a:lnT>
                    <a:lnB w="12700" cmpd="sng">
                      <a:noFill/>
                      <a:prstDash val="solid"/>
                    </a:lnB>
                    <a:solidFill>
                      <a:schemeClr val="bg2">
                        <a:lumMod val="75000"/>
                      </a:schemeClr>
                    </a:solidFill>
                  </a:tcPr>
                </a:tc>
                <a:extLst>
                  <a:ext uri="{0D108BD9-81ED-4DB2-BD59-A6C34878D82A}">
                    <a16:rowId xmlns:a16="http://schemas.microsoft.com/office/drawing/2014/main" val="2713280135"/>
                  </a:ext>
                </a:extLst>
              </a:tr>
            </a:tbl>
          </a:graphicData>
        </a:graphic>
      </p:graphicFrame>
    </p:spTree>
    <p:extLst>
      <p:ext uri="{BB962C8B-B14F-4D97-AF65-F5344CB8AC3E}">
        <p14:creationId xmlns:p14="http://schemas.microsoft.com/office/powerpoint/2010/main" val="110299447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130003-5222-4875-8738-1217755C7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9AFF65-0DEB-FCE9-FBDB-930E3E4D8BF8}"/>
              </a:ext>
            </a:extLst>
          </p:cNvPr>
          <p:cNvSpPr>
            <a:spLocks noGrp="1"/>
          </p:cNvSpPr>
          <p:nvPr>
            <p:ph type="title"/>
          </p:nvPr>
        </p:nvSpPr>
        <p:spPr>
          <a:xfrm>
            <a:off x="838200" y="365125"/>
            <a:ext cx="10515600" cy="1325563"/>
          </a:xfrm>
        </p:spPr>
        <p:txBody>
          <a:bodyPr>
            <a:normAutofit/>
          </a:bodyPr>
          <a:lstStyle/>
          <a:p>
            <a:r>
              <a:rPr lang="en-US">
                <a:gradFill flip="none" rotWithShape="1">
                  <a:gsLst>
                    <a:gs pos="28000">
                      <a:srgbClr val="EDEDED"/>
                    </a:gs>
                    <a:gs pos="0">
                      <a:srgbClr val="BFBFBF"/>
                    </a:gs>
                    <a:gs pos="100000">
                      <a:srgbClr val="FFFFFF"/>
                    </a:gs>
                  </a:gsLst>
                  <a:lin ang="4800000" scaled="0"/>
                  <a:tileRect/>
                </a:gradFill>
              </a:rPr>
              <a:t>Chlorine- </a:t>
            </a:r>
            <a:r>
              <a:rPr lang="en-US" i="1">
                <a:gradFill flip="none" rotWithShape="1">
                  <a:gsLst>
                    <a:gs pos="28000">
                      <a:srgbClr val="EDEDED"/>
                    </a:gs>
                    <a:gs pos="0">
                      <a:srgbClr val="BFBFBF"/>
                    </a:gs>
                    <a:gs pos="100000">
                      <a:srgbClr val="FFFFFF"/>
                    </a:gs>
                  </a:gsLst>
                  <a:lin ang="4800000" scaled="0"/>
                  <a:tileRect/>
                </a:gradFill>
              </a:rPr>
              <a:t>risks and concerns</a:t>
            </a:r>
          </a:p>
        </p:txBody>
      </p:sp>
      <p:sp>
        <p:nvSpPr>
          <p:cNvPr id="12"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Water">
            <a:extLst>
              <a:ext uri="{FF2B5EF4-FFF2-40B4-BE49-F238E27FC236}">
                <a16:creationId xmlns:a16="http://schemas.microsoft.com/office/drawing/2014/main" id="{09406F9A-F450-02AF-18A3-B59FD173C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6753" y="2268111"/>
            <a:ext cx="3256059" cy="3256059"/>
          </a:xfrm>
          <a:prstGeom prst="rect">
            <a:avLst/>
          </a:prstGeom>
        </p:spPr>
      </p:pic>
      <p:sp>
        <p:nvSpPr>
          <p:cNvPr id="3" name="Content Placeholder 2">
            <a:extLst>
              <a:ext uri="{FF2B5EF4-FFF2-40B4-BE49-F238E27FC236}">
                <a16:creationId xmlns:a16="http://schemas.microsoft.com/office/drawing/2014/main" id="{3E51DE2C-3E70-40C2-5223-988818FBBF5D}"/>
              </a:ext>
            </a:extLst>
          </p:cNvPr>
          <p:cNvSpPr>
            <a:spLocks noGrp="1"/>
          </p:cNvSpPr>
          <p:nvPr>
            <p:ph idx="1"/>
          </p:nvPr>
        </p:nvSpPr>
        <p:spPr>
          <a:xfrm>
            <a:off x="6096000" y="1545503"/>
            <a:ext cx="5257799" cy="4631459"/>
          </a:xfrm>
        </p:spPr>
        <p:txBody>
          <a:bodyPr vert="horz" lIns="91440" tIns="45720" rIns="91440" bIns="45720" rtlCol="0" anchor="t">
            <a:noAutofit/>
          </a:bodyPr>
          <a:lstStyle/>
          <a:p>
            <a:r>
              <a:rPr lang="en-US" sz="2400">
                <a:solidFill>
                  <a:schemeClr val="bg1">
                    <a:lumMod val="95000"/>
                  </a:schemeClr>
                </a:solidFill>
              </a:rPr>
              <a:t>High concentrations of chlorine in the water can cause high concentrations of chlorine in the air above the pool creating different routes of chemical exposure (Couto et al., 2021).</a:t>
            </a:r>
          </a:p>
          <a:p>
            <a:r>
              <a:rPr lang="en-US" sz="2400">
                <a:solidFill>
                  <a:schemeClr val="bg1">
                    <a:lumMod val="95000"/>
                  </a:schemeClr>
                </a:solidFill>
              </a:rPr>
              <a:t>High chlorine levels can cause respiratory symptoms and irritation of the eyes.</a:t>
            </a:r>
          </a:p>
          <a:p>
            <a:r>
              <a:rPr lang="en-US" sz="2400">
                <a:solidFill>
                  <a:schemeClr val="bg1">
                    <a:lumMod val="95000"/>
                  </a:schemeClr>
                </a:solidFill>
              </a:rPr>
              <a:t>Low chlorine concentration levels increase bathers' risks for infection to bacteria like E. coli, Hepatitis A, Giardia, and Cryptosporidium (CDC, 2024).</a:t>
            </a:r>
          </a:p>
        </p:txBody>
      </p:sp>
    </p:spTree>
    <p:extLst>
      <p:ext uri="{BB962C8B-B14F-4D97-AF65-F5344CB8AC3E}">
        <p14:creationId xmlns:p14="http://schemas.microsoft.com/office/powerpoint/2010/main" val="133235756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2"/>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BDD68D-8A14-0632-9386-505A0EAE38B4}"/>
              </a:ext>
            </a:extLst>
          </p:cNvPr>
          <p:cNvSpPr>
            <a:spLocks noGrp="1"/>
          </p:cNvSpPr>
          <p:nvPr>
            <p:ph type="title"/>
          </p:nvPr>
        </p:nvSpPr>
        <p:spPr>
          <a:xfrm>
            <a:off x="838201" y="365125"/>
            <a:ext cx="3435625" cy="1325563"/>
          </a:xfrm>
        </p:spPr>
        <p:txBody>
          <a:bodyPr vert="horz" lIns="91440" tIns="45720" rIns="91440" bIns="45720" rtlCol="0" anchor="ctr">
            <a:normAutofit/>
          </a:bodyPr>
          <a:lstStyle/>
          <a:p>
            <a:r>
              <a:rPr lang="en-US" sz="4000">
                <a:gradFill flip="none" rotWithShape="1">
                  <a:gsLst>
                    <a:gs pos="28000">
                      <a:srgbClr val="EDEDED"/>
                    </a:gs>
                    <a:gs pos="0">
                      <a:srgbClr val="BFBFBF"/>
                    </a:gs>
                    <a:gs pos="100000">
                      <a:srgbClr val="FFFFFF"/>
                    </a:gs>
                  </a:gsLst>
                  <a:lin ang="4800000" scaled="0"/>
                  <a:tileRect/>
                </a:gradFill>
              </a:rPr>
              <a:t>Chlorine &amp; Automation</a:t>
            </a:r>
          </a:p>
        </p:txBody>
      </p:sp>
      <p:sp>
        <p:nvSpPr>
          <p:cNvPr id="6" name="TextBox 5">
            <a:extLst>
              <a:ext uri="{FF2B5EF4-FFF2-40B4-BE49-F238E27FC236}">
                <a16:creationId xmlns:a16="http://schemas.microsoft.com/office/drawing/2014/main" id="{AABC74C6-38BA-0272-F096-1454B317E696}"/>
              </a:ext>
            </a:extLst>
          </p:cNvPr>
          <p:cNvSpPr txBox="1"/>
          <p:nvPr/>
        </p:nvSpPr>
        <p:spPr>
          <a:xfrm>
            <a:off x="666974" y="1825625"/>
            <a:ext cx="3606853" cy="43513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285750" indent="-228600" defTabSz="914400">
              <a:lnSpc>
                <a:spcPct val="90000"/>
              </a:lnSpc>
              <a:spcAft>
                <a:spcPts val="600"/>
              </a:spcAft>
              <a:buFont typeface="Arial" panose="020B0604020202020204" pitchFamily="34" charset="0"/>
              <a:buChar char="•"/>
            </a:pPr>
            <a:r>
              <a:rPr lang="en-US" sz="2400">
                <a:solidFill>
                  <a:schemeClr val="bg1">
                    <a:lumMod val="95000"/>
                  </a:schemeClr>
                </a:solidFill>
              </a:rPr>
              <a:t>26% of inspections without automated feed equipment had chlorine out of range.</a:t>
            </a:r>
          </a:p>
          <a:p>
            <a:pPr marL="57150" defTabSz="914400">
              <a:lnSpc>
                <a:spcPct val="90000"/>
              </a:lnSpc>
              <a:spcAft>
                <a:spcPts val="600"/>
              </a:spcAft>
            </a:pPr>
            <a:endParaRPr lang="en-US" sz="2400">
              <a:solidFill>
                <a:schemeClr val="bg1">
                  <a:lumMod val="95000"/>
                </a:schemeClr>
              </a:solidFill>
            </a:endParaRPr>
          </a:p>
          <a:p>
            <a:pPr marL="285750" indent="-228600" defTabSz="914400">
              <a:lnSpc>
                <a:spcPct val="90000"/>
              </a:lnSpc>
              <a:spcAft>
                <a:spcPts val="600"/>
              </a:spcAft>
              <a:buFont typeface="Arial" panose="020B0604020202020204" pitchFamily="34" charset="0"/>
              <a:buChar char="•"/>
            </a:pPr>
            <a:r>
              <a:rPr lang="en-US" sz="2400">
                <a:solidFill>
                  <a:schemeClr val="bg1">
                    <a:lumMod val="95000"/>
                  </a:schemeClr>
                </a:solidFill>
              </a:rPr>
              <a:t>18% of inspections with automated feed equipment had chlorine out of range.</a:t>
            </a:r>
          </a:p>
          <a:p>
            <a:pPr marL="57150" defTabSz="914400">
              <a:lnSpc>
                <a:spcPct val="90000"/>
              </a:lnSpc>
              <a:spcAft>
                <a:spcPts val="600"/>
              </a:spcAft>
            </a:pPr>
            <a:endParaRPr lang="en-US" sz="2400">
              <a:solidFill>
                <a:schemeClr val="bg1">
                  <a:lumMod val="95000"/>
                </a:schemeClr>
              </a:solidFill>
            </a:endParaRPr>
          </a:p>
          <a:p>
            <a:pPr marL="285750" indent="-228600" defTabSz="914400">
              <a:lnSpc>
                <a:spcPct val="90000"/>
              </a:lnSpc>
              <a:spcAft>
                <a:spcPts val="600"/>
              </a:spcAft>
              <a:buFont typeface="Arial" panose="020B0604020202020204" pitchFamily="34" charset="0"/>
              <a:buChar char="•"/>
            </a:pPr>
            <a:r>
              <a:rPr lang="en-US" sz="2400">
                <a:solidFill>
                  <a:schemeClr val="bg1">
                    <a:lumMod val="95000"/>
                  </a:schemeClr>
                </a:solidFill>
              </a:rPr>
              <a:t>23% of all inspections showed chlorine out of range.</a:t>
            </a:r>
          </a:p>
          <a:p>
            <a:pPr marL="285750" indent="-228600" defTabSz="914400">
              <a:lnSpc>
                <a:spcPct val="90000"/>
              </a:lnSpc>
              <a:spcAft>
                <a:spcPts val="600"/>
              </a:spcAft>
              <a:buFont typeface="Arial" panose="020B0604020202020204" pitchFamily="34" charset="0"/>
              <a:buChar char="•"/>
            </a:pPr>
            <a:endParaRPr lang="en-US" sz="2000">
              <a:gradFill>
                <a:gsLst>
                  <a:gs pos="0">
                    <a:srgbClr val="BFBFBF"/>
                  </a:gs>
                  <a:gs pos="34000">
                    <a:srgbClr val="EDEDED"/>
                  </a:gs>
                  <a:gs pos="100000">
                    <a:srgbClr val="FFFFFF"/>
                  </a:gs>
                </a:gsLst>
                <a:lin ang="4800000" scaled="0"/>
              </a:gradFill>
            </a:endParaRPr>
          </a:p>
        </p:txBody>
      </p:sp>
      <p:graphicFrame>
        <p:nvGraphicFramePr>
          <p:cNvPr id="8" name="Content Placeholder 7">
            <a:extLst>
              <a:ext uri="{FF2B5EF4-FFF2-40B4-BE49-F238E27FC236}">
                <a16:creationId xmlns:a16="http://schemas.microsoft.com/office/drawing/2014/main" id="{519DFA73-E621-790C-5569-0F9D64263A57}"/>
              </a:ext>
            </a:extLst>
          </p:cNvPr>
          <p:cNvGraphicFramePr>
            <a:graphicFrameLocks noGrp="1"/>
          </p:cNvGraphicFramePr>
          <p:nvPr>
            <p:ph idx="1"/>
            <p:extLst>
              <p:ext uri="{D42A27DB-BD31-4B8C-83A1-F6EECF244321}">
                <p14:modId xmlns:p14="http://schemas.microsoft.com/office/powerpoint/2010/main" val="4237009947"/>
              </p:ext>
            </p:extLst>
          </p:nvPr>
        </p:nvGraphicFramePr>
        <p:xfrm>
          <a:off x="5274539" y="1960342"/>
          <a:ext cx="6314488" cy="2937318"/>
        </p:xfrm>
        <a:graphic>
          <a:graphicData uri="http://schemas.openxmlformats.org/drawingml/2006/table">
            <a:tbl>
              <a:tblPr bandRow="1">
                <a:tableStyleId>{5C22544A-7EE6-4342-B048-85BDC9FD1C3A}</a:tableStyleId>
              </a:tblPr>
              <a:tblGrid>
                <a:gridCol w="3093835">
                  <a:extLst>
                    <a:ext uri="{9D8B030D-6E8A-4147-A177-3AD203B41FA5}">
                      <a16:colId xmlns:a16="http://schemas.microsoft.com/office/drawing/2014/main" val="285386132"/>
                    </a:ext>
                  </a:extLst>
                </a:gridCol>
                <a:gridCol w="1742854">
                  <a:extLst>
                    <a:ext uri="{9D8B030D-6E8A-4147-A177-3AD203B41FA5}">
                      <a16:colId xmlns:a16="http://schemas.microsoft.com/office/drawing/2014/main" val="3825087076"/>
                    </a:ext>
                  </a:extLst>
                </a:gridCol>
                <a:gridCol w="637504">
                  <a:extLst>
                    <a:ext uri="{9D8B030D-6E8A-4147-A177-3AD203B41FA5}">
                      <a16:colId xmlns:a16="http://schemas.microsoft.com/office/drawing/2014/main" val="2055101389"/>
                    </a:ext>
                  </a:extLst>
                </a:gridCol>
                <a:gridCol w="840295">
                  <a:extLst>
                    <a:ext uri="{9D8B030D-6E8A-4147-A177-3AD203B41FA5}">
                      <a16:colId xmlns:a16="http://schemas.microsoft.com/office/drawing/2014/main" val="2558513900"/>
                    </a:ext>
                  </a:extLst>
                </a:gridCol>
              </a:tblGrid>
              <a:tr h="768432">
                <a:tc>
                  <a:txBody>
                    <a:bodyPr/>
                    <a:lstStyle/>
                    <a:p>
                      <a:pPr algn="l" fontAlgn="b"/>
                      <a:r>
                        <a:rPr lang="en-US" sz="2000" b="1" i="0" u="none" strike="noStrike">
                          <a:solidFill>
                            <a:srgbClr val="000000"/>
                          </a:solidFill>
                          <a:effectLst/>
                          <a:latin typeface="Aptos Narrow"/>
                        </a:rPr>
                        <a:t>Count of PR</a:t>
                      </a:r>
                    </a:p>
                  </a:txBody>
                  <a:tcPr marL="17137" marR="17137" marT="17137" marB="82259" anchor="b">
                    <a:lnL>
                      <a:noFill/>
                    </a:lnL>
                    <a:lnR>
                      <a:noFill/>
                    </a:lnR>
                    <a:lnT>
                      <a:noFill/>
                    </a:lnT>
                    <a:lnB>
                      <a:noFill/>
                    </a:lnB>
                    <a:solidFill>
                      <a:srgbClr val="C0E4F5"/>
                    </a:solidFill>
                  </a:tcPr>
                </a:tc>
                <a:tc>
                  <a:txBody>
                    <a:bodyPr/>
                    <a:lstStyle/>
                    <a:p>
                      <a:pPr algn="l" fontAlgn="b"/>
                      <a:r>
                        <a:rPr lang="en-US" sz="2000" b="1" i="0" u="none" strike="noStrike">
                          <a:solidFill>
                            <a:srgbClr val="000000"/>
                          </a:solidFill>
                          <a:effectLst/>
                          <a:latin typeface="Aptos Narrow"/>
                        </a:rPr>
                        <a:t>Cl/Br was IN or OUT</a:t>
                      </a:r>
                    </a:p>
                  </a:txBody>
                  <a:tcPr marL="17137" marR="17137" marT="17137" marB="82259" anchor="b">
                    <a:lnL>
                      <a:noFill/>
                    </a:lnL>
                    <a:lnR>
                      <a:noFill/>
                    </a:lnR>
                    <a:lnT>
                      <a:noFill/>
                    </a:lnT>
                    <a:lnB>
                      <a:noFill/>
                    </a:lnB>
                    <a:solidFill>
                      <a:srgbClr val="C0E4F5"/>
                    </a:solidFill>
                  </a:tcPr>
                </a:tc>
                <a:tc>
                  <a:txBody>
                    <a:bodyPr/>
                    <a:lstStyle/>
                    <a:p>
                      <a:pPr algn="l" fontAlgn="b"/>
                      <a:endParaRPr lang="en-US" sz="2000" b="1" i="0" u="none" strike="noStrike">
                        <a:solidFill>
                          <a:srgbClr val="000000"/>
                        </a:solidFill>
                        <a:effectLst/>
                        <a:latin typeface="Aptos Narrow" panose="020B0004020202020204" pitchFamily="34" charset="0"/>
                      </a:endParaRPr>
                    </a:p>
                  </a:txBody>
                  <a:tcPr marL="17137" marR="17137" marT="17137" marB="82259" anchor="b">
                    <a:lnL>
                      <a:noFill/>
                    </a:lnL>
                    <a:lnR>
                      <a:noFill/>
                    </a:lnR>
                    <a:lnT>
                      <a:noFill/>
                    </a:lnT>
                    <a:lnB>
                      <a:noFill/>
                    </a:lnB>
                    <a:solidFill>
                      <a:srgbClr val="C0E4F5"/>
                    </a:solidFill>
                  </a:tcPr>
                </a:tc>
                <a:tc>
                  <a:txBody>
                    <a:bodyPr/>
                    <a:lstStyle/>
                    <a:p>
                      <a:pPr algn="l" fontAlgn="b"/>
                      <a:endParaRPr lang="en-US" sz="2000" b="1" i="0" u="none" strike="noStrike">
                        <a:solidFill>
                          <a:srgbClr val="000000"/>
                        </a:solidFill>
                        <a:effectLst/>
                        <a:latin typeface="Aptos Narrow" panose="020B0004020202020204" pitchFamily="34" charset="0"/>
                      </a:endParaRPr>
                    </a:p>
                  </a:txBody>
                  <a:tcPr marL="17137" marR="17137" marT="17137" marB="82259" anchor="b">
                    <a:lnL>
                      <a:noFill/>
                    </a:lnL>
                    <a:lnR>
                      <a:noFill/>
                    </a:lnR>
                    <a:lnT>
                      <a:noFill/>
                    </a:lnT>
                    <a:lnB>
                      <a:noFill/>
                    </a:lnB>
                    <a:solidFill>
                      <a:srgbClr val="C0E4F5"/>
                    </a:solidFill>
                  </a:tcPr>
                </a:tc>
                <a:extLst>
                  <a:ext uri="{0D108BD9-81ED-4DB2-BD59-A6C34878D82A}">
                    <a16:rowId xmlns:a16="http://schemas.microsoft.com/office/drawing/2014/main" val="376603051"/>
                  </a:ext>
                </a:extLst>
              </a:tr>
              <a:tr h="768432">
                <a:tc>
                  <a:txBody>
                    <a:bodyPr/>
                    <a:lstStyle/>
                    <a:p>
                      <a:pPr algn="l" fontAlgn="b"/>
                      <a:r>
                        <a:rPr lang="en-US" sz="2000" b="1" i="0" u="none" strike="noStrike">
                          <a:solidFill>
                            <a:srgbClr val="000000"/>
                          </a:solidFill>
                          <a:effectLst/>
                          <a:latin typeface="Aptos Narrow"/>
                        </a:rPr>
                        <a:t>Automated Feed Equipment (Y/N)</a:t>
                      </a:r>
                    </a:p>
                  </a:txBody>
                  <a:tcPr marL="17137" marR="17137" marT="17137" marB="82259" anchor="b">
                    <a:lnL>
                      <a:noFill/>
                    </a:lnL>
                    <a:lnR>
                      <a:noFill/>
                    </a:lnR>
                    <a:lnT>
                      <a:noFill/>
                    </a:lnT>
                    <a:lnB>
                      <a:noFill/>
                    </a:lnB>
                    <a:solidFill>
                      <a:srgbClr val="C0E4F5"/>
                    </a:solidFill>
                  </a:tcPr>
                </a:tc>
                <a:tc>
                  <a:txBody>
                    <a:bodyPr/>
                    <a:lstStyle/>
                    <a:p>
                      <a:pPr algn="l" fontAlgn="b"/>
                      <a:r>
                        <a:rPr lang="en-US" sz="2000" b="1" i="0" u="none" strike="noStrike">
                          <a:solidFill>
                            <a:srgbClr val="000000"/>
                          </a:solidFill>
                          <a:effectLst/>
                          <a:latin typeface="Aptos Narrow"/>
                        </a:rPr>
                        <a:t>IN</a:t>
                      </a:r>
                    </a:p>
                  </a:txBody>
                  <a:tcPr marL="17137" marR="17137" marT="17137" marB="82259" anchor="b">
                    <a:lnL>
                      <a:noFill/>
                    </a:lnL>
                    <a:lnR>
                      <a:noFill/>
                    </a:lnR>
                    <a:lnT>
                      <a:noFill/>
                    </a:lnT>
                    <a:lnB>
                      <a:noFill/>
                    </a:lnB>
                    <a:solidFill>
                      <a:srgbClr val="C0E4F5"/>
                    </a:solidFill>
                  </a:tcPr>
                </a:tc>
                <a:tc>
                  <a:txBody>
                    <a:bodyPr/>
                    <a:lstStyle/>
                    <a:p>
                      <a:pPr algn="l" fontAlgn="b"/>
                      <a:r>
                        <a:rPr lang="en-US" sz="2000" b="1" i="0" u="none" strike="noStrike">
                          <a:solidFill>
                            <a:srgbClr val="000000"/>
                          </a:solidFill>
                          <a:effectLst/>
                          <a:latin typeface="Aptos Narrow"/>
                        </a:rPr>
                        <a:t>OUT</a:t>
                      </a:r>
                    </a:p>
                  </a:txBody>
                  <a:tcPr marL="17137" marR="17137" marT="17137" marB="82259" anchor="b">
                    <a:lnL>
                      <a:noFill/>
                    </a:lnL>
                    <a:lnR>
                      <a:noFill/>
                    </a:lnR>
                    <a:lnT>
                      <a:noFill/>
                    </a:lnT>
                    <a:lnB>
                      <a:noFill/>
                    </a:lnB>
                    <a:solidFill>
                      <a:srgbClr val="C0E4F5"/>
                    </a:solidFill>
                  </a:tcPr>
                </a:tc>
                <a:tc>
                  <a:txBody>
                    <a:bodyPr/>
                    <a:lstStyle/>
                    <a:p>
                      <a:pPr algn="l" fontAlgn="b"/>
                      <a:r>
                        <a:rPr lang="en-US" sz="2000" b="1" i="0" u="none" strike="noStrike">
                          <a:solidFill>
                            <a:srgbClr val="000000"/>
                          </a:solidFill>
                          <a:effectLst/>
                          <a:latin typeface="Aptos Narrow"/>
                        </a:rPr>
                        <a:t>Grand Total</a:t>
                      </a:r>
                    </a:p>
                  </a:txBody>
                  <a:tcPr marL="17137" marR="17137" marT="17137" marB="82259" anchor="b">
                    <a:lnL>
                      <a:noFill/>
                    </a:lnL>
                    <a:lnR>
                      <a:noFill/>
                    </a:lnR>
                    <a:lnT>
                      <a:noFill/>
                    </a:lnT>
                    <a:lnB>
                      <a:noFill/>
                    </a:lnB>
                    <a:solidFill>
                      <a:srgbClr val="C0E4F5"/>
                    </a:solidFill>
                  </a:tcPr>
                </a:tc>
                <a:extLst>
                  <a:ext uri="{0D108BD9-81ED-4DB2-BD59-A6C34878D82A}">
                    <a16:rowId xmlns:a16="http://schemas.microsoft.com/office/drawing/2014/main" val="4288132408"/>
                  </a:ext>
                </a:extLst>
              </a:tr>
              <a:tr h="466818">
                <a:tc>
                  <a:txBody>
                    <a:bodyPr/>
                    <a:lstStyle/>
                    <a:p>
                      <a:pPr algn="l" fontAlgn="b"/>
                      <a:r>
                        <a:rPr lang="en-US" sz="2000" b="0" i="0" u="none" strike="noStrike">
                          <a:solidFill>
                            <a:srgbClr val="000000"/>
                          </a:solidFill>
                          <a:effectLst/>
                          <a:latin typeface="Aptos Narrow"/>
                        </a:rPr>
                        <a:t>N</a:t>
                      </a:r>
                    </a:p>
                  </a:txBody>
                  <a:tcPr marL="17137" marR="17137" marT="17137" marB="82259" anchor="b">
                    <a:lnL>
                      <a:noFill/>
                    </a:lnL>
                    <a:lnR>
                      <a:noFill/>
                    </a:lnR>
                    <a:lnT>
                      <a:noFill/>
                    </a:lnT>
                    <a:lnB>
                      <a:noFill/>
                    </a:lnB>
                    <a:solidFill>
                      <a:schemeClr val="bg1">
                        <a:lumMod val="95000"/>
                      </a:schemeClr>
                    </a:solidFill>
                  </a:tcPr>
                </a:tc>
                <a:tc>
                  <a:txBody>
                    <a:bodyPr/>
                    <a:lstStyle/>
                    <a:p>
                      <a:pPr algn="l" fontAlgn="b"/>
                      <a:r>
                        <a:rPr lang="en-US" sz="2000" b="0" i="0" u="none" strike="noStrike">
                          <a:solidFill>
                            <a:srgbClr val="000000"/>
                          </a:solidFill>
                          <a:effectLst/>
                          <a:latin typeface="Aptos Narrow"/>
                        </a:rPr>
                        <a:t>894</a:t>
                      </a:r>
                    </a:p>
                  </a:txBody>
                  <a:tcPr marL="17137" marR="17137" marT="17137" marB="82259" anchor="b">
                    <a:lnL>
                      <a:noFill/>
                    </a:lnL>
                    <a:lnR>
                      <a:noFill/>
                    </a:lnR>
                    <a:lnT>
                      <a:noFill/>
                    </a:lnT>
                    <a:lnB>
                      <a:noFill/>
                    </a:lnB>
                    <a:solidFill>
                      <a:schemeClr val="bg1">
                        <a:lumMod val="95000"/>
                      </a:schemeClr>
                    </a:solidFill>
                  </a:tcPr>
                </a:tc>
                <a:tc>
                  <a:txBody>
                    <a:bodyPr/>
                    <a:lstStyle/>
                    <a:p>
                      <a:pPr algn="l" fontAlgn="b"/>
                      <a:r>
                        <a:rPr lang="en-US" sz="2000" b="0" i="0" u="none" strike="noStrike">
                          <a:solidFill>
                            <a:srgbClr val="000000"/>
                          </a:solidFill>
                          <a:effectLst/>
                          <a:latin typeface="Aptos Narrow"/>
                        </a:rPr>
                        <a:t>322</a:t>
                      </a:r>
                    </a:p>
                  </a:txBody>
                  <a:tcPr marL="17137" marR="17137" marT="17137" marB="82259" anchor="b">
                    <a:lnL>
                      <a:noFill/>
                    </a:lnL>
                    <a:lnR>
                      <a:noFill/>
                    </a:lnR>
                    <a:lnT>
                      <a:noFill/>
                    </a:lnT>
                    <a:lnB>
                      <a:noFill/>
                    </a:lnB>
                    <a:solidFill>
                      <a:schemeClr val="bg1">
                        <a:lumMod val="95000"/>
                      </a:schemeClr>
                    </a:solidFill>
                  </a:tcPr>
                </a:tc>
                <a:tc>
                  <a:txBody>
                    <a:bodyPr/>
                    <a:lstStyle/>
                    <a:p>
                      <a:pPr algn="l" fontAlgn="b"/>
                      <a:r>
                        <a:rPr lang="en-US" sz="2000" b="0" i="0" u="none" strike="noStrike">
                          <a:solidFill>
                            <a:srgbClr val="000000"/>
                          </a:solidFill>
                          <a:effectLst/>
                          <a:latin typeface="Aptos Narrow"/>
                        </a:rPr>
                        <a:t>1216</a:t>
                      </a:r>
                    </a:p>
                  </a:txBody>
                  <a:tcPr marL="17137" marR="17137" marT="17137" marB="82259" anchor="b">
                    <a:lnL>
                      <a:noFill/>
                    </a:lnL>
                    <a:lnR>
                      <a:noFill/>
                    </a:lnR>
                    <a:lnT>
                      <a:noFill/>
                    </a:lnT>
                    <a:lnB>
                      <a:noFill/>
                    </a:lnB>
                    <a:solidFill>
                      <a:schemeClr val="bg1">
                        <a:lumMod val="95000"/>
                      </a:schemeClr>
                    </a:solidFill>
                  </a:tcPr>
                </a:tc>
                <a:extLst>
                  <a:ext uri="{0D108BD9-81ED-4DB2-BD59-A6C34878D82A}">
                    <a16:rowId xmlns:a16="http://schemas.microsoft.com/office/drawing/2014/main" val="2796741330"/>
                  </a:ext>
                </a:extLst>
              </a:tr>
              <a:tr h="466818">
                <a:tc>
                  <a:txBody>
                    <a:bodyPr/>
                    <a:lstStyle/>
                    <a:p>
                      <a:pPr algn="l" fontAlgn="b"/>
                      <a:r>
                        <a:rPr lang="en-US" sz="2000" b="0" i="0" u="none" strike="noStrike">
                          <a:solidFill>
                            <a:srgbClr val="000000"/>
                          </a:solidFill>
                          <a:effectLst/>
                          <a:latin typeface="Aptos Narrow"/>
                        </a:rPr>
                        <a:t>Y</a:t>
                      </a:r>
                    </a:p>
                  </a:txBody>
                  <a:tcPr marL="17137" marR="17137" marT="17137" marB="82259" anchor="b">
                    <a:lnL>
                      <a:noFill/>
                    </a:lnL>
                    <a:lnR>
                      <a:noFill/>
                    </a:lnR>
                    <a:lnT>
                      <a:noFill/>
                    </a:lnT>
                    <a:lnB>
                      <a:noFill/>
                    </a:lnB>
                    <a:noFill/>
                  </a:tcPr>
                </a:tc>
                <a:tc>
                  <a:txBody>
                    <a:bodyPr/>
                    <a:lstStyle/>
                    <a:p>
                      <a:pPr algn="l" fontAlgn="b"/>
                      <a:r>
                        <a:rPr lang="en-US" sz="2000" b="0" i="0" u="none" strike="noStrike">
                          <a:solidFill>
                            <a:srgbClr val="000000"/>
                          </a:solidFill>
                          <a:effectLst/>
                          <a:latin typeface="Aptos Narrow"/>
                        </a:rPr>
                        <a:t>688</a:t>
                      </a:r>
                    </a:p>
                  </a:txBody>
                  <a:tcPr marL="17137" marR="17137" marT="17137" marB="82259" anchor="b">
                    <a:lnL>
                      <a:noFill/>
                    </a:lnL>
                    <a:lnR>
                      <a:noFill/>
                    </a:lnR>
                    <a:lnT>
                      <a:noFill/>
                    </a:lnT>
                    <a:lnB>
                      <a:noFill/>
                    </a:lnB>
                    <a:noFill/>
                  </a:tcPr>
                </a:tc>
                <a:tc>
                  <a:txBody>
                    <a:bodyPr/>
                    <a:lstStyle/>
                    <a:p>
                      <a:pPr algn="l" fontAlgn="b"/>
                      <a:r>
                        <a:rPr lang="en-US" sz="2000" b="0" i="0" u="none" strike="noStrike">
                          <a:solidFill>
                            <a:srgbClr val="000000"/>
                          </a:solidFill>
                          <a:effectLst/>
                          <a:latin typeface="Aptos Narrow"/>
                        </a:rPr>
                        <a:t>151</a:t>
                      </a:r>
                    </a:p>
                  </a:txBody>
                  <a:tcPr marL="17137" marR="17137" marT="17137" marB="82259" anchor="b">
                    <a:lnL>
                      <a:noFill/>
                    </a:lnL>
                    <a:lnR>
                      <a:noFill/>
                    </a:lnR>
                    <a:lnT>
                      <a:noFill/>
                    </a:lnT>
                    <a:lnB>
                      <a:noFill/>
                    </a:lnB>
                    <a:noFill/>
                  </a:tcPr>
                </a:tc>
                <a:tc>
                  <a:txBody>
                    <a:bodyPr/>
                    <a:lstStyle/>
                    <a:p>
                      <a:pPr algn="l" fontAlgn="b"/>
                      <a:r>
                        <a:rPr lang="en-US" sz="2000" b="0" i="0" u="none" strike="noStrike">
                          <a:solidFill>
                            <a:srgbClr val="000000"/>
                          </a:solidFill>
                          <a:effectLst/>
                          <a:latin typeface="Aptos Narrow"/>
                        </a:rPr>
                        <a:t>839</a:t>
                      </a:r>
                    </a:p>
                  </a:txBody>
                  <a:tcPr marL="17137" marR="17137" marT="17137" marB="82259" anchor="b">
                    <a:lnL>
                      <a:noFill/>
                    </a:lnL>
                    <a:lnR>
                      <a:noFill/>
                    </a:lnR>
                    <a:lnT>
                      <a:noFill/>
                    </a:lnT>
                    <a:lnB>
                      <a:noFill/>
                    </a:lnB>
                    <a:noFill/>
                  </a:tcPr>
                </a:tc>
                <a:extLst>
                  <a:ext uri="{0D108BD9-81ED-4DB2-BD59-A6C34878D82A}">
                    <a16:rowId xmlns:a16="http://schemas.microsoft.com/office/drawing/2014/main" val="1922045048"/>
                  </a:ext>
                </a:extLst>
              </a:tr>
              <a:tr h="466818">
                <a:tc>
                  <a:txBody>
                    <a:bodyPr/>
                    <a:lstStyle/>
                    <a:p>
                      <a:pPr algn="l" fontAlgn="b"/>
                      <a:r>
                        <a:rPr lang="en-US" sz="2000" b="1" i="0" u="none" strike="noStrike">
                          <a:solidFill>
                            <a:srgbClr val="000000"/>
                          </a:solidFill>
                          <a:effectLst/>
                          <a:latin typeface="Aptos Narrow"/>
                        </a:rPr>
                        <a:t>Grand Total</a:t>
                      </a:r>
                    </a:p>
                  </a:txBody>
                  <a:tcPr marL="17137" marR="17137" marT="17137" marB="82259" anchor="b">
                    <a:lnL>
                      <a:noFill/>
                    </a:lnL>
                    <a:lnR>
                      <a:noFill/>
                    </a:lnR>
                    <a:lnT>
                      <a:noFill/>
                    </a:lnT>
                    <a:lnB>
                      <a:noFill/>
                    </a:lnB>
                    <a:solidFill>
                      <a:srgbClr val="C0E4F5"/>
                    </a:solidFill>
                  </a:tcPr>
                </a:tc>
                <a:tc>
                  <a:txBody>
                    <a:bodyPr/>
                    <a:lstStyle/>
                    <a:p>
                      <a:pPr algn="l" fontAlgn="b"/>
                      <a:r>
                        <a:rPr lang="en-US" sz="2000" b="1" i="0" u="none" strike="noStrike">
                          <a:solidFill>
                            <a:srgbClr val="000000"/>
                          </a:solidFill>
                          <a:effectLst/>
                          <a:latin typeface="Aptos Narrow"/>
                        </a:rPr>
                        <a:t>1582</a:t>
                      </a:r>
                    </a:p>
                  </a:txBody>
                  <a:tcPr marL="17137" marR="17137" marT="17137" marB="82259" anchor="b">
                    <a:lnL>
                      <a:noFill/>
                    </a:lnL>
                    <a:lnR>
                      <a:noFill/>
                    </a:lnR>
                    <a:lnT>
                      <a:noFill/>
                    </a:lnT>
                    <a:lnB>
                      <a:noFill/>
                    </a:lnB>
                    <a:solidFill>
                      <a:srgbClr val="C0E4F5"/>
                    </a:solidFill>
                  </a:tcPr>
                </a:tc>
                <a:tc>
                  <a:txBody>
                    <a:bodyPr/>
                    <a:lstStyle/>
                    <a:p>
                      <a:pPr algn="l" fontAlgn="b"/>
                      <a:r>
                        <a:rPr lang="en-US" sz="2000" b="1" i="0" u="none" strike="noStrike">
                          <a:solidFill>
                            <a:srgbClr val="000000"/>
                          </a:solidFill>
                          <a:effectLst/>
                          <a:latin typeface="Aptos Narrow"/>
                        </a:rPr>
                        <a:t>473</a:t>
                      </a:r>
                    </a:p>
                  </a:txBody>
                  <a:tcPr marL="17137" marR="17137" marT="17137" marB="82259" anchor="b">
                    <a:lnL>
                      <a:noFill/>
                    </a:lnL>
                    <a:lnR>
                      <a:noFill/>
                    </a:lnR>
                    <a:lnT>
                      <a:noFill/>
                    </a:lnT>
                    <a:lnB>
                      <a:noFill/>
                    </a:lnB>
                    <a:solidFill>
                      <a:srgbClr val="C0E4F5"/>
                    </a:solidFill>
                  </a:tcPr>
                </a:tc>
                <a:tc>
                  <a:txBody>
                    <a:bodyPr/>
                    <a:lstStyle/>
                    <a:p>
                      <a:pPr algn="l" fontAlgn="b"/>
                      <a:r>
                        <a:rPr lang="en-US" sz="2000" b="1" i="0" u="none" strike="noStrike">
                          <a:solidFill>
                            <a:srgbClr val="000000"/>
                          </a:solidFill>
                          <a:effectLst/>
                          <a:latin typeface="Aptos Narrow"/>
                        </a:rPr>
                        <a:t>2055</a:t>
                      </a:r>
                    </a:p>
                  </a:txBody>
                  <a:tcPr marL="17137" marR="17137" marT="17137" marB="82259" anchor="b">
                    <a:lnL>
                      <a:noFill/>
                    </a:lnL>
                    <a:lnR>
                      <a:noFill/>
                    </a:lnR>
                    <a:lnT>
                      <a:noFill/>
                    </a:lnT>
                    <a:lnB>
                      <a:noFill/>
                    </a:lnB>
                    <a:solidFill>
                      <a:srgbClr val="C0E4F5"/>
                    </a:solidFill>
                  </a:tcPr>
                </a:tc>
                <a:extLst>
                  <a:ext uri="{0D108BD9-81ED-4DB2-BD59-A6C34878D82A}">
                    <a16:rowId xmlns:a16="http://schemas.microsoft.com/office/drawing/2014/main" val="1437523765"/>
                  </a:ext>
                </a:extLst>
              </a:tr>
            </a:tbl>
          </a:graphicData>
        </a:graphic>
      </p:graphicFrame>
    </p:spTree>
    <p:extLst>
      <p:ext uri="{BB962C8B-B14F-4D97-AF65-F5344CB8AC3E}">
        <p14:creationId xmlns:p14="http://schemas.microsoft.com/office/powerpoint/2010/main" val="409088707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6130003-5222-4875-8738-1217755C7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3861BA-BC23-7C5F-E325-EBA73EE5D64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gradFill flip="none" rotWithShape="1">
                  <a:gsLst>
                    <a:gs pos="28000">
                      <a:srgbClr val="EDEDED"/>
                    </a:gs>
                    <a:gs pos="0">
                      <a:srgbClr val="BFBFBF"/>
                    </a:gs>
                    <a:gs pos="100000">
                      <a:srgbClr val="FFFFFF"/>
                    </a:gs>
                  </a:gsLst>
                  <a:lin ang="4800000" scaled="0"/>
                  <a:tileRect/>
                </a:gradFill>
              </a:rPr>
              <a:t>Chlorine</a:t>
            </a:r>
          </a:p>
        </p:txBody>
      </p:sp>
      <p:sp>
        <p:nvSpPr>
          <p:cNvPr id="20"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323C3B-949E-FFCF-C438-27DD2C19A9F4}"/>
              </a:ext>
            </a:extLst>
          </p:cNvPr>
          <p:cNvSpPr txBox="1"/>
          <p:nvPr/>
        </p:nvSpPr>
        <p:spPr>
          <a:xfrm>
            <a:off x="6096000" y="668485"/>
            <a:ext cx="5257799" cy="550847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defTabSz="914400">
              <a:lnSpc>
                <a:spcPct val="90000"/>
              </a:lnSpc>
              <a:spcAft>
                <a:spcPts val="600"/>
              </a:spcAft>
              <a:buFont typeface="Arial" panose="020B0604020202020204" pitchFamily="34" charset="0"/>
              <a:buChar char="•"/>
            </a:pPr>
            <a:r>
              <a:rPr lang="en-US" sz="2800" dirty="0">
                <a:solidFill>
                  <a:schemeClr val="bg1">
                    <a:lumMod val="95000"/>
                  </a:schemeClr>
                </a:solidFill>
                <a:latin typeface="Calibri"/>
                <a:ea typeface="Calibri"/>
                <a:cs typeface="Calibri"/>
              </a:rPr>
              <a:t>18%</a:t>
            </a:r>
            <a:r>
              <a:rPr lang="en-US" sz="2800" dirty="0">
                <a:solidFill>
                  <a:schemeClr val="bg1">
                    <a:lumMod val="95000"/>
                  </a:schemeClr>
                </a:solidFill>
              </a:rPr>
              <a:t> of facilities that were not management closed, </a:t>
            </a:r>
            <a:r>
              <a:rPr lang="en-US" sz="2800" i="1" u="sng" dirty="0">
                <a:solidFill>
                  <a:schemeClr val="bg1">
                    <a:lumMod val="95000"/>
                  </a:schemeClr>
                </a:solidFill>
              </a:rPr>
              <a:t>without automation</a:t>
            </a:r>
            <a:r>
              <a:rPr lang="en-US" sz="2800" dirty="0">
                <a:solidFill>
                  <a:schemeClr val="bg1">
                    <a:lumMod val="95000"/>
                  </a:schemeClr>
                </a:solidFill>
              </a:rPr>
              <a:t> had chlorine out of range (Ref. 3-503.1) compared with 10% of those not management closed </a:t>
            </a:r>
            <a:r>
              <a:rPr lang="en-US" sz="2800" i="1" u="sng" dirty="0">
                <a:solidFill>
                  <a:schemeClr val="bg1">
                    <a:lumMod val="95000"/>
                  </a:schemeClr>
                </a:solidFill>
              </a:rPr>
              <a:t>with automation.</a:t>
            </a:r>
          </a:p>
          <a:p>
            <a:pPr marL="57150" defTabSz="914400">
              <a:lnSpc>
                <a:spcPct val="90000"/>
              </a:lnSpc>
              <a:spcAft>
                <a:spcPts val="600"/>
              </a:spcAft>
            </a:pPr>
            <a:endParaRPr lang="en-US" sz="2800" i="1" u="sng">
              <a:solidFill>
                <a:schemeClr val="bg1">
                  <a:lumMod val="95000"/>
                </a:schemeClr>
              </a:solidFill>
            </a:endParaRPr>
          </a:p>
          <a:p>
            <a:pPr marL="285750" indent="-228600" defTabSz="914400">
              <a:lnSpc>
                <a:spcPct val="90000"/>
              </a:lnSpc>
              <a:spcAft>
                <a:spcPts val="600"/>
              </a:spcAft>
              <a:buFont typeface="Arial" panose="020B0604020202020204" pitchFamily="34" charset="0"/>
              <a:buChar char="•"/>
            </a:pPr>
            <a:r>
              <a:rPr lang="en-US" sz="2800" dirty="0">
                <a:solidFill>
                  <a:schemeClr val="bg1">
                    <a:lumMod val="95000"/>
                  </a:schemeClr>
                </a:solidFill>
              </a:rPr>
              <a:t>Facilities without automation were </a:t>
            </a:r>
            <a:r>
              <a:rPr lang="en-US" sz="2800" b="1" dirty="0">
                <a:solidFill>
                  <a:srgbClr val="FFFF00"/>
                </a:solidFill>
                <a:latin typeface="Calibri"/>
                <a:ea typeface="Calibri"/>
                <a:cs typeface="Calibri"/>
              </a:rPr>
              <a:t>1.8x</a:t>
            </a:r>
            <a:r>
              <a:rPr lang="en-US" sz="2800" dirty="0">
                <a:solidFill>
                  <a:schemeClr val="bg1">
                    <a:lumMod val="95000"/>
                  </a:schemeClr>
                </a:solidFill>
              </a:rPr>
              <a:t> more likely to have closures by SNHD due to chlorine levels out of range than those with automation.</a:t>
            </a:r>
          </a:p>
          <a:p>
            <a:pPr marL="285750" indent="-228600" defTabSz="914400">
              <a:lnSpc>
                <a:spcPct val="90000"/>
              </a:lnSpc>
              <a:spcAft>
                <a:spcPts val="600"/>
              </a:spcAft>
              <a:buFont typeface="Arial" panose="020B0604020202020204" pitchFamily="34" charset="0"/>
              <a:buChar char="•"/>
            </a:pPr>
            <a:endParaRPr lang="en-US" sz="2400" i="1" u="sng">
              <a:gradFill>
                <a:gsLst>
                  <a:gs pos="0">
                    <a:srgbClr val="BFBFBF"/>
                  </a:gs>
                  <a:gs pos="34000">
                    <a:srgbClr val="EDEDED"/>
                  </a:gs>
                  <a:gs pos="100000">
                    <a:srgbClr val="FFFFFF"/>
                  </a:gs>
                </a:gsLst>
                <a:lin ang="4800000" scaled="0"/>
              </a:gradFill>
            </a:endParaRPr>
          </a:p>
          <a:p>
            <a:pPr marL="285750" indent="-228600" defTabSz="914400">
              <a:lnSpc>
                <a:spcPct val="90000"/>
              </a:lnSpc>
              <a:spcAft>
                <a:spcPts val="600"/>
              </a:spcAft>
              <a:buFont typeface="Arial" panose="020B0604020202020204" pitchFamily="34" charset="0"/>
              <a:buChar char="•"/>
            </a:pPr>
            <a:endParaRPr lang="en-US" sz="2400">
              <a:gradFill>
                <a:gsLst>
                  <a:gs pos="0">
                    <a:srgbClr val="BFBFBF"/>
                  </a:gs>
                  <a:gs pos="34000">
                    <a:srgbClr val="EDEDED"/>
                  </a:gs>
                  <a:gs pos="100000">
                    <a:srgbClr val="FFFFFF"/>
                  </a:gs>
                </a:gsLst>
                <a:lin ang="4800000" scaled="0"/>
              </a:gradFill>
            </a:endParaRPr>
          </a:p>
        </p:txBody>
      </p:sp>
      <p:graphicFrame>
        <p:nvGraphicFramePr>
          <p:cNvPr id="8" name="Content Placeholder 7">
            <a:extLst>
              <a:ext uri="{FF2B5EF4-FFF2-40B4-BE49-F238E27FC236}">
                <a16:creationId xmlns:a16="http://schemas.microsoft.com/office/drawing/2014/main" id="{043C61E7-D1ED-465A-5BAF-97BC4D5F790F}"/>
              </a:ext>
            </a:extLst>
          </p:cNvPr>
          <p:cNvGraphicFramePr>
            <a:graphicFrameLocks noGrp="1"/>
          </p:cNvGraphicFramePr>
          <p:nvPr>
            <p:ph idx="1"/>
            <p:extLst>
              <p:ext uri="{D42A27DB-BD31-4B8C-83A1-F6EECF244321}">
                <p14:modId xmlns:p14="http://schemas.microsoft.com/office/powerpoint/2010/main" val="2327959755"/>
              </p:ext>
            </p:extLst>
          </p:nvPr>
        </p:nvGraphicFramePr>
        <p:xfrm>
          <a:off x="1002082" y="2160739"/>
          <a:ext cx="4435556" cy="3465454"/>
        </p:xfrm>
        <a:graphic>
          <a:graphicData uri="http://schemas.openxmlformats.org/drawingml/2006/table">
            <a:tbl>
              <a:tblPr bandRow="1">
                <a:tableStyleId>{5C22544A-7EE6-4342-B048-85BDC9FD1C3A}</a:tableStyleId>
              </a:tblPr>
              <a:tblGrid>
                <a:gridCol w="1611906">
                  <a:extLst>
                    <a:ext uri="{9D8B030D-6E8A-4147-A177-3AD203B41FA5}">
                      <a16:colId xmlns:a16="http://schemas.microsoft.com/office/drawing/2014/main" val="2992793786"/>
                    </a:ext>
                  </a:extLst>
                </a:gridCol>
                <a:gridCol w="1057922">
                  <a:extLst>
                    <a:ext uri="{9D8B030D-6E8A-4147-A177-3AD203B41FA5}">
                      <a16:colId xmlns:a16="http://schemas.microsoft.com/office/drawing/2014/main" val="3214187162"/>
                    </a:ext>
                  </a:extLst>
                </a:gridCol>
                <a:gridCol w="662892">
                  <a:extLst>
                    <a:ext uri="{9D8B030D-6E8A-4147-A177-3AD203B41FA5}">
                      <a16:colId xmlns:a16="http://schemas.microsoft.com/office/drawing/2014/main" val="809023939"/>
                    </a:ext>
                  </a:extLst>
                </a:gridCol>
                <a:gridCol w="351275">
                  <a:extLst>
                    <a:ext uri="{9D8B030D-6E8A-4147-A177-3AD203B41FA5}">
                      <a16:colId xmlns:a16="http://schemas.microsoft.com/office/drawing/2014/main" val="138371695"/>
                    </a:ext>
                  </a:extLst>
                </a:gridCol>
                <a:gridCol w="751561">
                  <a:extLst>
                    <a:ext uri="{9D8B030D-6E8A-4147-A177-3AD203B41FA5}">
                      <a16:colId xmlns:a16="http://schemas.microsoft.com/office/drawing/2014/main" val="331018162"/>
                    </a:ext>
                  </a:extLst>
                </a:gridCol>
              </a:tblGrid>
              <a:tr h="561382">
                <a:tc>
                  <a:txBody>
                    <a:bodyPr/>
                    <a:lstStyle/>
                    <a:p>
                      <a:pPr algn="l" fontAlgn="b"/>
                      <a:r>
                        <a:rPr lang="en-US" sz="1000" b="1" i="0" u="none" strike="noStrike">
                          <a:solidFill>
                            <a:srgbClr val="000000"/>
                          </a:solidFill>
                          <a:effectLst/>
                          <a:latin typeface="Aptos Narrow"/>
                        </a:rPr>
                        <a:t>Count of PR</a:t>
                      </a:r>
                    </a:p>
                  </a:txBody>
                  <a:tcPr marL="8868" marR="8868" marT="8868" marB="42567" anchor="b">
                    <a:lnL>
                      <a:noFill/>
                    </a:lnL>
                    <a:lnR>
                      <a:noFill/>
                    </a:lnR>
                    <a:lnT>
                      <a:noFill/>
                    </a:lnT>
                    <a:lnB>
                      <a:noFill/>
                    </a:lnB>
                    <a:solidFill>
                      <a:schemeClr val="bg2">
                        <a:lumMod val="75000"/>
                      </a:schemeClr>
                    </a:solidFill>
                  </a:tcPr>
                </a:tc>
                <a:tc>
                  <a:txBody>
                    <a:bodyPr/>
                    <a:lstStyle/>
                    <a:p>
                      <a:pPr algn="l" fontAlgn="b"/>
                      <a:endParaRPr lang="en-US" sz="1000" b="1" i="0" u="none" strike="noStrike">
                        <a:solidFill>
                          <a:srgbClr val="000000"/>
                        </a:solidFill>
                        <a:effectLst/>
                        <a:latin typeface="Aptos Narrow" panose="020B0004020202020204" pitchFamily="34" charset="0"/>
                      </a:endParaRPr>
                    </a:p>
                  </a:txBody>
                  <a:tcPr marL="8868" marR="8868" marT="8868" marB="42567" anchor="b">
                    <a:lnL>
                      <a:noFill/>
                    </a:lnL>
                    <a:lnR>
                      <a:noFill/>
                    </a:lnR>
                    <a:lnT>
                      <a:noFill/>
                    </a:lnT>
                    <a:lnB>
                      <a:noFill/>
                    </a:lnB>
                    <a:solidFill>
                      <a:schemeClr val="bg2">
                        <a:lumMod val="75000"/>
                      </a:schemeClr>
                    </a:solidFill>
                  </a:tcPr>
                </a:tc>
                <a:tc>
                  <a:txBody>
                    <a:bodyPr/>
                    <a:lstStyle/>
                    <a:p>
                      <a:pPr algn="l" fontAlgn="b"/>
                      <a:r>
                        <a:rPr lang="en-US" sz="1000" b="1" i="0" u="none" strike="noStrike">
                          <a:solidFill>
                            <a:srgbClr val="000000"/>
                          </a:solidFill>
                          <a:effectLst/>
                          <a:latin typeface="Aptos Narrow"/>
                        </a:rPr>
                        <a:t>Cl/Br was IN or OUT</a:t>
                      </a:r>
                    </a:p>
                  </a:txBody>
                  <a:tcPr marL="8868" marR="8868" marT="8868" marB="42567" anchor="b">
                    <a:lnL>
                      <a:noFill/>
                    </a:lnL>
                    <a:lnR>
                      <a:noFill/>
                    </a:lnR>
                    <a:lnT>
                      <a:noFill/>
                    </a:lnT>
                    <a:lnB>
                      <a:noFill/>
                    </a:lnB>
                    <a:solidFill>
                      <a:schemeClr val="bg2">
                        <a:lumMod val="75000"/>
                      </a:schemeClr>
                    </a:solidFill>
                  </a:tcPr>
                </a:tc>
                <a:tc>
                  <a:txBody>
                    <a:bodyPr/>
                    <a:lstStyle/>
                    <a:p>
                      <a:pPr algn="l" fontAlgn="b"/>
                      <a:endParaRPr lang="en-US" sz="1000" b="1" i="0" u="none" strike="noStrike">
                        <a:solidFill>
                          <a:srgbClr val="000000"/>
                        </a:solidFill>
                        <a:effectLst/>
                        <a:latin typeface="Aptos Narrow" panose="020B0004020202020204" pitchFamily="34" charset="0"/>
                      </a:endParaRPr>
                    </a:p>
                  </a:txBody>
                  <a:tcPr marL="8868" marR="8868" marT="8868" marB="42567" anchor="b">
                    <a:lnL>
                      <a:noFill/>
                    </a:lnL>
                    <a:lnR>
                      <a:noFill/>
                    </a:lnR>
                    <a:lnT>
                      <a:noFill/>
                    </a:lnT>
                    <a:lnB>
                      <a:noFill/>
                    </a:lnB>
                    <a:solidFill>
                      <a:schemeClr val="bg2">
                        <a:lumMod val="75000"/>
                      </a:schemeClr>
                    </a:solidFill>
                  </a:tcPr>
                </a:tc>
                <a:tc>
                  <a:txBody>
                    <a:bodyPr/>
                    <a:lstStyle/>
                    <a:p>
                      <a:pPr algn="l" fontAlgn="b"/>
                      <a:endParaRPr lang="en-US" sz="1000" b="1" i="0" u="none" strike="noStrike">
                        <a:solidFill>
                          <a:srgbClr val="000000"/>
                        </a:solidFill>
                        <a:effectLst/>
                        <a:latin typeface="Aptos Narrow" panose="020B0004020202020204" pitchFamily="34" charset="0"/>
                      </a:endParaRPr>
                    </a:p>
                  </a:txBody>
                  <a:tcPr marL="8868" marR="8868" marT="8868" marB="42567" anchor="b">
                    <a:lnL>
                      <a:noFill/>
                    </a:lnL>
                    <a:lnR>
                      <a:noFill/>
                    </a:lnR>
                    <a:lnT>
                      <a:noFill/>
                    </a:lnT>
                    <a:lnB>
                      <a:noFill/>
                    </a:lnB>
                    <a:solidFill>
                      <a:schemeClr val="bg2">
                        <a:lumMod val="75000"/>
                      </a:schemeClr>
                    </a:solidFill>
                  </a:tcPr>
                </a:tc>
                <a:extLst>
                  <a:ext uri="{0D108BD9-81ED-4DB2-BD59-A6C34878D82A}">
                    <a16:rowId xmlns:a16="http://schemas.microsoft.com/office/drawing/2014/main" val="1349957383"/>
                  </a:ext>
                </a:extLst>
              </a:tr>
              <a:tr h="561382">
                <a:tc>
                  <a:txBody>
                    <a:bodyPr/>
                    <a:lstStyle/>
                    <a:p>
                      <a:pPr algn="l" fontAlgn="b"/>
                      <a:r>
                        <a:rPr lang="en-US" sz="1000" b="1" i="0" u="none" strike="noStrike">
                          <a:solidFill>
                            <a:srgbClr val="000000"/>
                          </a:solidFill>
                          <a:effectLst/>
                          <a:latin typeface="Aptos Narrow"/>
                        </a:rPr>
                        <a:t>Management Closed (Y/N)</a:t>
                      </a:r>
                    </a:p>
                  </a:txBody>
                  <a:tcPr marL="8868" marR="8868" marT="8868" marB="42567" anchor="b">
                    <a:lnL>
                      <a:noFill/>
                    </a:lnL>
                    <a:lnR>
                      <a:noFill/>
                    </a:lnR>
                    <a:lnT>
                      <a:noFill/>
                    </a:lnT>
                    <a:lnB>
                      <a:noFill/>
                    </a:lnB>
                    <a:solidFill>
                      <a:schemeClr val="bg2">
                        <a:lumMod val="75000"/>
                      </a:schemeClr>
                    </a:solidFill>
                  </a:tcPr>
                </a:tc>
                <a:tc>
                  <a:txBody>
                    <a:bodyPr/>
                    <a:lstStyle/>
                    <a:p>
                      <a:pPr algn="l" fontAlgn="b"/>
                      <a:r>
                        <a:rPr lang="en-US" sz="1000" b="1" i="0" u="none" strike="noStrike">
                          <a:solidFill>
                            <a:srgbClr val="000000"/>
                          </a:solidFill>
                          <a:effectLst/>
                          <a:latin typeface="Aptos Narrow"/>
                        </a:rPr>
                        <a:t>Automated Feed Equipment (Y/N)</a:t>
                      </a:r>
                    </a:p>
                  </a:txBody>
                  <a:tcPr marL="8868" marR="8868" marT="8868" marB="42567" anchor="b">
                    <a:lnL>
                      <a:noFill/>
                    </a:lnL>
                    <a:lnR>
                      <a:noFill/>
                    </a:lnR>
                    <a:lnT>
                      <a:noFill/>
                    </a:lnT>
                    <a:lnB>
                      <a:noFill/>
                    </a:lnB>
                    <a:solidFill>
                      <a:schemeClr val="bg2">
                        <a:lumMod val="75000"/>
                      </a:schemeClr>
                    </a:solidFill>
                  </a:tcPr>
                </a:tc>
                <a:tc>
                  <a:txBody>
                    <a:bodyPr/>
                    <a:lstStyle/>
                    <a:p>
                      <a:pPr algn="l" fontAlgn="b"/>
                      <a:r>
                        <a:rPr lang="en-US" sz="1000" b="1" i="0" u="none" strike="noStrike">
                          <a:solidFill>
                            <a:srgbClr val="000000"/>
                          </a:solidFill>
                          <a:effectLst/>
                          <a:latin typeface="Aptos Narrow"/>
                        </a:rPr>
                        <a:t>IN</a:t>
                      </a:r>
                    </a:p>
                  </a:txBody>
                  <a:tcPr marL="8868" marR="8868" marT="8868" marB="42567" anchor="b">
                    <a:lnL>
                      <a:noFill/>
                    </a:lnL>
                    <a:lnR>
                      <a:noFill/>
                    </a:lnR>
                    <a:lnT>
                      <a:noFill/>
                    </a:lnT>
                    <a:lnB>
                      <a:noFill/>
                    </a:lnB>
                    <a:solidFill>
                      <a:schemeClr val="bg2">
                        <a:lumMod val="75000"/>
                      </a:schemeClr>
                    </a:solidFill>
                  </a:tcPr>
                </a:tc>
                <a:tc>
                  <a:txBody>
                    <a:bodyPr/>
                    <a:lstStyle/>
                    <a:p>
                      <a:pPr algn="l" fontAlgn="b"/>
                      <a:r>
                        <a:rPr lang="en-US" sz="1000" b="1" i="0" u="none" strike="noStrike">
                          <a:solidFill>
                            <a:srgbClr val="000000"/>
                          </a:solidFill>
                          <a:effectLst/>
                          <a:latin typeface="Aptos Narrow"/>
                        </a:rPr>
                        <a:t>OUT</a:t>
                      </a:r>
                    </a:p>
                  </a:txBody>
                  <a:tcPr marL="8868" marR="8868" marT="8868" marB="42567" anchor="b">
                    <a:lnL>
                      <a:noFill/>
                    </a:lnL>
                    <a:lnR>
                      <a:noFill/>
                    </a:lnR>
                    <a:lnT>
                      <a:noFill/>
                    </a:lnT>
                    <a:lnB>
                      <a:noFill/>
                    </a:lnB>
                    <a:solidFill>
                      <a:schemeClr val="bg2">
                        <a:lumMod val="75000"/>
                      </a:schemeClr>
                    </a:solidFill>
                  </a:tcPr>
                </a:tc>
                <a:tc>
                  <a:txBody>
                    <a:bodyPr/>
                    <a:lstStyle/>
                    <a:p>
                      <a:pPr algn="l" fontAlgn="b"/>
                      <a:r>
                        <a:rPr lang="en-US" sz="1000" b="1" i="0" u="none" strike="noStrike">
                          <a:solidFill>
                            <a:srgbClr val="000000"/>
                          </a:solidFill>
                          <a:effectLst/>
                          <a:latin typeface="Aptos Narrow"/>
                        </a:rPr>
                        <a:t>Grand Total</a:t>
                      </a:r>
                    </a:p>
                  </a:txBody>
                  <a:tcPr marL="8868" marR="8868" marT="8868" marB="42567" anchor="b">
                    <a:lnL>
                      <a:noFill/>
                    </a:lnL>
                    <a:lnR>
                      <a:noFill/>
                    </a:lnR>
                    <a:lnT>
                      <a:noFill/>
                    </a:lnT>
                    <a:lnB>
                      <a:noFill/>
                    </a:lnB>
                    <a:solidFill>
                      <a:schemeClr val="bg2">
                        <a:lumMod val="75000"/>
                      </a:schemeClr>
                    </a:solidFill>
                  </a:tcPr>
                </a:tc>
                <a:extLst>
                  <a:ext uri="{0D108BD9-81ED-4DB2-BD59-A6C34878D82A}">
                    <a16:rowId xmlns:a16="http://schemas.microsoft.com/office/drawing/2014/main" val="1346458228"/>
                  </a:ext>
                </a:extLst>
              </a:tr>
              <a:tr h="334670">
                <a:tc>
                  <a:txBody>
                    <a:bodyPr/>
                    <a:lstStyle/>
                    <a:p>
                      <a:pPr algn="l" fontAlgn="b"/>
                      <a:r>
                        <a:rPr lang="en-US" sz="1000" b="1" i="0" u="none" strike="noStrike">
                          <a:solidFill>
                            <a:srgbClr val="000000"/>
                          </a:solidFill>
                          <a:effectLst/>
                          <a:latin typeface="Aptos Narrow"/>
                        </a:rPr>
                        <a:t>N</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N</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459</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103</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562</a:t>
                      </a:r>
                    </a:p>
                  </a:txBody>
                  <a:tcPr marL="8868" marR="8868" marT="8868" marB="42567" anchor="b">
                    <a:lnL>
                      <a:noFill/>
                    </a:lnL>
                    <a:lnR>
                      <a:noFill/>
                    </a:lnR>
                    <a:lnT>
                      <a:noFill/>
                    </a:lnT>
                    <a:lnB>
                      <a:noFill/>
                    </a:lnB>
                    <a:noFill/>
                  </a:tcPr>
                </a:tc>
                <a:extLst>
                  <a:ext uri="{0D108BD9-81ED-4DB2-BD59-A6C34878D82A}">
                    <a16:rowId xmlns:a16="http://schemas.microsoft.com/office/drawing/2014/main" val="1809987316"/>
                  </a:ext>
                </a:extLst>
              </a:tr>
              <a:tr h="334670">
                <a:tc>
                  <a:txBody>
                    <a:bodyPr/>
                    <a:lstStyle/>
                    <a:p>
                      <a:pPr algn="l" fontAlgn="b"/>
                      <a:endParaRPr lang="en-US" sz="1000" b="1" i="0" u="none" strike="noStrike">
                        <a:solidFill>
                          <a:srgbClr val="000000"/>
                        </a:solidFill>
                        <a:effectLst/>
                        <a:latin typeface="Aptos Narrow" panose="020B0004020202020204" pitchFamily="34" charset="0"/>
                      </a:endParaRP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Y</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505</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58</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563</a:t>
                      </a:r>
                    </a:p>
                  </a:txBody>
                  <a:tcPr marL="8868" marR="8868" marT="8868" marB="42567" anchor="b">
                    <a:lnL>
                      <a:noFill/>
                    </a:lnL>
                    <a:lnR>
                      <a:noFill/>
                    </a:lnR>
                    <a:lnT>
                      <a:noFill/>
                    </a:lnT>
                    <a:lnB>
                      <a:noFill/>
                    </a:lnB>
                    <a:noFill/>
                  </a:tcPr>
                </a:tc>
                <a:extLst>
                  <a:ext uri="{0D108BD9-81ED-4DB2-BD59-A6C34878D82A}">
                    <a16:rowId xmlns:a16="http://schemas.microsoft.com/office/drawing/2014/main" val="3000095713"/>
                  </a:ext>
                </a:extLst>
              </a:tr>
              <a:tr h="334670">
                <a:tc>
                  <a:txBody>
                    <a:bodyPr/>
                    <a:lstStyle/>
                    <a:p>
                      <a:pPr algn="l" fontAlgn="b"/>
                      <a:r>
                        <a:rPr lang="en-US" sz="1000" b="1" i="0" u="none" strike="noStrike">
                          <a:solidFill>
                            <a:srgbClr val="000000"/>
                          </a:solidFill>
                          <a:effectLst/>
                          <a:latin typeface="Aptos Narrow"/>
                        </a:rPr>
                        <a:t>N Total</a:t>
                      </a:r>
                    </a:p>
                  </a:txBody>
                  <a:tcPr marL="8868" marR="8868" marT="8868" marB="42567" anchor="b">
                    <a:lnL>
                      <a:noFill/>
                    </a:lnL>
                    <a:lnR>
                      <a:noFill/>
                    </a:lnR>
                    <a:lnT>
                      <a:noFill/>
                    </a:lnT>
                    <a:lnB>
                      <a:noFill/>
                    </a:lnB>
                    <a:solidFill>
                      <a:schemeClr val="bg1">
                        <a:lumMod val="85000"/>
                      </a:schemeClr>
                    </a:solidFill>
                  </a:tcPr>
                </a:tc>
                <a:tc>
                  <a:txBody>
                    <a:bodyPr/>
                    <a:lstStyle/>
                    <a:p>
                      <a:pPr algn="l" fontAlgn="b"/>
                      <a:endParaRPr lang="en-US" sz="1000" b="1" i="0" u="none" strike="noStrike">
                        <a:solidFill>
                          <a:srgbClr val="000000"/>
                        </a:solidFill>
                        <a:effectLst/>
                        <a:latin typeface="Aptos Narrow" panose="020B0004020202020204" pitchFamily="34" charset="0"/>
                      </a:endParaRPr>
                    </a:p>
                  </a:txBody>
                  <a:tcPr marL="8868" marR="8868" marT="8868" marB="42567" anchor="b">
                    <a:lnL>
                      <a:noFill/>
                    </a:lnL>
                    <a:lnR>
                      <a:noFill/>
                    </a:lnR>
                    <a:lnT>
                      <a:noFill/>
                    </a:lnT>
                    <a:lnB>
                      <a:noFill/>
                    </a:lnB>
                    <a:solidFill>
                      <a:schemeClr val="bg1">
                        <a:lumMod val="85000"/>
                      </a:schemeClr>
                    </a:solidFill>
                  </a:tcPr>
                </a:tc>
                <a:tc>
                  <a:txBody>
                    <a:bodyPr/>
                    <a:lstStyle/>
                    <a:p>
                      <a:pPr algn="l" fontAlgn="b"/>
                      <a:r>
                        <a:rPr lang="en-US" sz="1000" b="1" i="0" u="none" strike="noStrike">
                          <a:solidFill>
                            <a:srgbClr val="000000"/>
                          </a:solidFill>
                          <a:effectLst/>
                          <a:latin typeface="Aptos Narrow"/>
                        </a:rPr>
                        <a:t>964</a:t>
                      </a:r>
                    </a:p>
                  </a:txBody>
                  <a:tcPr marL="8868" marR="8868" marT="8868" marB="42567" anchor="b">
                    <a:lnL>
                      <a:noFill/>
                    </a:lnL>
                    <a:lnR>
                      <a:noFill/>
                    </a:lnR>
                    <a:lnT>
                      <a:noFill/>
                    </a:lnT>
                    <a:lnB>
                      <a:noFill/>
                    </a:lnB>
                    <a:solidFill>
                      <a:schemeClr val="bg1">
                        <a:lumMod val="85000"/>
                      </a:schemeClr>
                    </a:solidFill>
                  </a:tcPr>
                </a:tc>
                <a:tc>
                  <a:txBody>
                    <a:bodyPr/>
                    <a:lstStyle/>
                    <a:p>
                      <a:pPr algn="l" fontAlgn="b"/>
                      <a:r>
                        <a:rPr lang="en-US" sz="1000" b="1" i="0" u="none" strike="noStrike">
                          <a:solidFill>
                            <a:srgbClr val="000000"/>
                          </a:solidFill>
                          <a:effectLst/>
                          <a:latin typeface="Aptos Narrow"/>
                        </a:rPr>
                        <a:t>161</a:t>
                      </a:r>
                    </a:p>
                  </a:txBody>
                  <a:tcPr marL="8868" marR="8868" marT="8868" marB="42567" anchor="b">
                    <a:lnL>
                      <a:noFill/>
                    </a:lnL>
                    <a:lnR>
                      <a:noFill/>
                    </a:lnR>
                    <a:lnT>
                      <a:noFill/>
                    </a:lnT>
                    <a:lnB>
                      <a:noFill/>
                    </a:lnB>
                    <a:solidFill>
                      <a:schemeClr val="bg1">
                        <a:lumMod val="85000"/>
                      </a:schemeClr>
                    </a:solidFill>
                  </a:tcPr>
                </a:tc>
                <a:tc>
                  <a:txBody>
                    <a:bodyPr/>
                    <a:lstStyle/>
                    <a:p>
                      <a:pPr algn="l" fontAlgn="b"/>
                      <a:r>
                        <a:rPr lang="en-US" sz="1000" b="1" i="0" u="none" strike="noStrike">
                          <a:solidFill>
                            <a:srgbClr val="000000"/>
                          </a:solidFill>
                          <a:effectLst/>
                          <a:latin typeface="Aptos Narrow"/>
                        </a:rPr>
                        <a:t>1125</a:t>
                      </a:r>
                    </a:p>
                  </a:txBody>
                  <a:tcPr marL="8868" marR="8868" marT="8868" marB="42567" anchor="b">
                    <a:lnL>
                      <a:noFill/>
                    </a:lnL>
                    <a:lnR>
                      <a:noFill/>
                    </a:lnR>
                    <a:lnT>
                      <a:noFill/>
                    </a:lnT>
                    <a:lnB>
                      <a:noFill/>
                    </a:lnB>
                    <a:solidFill>
                      <a:schemeClr val="bg1">
                        <a:lumMod val="85000"/>
                      </a:schemeClr>
                    </a:solidFill>
                  </a:tcPr>
                </a:tc>
                <a:extLst>
                  <a:ext uri="{0D108BD9-81ED-4DB2-BD59-A6C34878D82A}">
                    <a16:rowId xmlns:a16="http://schemas.microsoft.com/office/drawing/2014/main" val="797023100"/>
                  </a:ext>
                </a:extLst>
              </a:tr>
              <a:tr h="334670">
                <a:tc>
                  <a:txBody>
                    <a:bodyPr/>
                    <a:lstStyle/>
                    <a:p>
                      <a:pPr algn="l" fontAlgn="b"/>
                      <a:r>
                        <a:rPr lang="en-US" sz="1000" b="1" i="0" u="none" strike="noStrike">
                          <a:solidFill>
                            <a:srgbClr val="000000"/>
                          </a:solidFill>
                          <a:effectLst/>
                          <a:latin typeface="Aptos Narrow"/>
                        </a:rPr>
                        <a:t>Y</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N</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435</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219</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654</a:t>
                      </a:r>
                    </a:p>
                  </a:txBody>
                  <a:tcPr marL="8868" marR="8868" marT="8868" marB="42567" anchor="b">
                    <a:lnL>
                      <a:noFill/>
                    </a:lnL>
                    <a:lnR>
                      <a:noFill/>
                    </a:lnR>
                    <a:lnT>
                      <a:noFill/>
                    </a:lnT>
                    <a:lnB>
                      <a:noFill/>
                    </a:lnB>
                    <a:noFill/>
                  </a:tcPr>
                </a:tc>
                <a:extLst>
                  <a:ext uri="{0D108BD9-81ED-4DB2-BD59-A6C34878D82A}">
                    <a16:rowId xmlns:a16="http://schemas.microsoft.com/office/drawing/2014/main" val="64990479"/>
                  </a:ext>
                </a:extLst>
              </a:tr>
              <a:tr h="334670">
                <a:tc>
                  <a:txBody>
                    <a:bodyPr/>
                    <a:lstStyle/>
                    <a:p>
                      <a:pPr algn="l" fontAlgn="b"/>
                      <a:endParaRPr lang="en-US" sz="1000" b="1" i="0" u="none" strike="noStrike">
                        <a:solidFill>
                          <a:srgbClr val="000000"/>
                        </a:solidFill>
                        <a:effectLst/>
                        <a:latin typeface="Aptos Narrow" panose="020B0004020202020204" pitchFamily="34" charset="0"/>
                      </a:endParaRP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Y</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183</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93</a:t>
                      </a:r>
                    </a:p>
                  </a:txBody>
                  <a:tcPr marL="8868" marR="8868" marT="8868" marB="42567" anchor="b">
                    <a:lnL>
                      <a:noFill/>
                    </a:lnL>
                    <a:lnR>
                      <a:noFill/>
                    </a:lnR>
                    <a:lnT>
                      <a:noFill/>
                    </a:lnT>
                    <a:lnB>
                      <a:noFill/>
                    </a:lnB>
                    <a:noFill/>
                  </a:tcPr>
                </a:tc>
                <a:tc>
                  <a:txBody>
                    <a:bodyPr/>
                    <a:lstStyle/>
                    <a:p>
                      <a:pPr algn="l" fontAlgn="b"/>
                      <a:r>
                        <a:rPr lang="en-US" sz="1000" b="0" i="0" u="none" strike="noStrike">
                          <a:solidFill>
                            <a:srgbClr val="000000"/>
                          </a:solidFill>
                          <a:effectLst/>
                          <a:latin typeface="Aptos Narrow"/>
                        </a:rPr>
                        <a:t>276</a:t>
                      </a:r>
                    </a:p>
                  </a:txBody>
                  <a:tcPr marL="8868" marR="8868" marT="8868" marB="42567" anchor="b">
                    <a:lnL>
                      <a:noFill/>
                    </a:lnL>
                    <a:lnR>
                      <a:noFill/>
                    </a:lnR>
                    <a:lnT>
                      <a:noFill/>
                    </a:lnT>
                    <a:lnB>
                      <a:noFill/>
                    </a:lnB>
                    <a:noFill/>
                  </a:tcPr>
                </a:tc>
                <a:extLst>
                  <a:ext uri="{0D108BD9-81ED-4DB2-BD59-A6C34878D82A}">
                    <a16:rowId xmlns:a16="http://schemas.microsoft.com/office/drawing/2014/main" val="156312747"/>
                  </a:ext>
                </a:extLst>
              </a:tr>
              <a:tr h="334670">
                <a:tc>
                  <a:txBody>
                    <a:bodyPr/>
                    <a:lstStyle/>
                    <a:p>
                      <a:pPr algn="l" fontAlgn="b"/>
                      <a:r>
                        <a:rPr lang="en-US" sz="1000" b="1" i="0" u="none" strike="noStrike">
                          <a:solidFill>
                            <a:srgbClr val="000000"/>
                          </a:solidFill>
                          <a:effectLst/>
                          <a:latin typeface="Aptos Narrow"/>
                        </a:rPr>
                        <a:t>Y Total</a:t>
                      </a:r>
                    </a:p>
                  </a:txBody>
                  <a:tcPr marL="8868" marR="8868" marT="8868" marB="42567" anchor="b">
                    <a:lnL>
                      <a:noFill/>
                    </a:lnL>
                    <a:lnR>
                      <a:noFill/>
                    </a:lnR>
                    <a:lnT>
                      <a:noFill/>
                    </a:lnT>
                    <a:lnB>
                      <a:noFill/>
                    </a:lnB>
                    <a:solidFill>
                      <a:schemeClr val="bg1">
                        <a:lumMod val="85000"/>
                      </a:schemeClr>
                    </a:solidFill>
                  </a:tcPr>
                </a:tc>
                <a:tc>
                  <a:txBody>
                    <a:bodyPr/>
                    <a:lstStyle/>
                    <a:p>
                      <a:pPr algn="l" fontAlgn="b"/>
                      <a:endParaRPr lang="en-US" sz="1000" b="1" i="0" u="none" strike="noStrike">
                        <a:solidFill>
                          <a:srgbClr val="000000"/>
                        </a:solidFill>
                        <a:effectLst/>
                        <a:latin typeface="Aptos Narrow" panose="020B0004020202020204" pitchFamily="34" charset="0"/>
                      </a:endParaRPr>
                    </a:p>
                  </a:txBody>
                  <a:tcPr marL="8868" marR="8868" marT="8868" marB="42567" anchor="b">
                    <a:lnL>
                      <a:noFill/>
                    </a:lnL>
                    <a:lnR>
                      <a:noFill/>
                    </a:lnR>
                    <a:lnT>
                      <a:noFill/>
                    </a:lnT>
                    <a:lnB>
                      <a:noFill/>
                    </a:lnB>
                    <a:solidFill>
                      <a:schemeClr val="bg1">
                        <a:lumMod val="85000"/>
                      </a:schemeClr>
                    </a:solidFill>
                  </a:tcPr>
                </a:tc>
                <a:tc>
                  <a:txBody>
                    <a:bodyPr/>
                    <a:lstStyle/>
                    <a:p>
                      <a:pPr algn="l" fontAlgn="b"/>
                      <a:r>
                        <a:rPr lang="en-US" sz="1000" b="1" i="0" u="none" strike="noStrike">
                          <a:solidFill>
                            <a:srgbClr val="000000"/>
                          </a:solidFill>
                          <a:effectLst/>
                          <a:latin typeface="Aptos Narrow"/>
                        </a:rPr>
                        <a:t>618</a:t>
                      </a:r>
                    </a:p>
                  </a:txBody>
                  <a:tcPr marL="8868" marR="8868" marT="8868" marB="42567" anchor="b">
                    <a:lnL>
                      <a:noFill/>
                    </a:lnL>
                    <a:lnR>
                      <a:noFill/>
                    </a:lnR>
                    <a:lnT>
                      <a:noFill/>
                    </a:lnT>
                    <a:lnB>
                      <a:noFill/>
                    </a:lnB>
                    <a:solidFill>
                      <a:schemeClr val="bg1">
                        <a:lumMod val="85000"/>
                      </a:schemeClr>
                    </a:solidFill>
                  </a:tcPr>
                </a:tc>
                <a:tc>
                  <a:txBody>
                    <a:bodyPr/>
                    <a:lstStyle/>
                    <a:p>
                      <a:pPr algn="l" fontAlgn="b"/>
                      <a:r>
                        <a:rPr lang="en-US" sz="1000" b="1" i="0" u="none" strike="noStrike">
                          <a:solidFill>
                            <a:srgbClr val="000000"/>
                          </a:solidFill>
                          <a:effectLst/>
                          <a:latin typeface="Aptos Narrow"/>
                        </a:rPr>
                        <a:t>312</a:t>
                      </a:r>
                    </a:p>
                  </a:txBody>
                  <a:tcPr marL="8868" marR="8868" marT="8868" marB="42567" anchor="b">
                    <a:lnL>
                      <a:noFill/>
                    </a:lnL>
                    <a:lnR>
                      <a:noFill/>
                    </a:lnR>
                    <a:lnT>
                      <a:noFill/>
                    </a:lnT>
                    <a:lnB>
                      <a:noFill/>
                    </a:lnB>
                    <a:solidFill>
                      <a:schemeClr val="bg1">
                        <a:lumMod val="85000"/>
                      </a:schemeClr>
                    </a:solidFill>
                  </a:tcPr>
                </a:tc>
                <a:tc>
                  <a:txBody>
                    <a:bodyPr/>
                    <a:lstStyle/>
                    <a:p>
                      <a:pPr algn="l" fontAlgn="b"/>
                      <a:r>
                        <a:rPr lang="en-US" sz="1000" b="1" i="0" u="none" strike="noStrike">
                          <a:solidFill>
                            <a:srgbClr val="000000"/>
                          </a:solidFill>
                          <a:effectLst/>
                          <a:latin typeface="Aptos Narrow"/>
                        </a:rPr>
                        <a:t>930</a:t>
                      </a:r>
                    </a:p>
                  </a:txBody>
                  <a:tcPr marL="8868" marR="8868" marT="8868" marB="42567" anchor="b">
                    <a:lnL>
                      <a:noFill/>
                    </a:lnL>
                    <a:lnR>
                      <a:noFill/>
                    </a:lnR>
                    <a:lnT>
                      <a:noFill/>
                    </a:lnT>
                    <a:lnB>
                      <a:noFill/>
                    </a:lnB>
                    <a:solidFill>
                      <a:schemeClr val="bg1">
                        <a:lumMod val="85000"/>
                      </a:schemeClr>
                    </a:solidFill>
                  </a:tcPr>
                </a:tc>
                <a:extLst>
                  <a:ext uri="{0D108BD9-81ED-4DB2-BD59-A6C34878D82A}">
                    <a16:rowId xmlns:a16="http://schemas.microsoft.com/office/drawing/2014/main" val="1486301071"/>
                  </a:ext>
                </a:extLst>
              </a:tr>
              <a:tr h="334670">
                <a:tc>
                  <a:txBody>
                    <a:bodyPr/>
                    <a:lstStyle/>
                    <a:p>
                      <a:pPr algn="l" fontAlgn="b"/>
                      <a:r>
                        <a:rPr lang="en-US" sz="1000" b="1" i="0" u="none" strike="noStrike">
                          <a:solidFill>
                            <a:srgbClr val="000000"/>
                          </a:solidFill>
                          <a:effectLst/>
                          <a:latin typeface="Aptos Narrow"/>
                        </a:rPr>
                        <a:t>Grand Total</a:t>
                      </a:r>
                    </a:p>
                  </a:txBody>
                  <a:tcPr marL="8868" marR="8868" marT="8868" marB="42567" anchor="b">
                    <a:lnL>
                      <a:noFill/>
                    </a:lnL>
                    <a:lnR>
                      <a:noFill/>
                    </a:lnR>
                    <a:lnT>
                      <a:noFill/>
                    </a:lnT>
                    <a:lnB>
                      <a:noFill/>
                    </a:lnB>
                    <a:solidFill>
                      <a:schemeClr val="bg2">
                        <a:lumMod val="75000"/>
                      </a:schemeClr>
                    </a:solidFill>
                  </a:tcPr>
                </a:tc>
                <a:tc>
                  <a:txBody>
                    <a:bodyPr/>
                    <a:lstStyle/>
                    <a:p>
                      <a:pPr algn="l" fontAlgn="b"/>
                      <a:endParaRPr lang="en-US" sz="1000" b="1" i="0" u="none" strike="noStrike">
                        <a:solidFill>
                          <a:srgbClr val="000000"/>
                        </a:solidFill>
                        <a:effectLst/>
                        <a:latin typeface="Aptos Narrow" panose="020B0004020202020204" pitchFamily="34" charset="0"/>
                      </a:endParaRPr>
                    </a:p>
                  </a:txBody>
                  <a:tcPr marL="8868" marR="8868" marT="8868" marB="42567" anchor="b">
                    <a:lnL>
                      <a:noFill/>
                    </a:lnL>
                    <a:lnR>
                      <a:noFill/>
                    </a:lnR>
                    <a:lnT>
                      <a:noFill/>
                    </a:lnT>
                    <a:lnB>
                      <a:noFill/>
                    </a:lnB>
                    <a:solidFill>
                      <a:schemeClr val="bg2">
                        <a:lumMod val="75000"/>
                      </a:schemeClr>
                    </a:solidFill>
                  </a:tcPr>
                </a:tc>
                <a:tc>
                  <a:txBody>
                    <a:bodyPr/>
                    <a:lstStyle/>
                    <a:p>
                      <a:pPr algn="l" fontAlgn="b"/>
                      <a:r>
                        <a:rPr lang="en-US" sz="1000" b="1" i="0" u="none" strike="noStrike">
                          <a:solidFill>
                            <a:srgbClr val="000000"/>
                          </a:solidFill>
                          <a:effectLst/>
                          <a:latin typeface="Aptos Narrow"/>
                        </a:rPr>
                        <a:t>1582</a:t>
                      </a:r>
                    </a:p>
                  </a:txBody>
                  <a:tcPr marL="8868" marR="8868" marT="8868" marB="42567" anchor="b">
                    <a:lnL>
                      <a:noFill/>
                    </a:lnL>
                    <a:lnR>
                      <a:noFill/>
                    </a:lnR>
                    <a:lnT>
                      <a:noFill/>
                    </a:lnT>
                    <a:lnB>
                      <a:noFill/>
                    </a:lnB>
                    <a:solidFill>
                      <a:schemeClr val="bg2">
                        <a:lumMod val="75000"/>
                      </a:schemeClr>
                    </a:solidFill>
                  </a:tcPr>
                </a:tc>
                <a:tc>
                  <a:txBody>
                    <a:bodyPr/>
                    <a:lstStyle/>
                    <a:p>
                      <a:pPr algn="l" fontAlgn="b"/>
                      <a:r>
                        <a:rPr lang="en-US" sz="1000" b="1" i="0" u="none" strike="noStrike">
                          <a:solidFill>
                            <a:srgbClr val="000000"/>
                          </a:solidFill>
                          <a:effectLst/>
                          <a:latin typeface="Aptos Narrow"/>
                        </a:rPr>
                        <a:t>473</a:t>
                      </a:r>
                    </a:p>
                  </a:txBody>
                  <a:tcPr marL="8868" marR="8868" marT="8868" marB="42567" anchor="b">
                    <a:lnL>
                      <a:noFill/>
                    </a:lnL>
                    <a:lnR>
                      <a:noFill/>
                    </a:lnR>
                    <a:lnT>
                      <a:noFill/>
                    </a:lnT>
                    <a:lnB>
                      <a:noFill/>
                    </a:lnB>
                    <a:solidFill>
                      <a:schemeClr val="bg2">
                        <a:lumMod val="75000"/>
                      </a:schemeClr>
                    </a:solidFill>
                  </a:tcPr>
                </a:tc>
                <a:tc>
                  <a:txBody>
                    <a:bodyPr/>
                    <a:lstStyle/>
                    <a:p>
                      <a:pPr algn="l" fontAlgn="b"/>
                      <a:r>
                        <a:rPr lang="en-US" sz="1000" b="1" i="0" u="none" strike="noStrike">
                          <a:solidFill>
                            <a:srgbClr val="000000"/>
                          </a:solidFill>
                          <a:effectLst/>
                          <a:latin typeface="Aptos Narrow"/>
                        </a:rPr>
                        <a:t>2055</a:t>
                      </a:r>
                    </a:p>
                  </a:txBody>
                  <a:tcPr marL="8868" marR="8868" marT="8868" marB="42567" anchor="b">
                    <a:lnL>
                      <a:noFill/>
                    </a:lnL>
                    <a:lnR>
                      <a:noFill/>
                    </a:lnR>
                    <a:lnT>
                      <a:noFill/>
                    </a:lnT>
                    <a:lnB>
                      <a:noFill/>
                    </a:lnB>
                    <a:solidFill>
                      <a:schemeClr val="bg2">
                        <a:lumMod val="75000"/>
                      </a:schemeClr>
                    </a:solidFill>
                  </a:tcPr>
                </a:tc>
                <a:extLst>
                  <a:ext uri="{0D108BD9-81ED-4DB2-BD59-A6C34878D82A}">
                    <a16:rowId xmlns:a16="http://schemas.microsoft.com/office/drawing/2014/main" val="334534647"/>
                  </a:ext>
                </a:extLst>
              </a:tr>
            </a:tbl>
          </a:graphicData>
        </a:graphic>
      </p:graphicFrame>
    </p:spTree>
    <p:extLst>
      <p:ext uri="{BB962C8B-B14F-4D97-AF65-F5344CB8AC3E}">
        <p14:creationId xmlns:p14="http://schemas.microsoft.com/office/powerpoint/2010/main" val="899174581"/>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LuminousVTI">
  <a:themeElements>
    <a:clrScheme name="AnalogousFromDarkSeedLeftStep">
      <a:dk1>
        <a:srgbClr val="000000"/>
      </a:dk1>
      <a:lt1>
        <a:srgbClr val="FFFFFF"/>
      </a:lt1>
      <a:dk2>
        <a:srgbClr val="301B2D"/>
      </a:dk2>
      <a:lt2>
        <a:srgbClr val="F0F3F2"/>
      </a:lt2>
      <a:accent1>
        <a:srgbClr val="E72983"/>
      </a:accent1>
      <a:accent2>
        <a:srgbClr val="D517C0"/>
      </a:accent2>
      <a:accent3>
        <a:srgbClr val="AD29E7"/>
      </a:accent3>
      <a:accent4>
        <a:srgbClr val="5725D7"/>
      </a:accent4>
      <a:accent5>
        <a:srgbClr val="2944E7"/>
      </a:accent5>
      <a:accent6>
        <a:srgbClr val="1781D5"/>
      </a:accent6>
      <a:hlink>
        <a:srgbClr val="433FBF"/>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3.xml><?xml version="1.0" encoding="utf-8"?>
<a:theme xmlns:a="http://schemas.openxmlformats.org/drawingml/2006/main" name="GradientVTI">
  <a:themeElements>
    <a:clrScheme name="Office">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bb7ac9cd-07d8-44ae-9b7d-937e27c9ce1a" xsi:nil="true"/>
    <TaxCatchAll xmlns="3297b99c-0ce9-44e0-937d-97ce5469d650" xsi:nil="true"/>
    <lcf76f155ced4ddcb4097134ff3c332f xmlns="bb7ac9cd-07d8-44ae-9b7d-937e27c9ce1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D20DD794F677449CD31E579B814226" ma:contentTypeVersion="16" ma:contentTypeDescription="Create a new document." ma:contentTypeScope="" ma:versionID="efdd8d62b12e1dc86b8e3ec71dd86b59">
  <xsd:schema xmlns:xsd="http://www.w3.org/2001/XMLSchema" xmlns:xs="http://www.w3.org/2001/XMLSchema" xmlns:p="http://schemas.microsoft.com/office/2006/metadata/properties" xmlns:ns2="bb7ac9cd-07d8-44ae-9b7d-937e27c9ce1a" xmlns:ns3="3297b99c-0ce9-44e0-937d-97ce5469d650" targetNamespace="http://schemas.microsoft.com/office/2006/metadata/properties" ma:root="true" ma:fieldsID="1fec860db39a864100c4f9089862fa39" ns2:_="" ns3:_="">
    <xsd:import namespace="bb7ac9cd-07d8-44ae-9b7d-937e27c9ce1a"/>
    <xsd:import namespace="3297b99c-0ce9-44e0-937d-97ce5469d6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7ac9cd-07d8-44ae-9b7d-937e27c9ce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803b390-b6d7-4ca1-9ee7-1020d464a5d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97b99c-0ce9-44e0-937d-97ce5469d6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8c82a7a0-4804-4715-98b6-6ca0bb3d7043}" ma:internalName="TaxCatchAll" ma:showField="CatchAllData" ma:web="3297b99c-0ce9-44e0-937d-97ce5469d6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2.xml><?xml version="1.0" encoding="utf-8"?>
<ds:datastoreItem xmlns:ds="http://schemas.openxmlformats.org/officeDocument/2006/customXml" ds:itemID="{5AF23494-F630-4E01-81EA-AA2F2975971E}">
  <ds:schemaRefs>
    <ds:schemaRef ds:uri="3297b99c-0ce9-44e0-937d-97ce5469d650"/>
    <ds:schemaRef ds:uri="bb7ac9cd-07d8-44ae-9b7d-937e27c9ce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F42AFCF-9E29-488E-B311-08AE9445E7C0}">
  <ds:schemaRefs>
    <ds:schemaRef ds:uri="3297b99c-0ce9-44e0-937d-97ce5469d650"/>
    <ds:schemaRef ds:uri="bb7ac9cd-07d8-44ae-9b7d-937e27c9ce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Depth design</Template>
  <Application>Microsoft Office PowerPoint</Application>
  <PresentationFormat>Widescreen</PresentationFormat>
  <Slides>33</Slides>
  <Notes>15</Notes>
  <HiddenSlides>0</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Depth</vt:lpstr>
      <vt:lpstr>LuminousVTI</vt:lpstr>
      <vt:lpstr>GradientVTI</vt:lpstr>
      <vt:lpstr>AHP Industry Meeting</vt:lpstr>
      <vt:lpstr>Topics of discussion</vt:lpstr>
      <vt:lpstr>Water Chemistry Study </vt:lpstr>
      <vt:lpstr>Cyanuric Acid-  risks and concerns</vt:lpstr>
      <vt:lpstr>Cyanuric Acid &amp; Automation</vt:lpstr>
      <vt:lpstr>Cyanuric Acid</vt:lpstr>
      <vt:lpstr>Chlorine- risks and concerns</vt:lpstr>
      <vt:lpstr>Chlorine &amp; Automation</vt:lpstr>
      <vt:lpstr>Chlorine</vt:lpstr>
      <vt:lpstr>Conclusion</vt:lpstr>
      <vt:lpstr>References</vt:lpstr>
      <vt:lpstr>Self-Reporting Incidents</vt:lpstr>
      <vt:lpstr>Important Dates   QR code to opt in</vt:lpstr>
      <vt:lpstr>Establishment Forms </vt:lpstr>
      <vt:lpstr>Change of Permit Holder Time Frames </vt:lpstr>
      <vt:lpstr>Successful Waiver Application  </vt:lpstr>
      <vt:lpstr>WHAT IS A WAIVER?</vt:lpstr>
      <vt:lpstr>WHERE CAN I FIND THE APPLICATION? </vt:lpstr>
      <vt:lpstr>QUESTION 1:  WHAT IS THE REGULATION YOU WANT WAVIED?</vt:lpstr>
      <vt:lpstr>QUESTION 2:  WHAT REASONS DO YOU HAVE FOR WANTING THIS REGULATION WAIVED?</vt:lpstr>
      <vt:lpstr>QUESTION 3: TWO PARTS  IN GENERAL, WHAT HEALTH &amp; SAFETY CONCERNS OR RISKS DOES THIS REGULATION ADDRESS? WHAT RISKS WOULD BE PRESENT IF THE REQUIREMENTS OF THIS REGULATION ARE REMOVED?</vt:lpstr>
      <vt:lpstr>QUESTION 4:  HOW WILL YOU CONTROL THE RISKS LISTED ABOVE?</vt:lpstr>
      <vt:lpstr>SECTION 5:  WAIVER SUPPORT DOCUMENTATION</vt:lpstr>
      <vt:lpstr>QUESTION 6:  DOES THIS WAIVER AFFECT MORE THAN ONE LOCATION?</vt:lpstr>
      <vt:lpstr>WHERE TO SUBMIT APPLICATION?</vt:lpstr>
      <vt:lpstr>Suction outlet fitting assemblies (sofa)</vt:lpstr>
      <vt:lpstr>SOFA DEFINITION:</vt:lpstr>
      <vt:lpstr>VGB 2008 vs VGBA 2017</vt:lpstr>
      <vt:lpstr>Nothing Lasts Forever</vt:lpstr>
      <vt:lpstr>ANY SOFA change from VGB 2008 to VGBA 2017 requires an SNHD remodel application   snhd.info/aquatic/non-substantial-alteration-remodel </vt:lpstr>
      <vt:lpstr>But it’s the middle of summer….</vt:lpstr>
      <vt:lpstr>HOW CAN I TELL HOW OLD THE SOFA IS?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Alicia Mitchell</dc:creator>
  <cp:revision>57</cp:revision>
  <dcterms:created xsi:type="dcterms:W3CDTF">2024-10-08T20:29:56Z</dcterms:created>
  <dcterms:modified xsi:type="dcterms:W3CDTF">2024-10-29T20:58:55Z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0x010100FBD20DD794F677449CD31E579B814226</vt:lpwstr>
  </property>
  <property fmtid="{D5CDD505-2E9C-101B-9397-08002B2CF9AE}" pid="3" name="MediaServiceImageTags">
    <vt:lpwstr/>
  </property>
</Properties>
</file>