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handoutMasterIdLst>
    <p:handoutMasterId r:id="rId37"/>
  </p:handoutMasterIdLst>
  <p:sldIdLst>
    <p:sldId id="256" r:id="rId5"/>
    <p:sldId id="266" r:id="rId6"/>
    <p:sldId id="319" r:id="rId7"/>
    <p:sldId id="318" r:id="rId8"/>
    <p:sldId id="317" r:id="rId9"/>
    <p:sldId id="267" r:id="rId10"/>
    <p:sldId id="270" r:id="rId11"/>
    <p:sldId id="269" r:id="rId12"/>
    <p:sldId id="268" r:id="rId13"/>
    <p:sldId id="313" r:id="rId14"/>
    <p:sldId id="257" r:id="rId15"/>
    <p:sldId id="260" r:id="rId16"/>
    <p:sldId id="312" r:id="rId17"/>
    <p:sldId id="258" r:id="rId18"/>
    <p:sldId id="259" r:id="rId19"/>
    <p:sldId id="262" r:id="rId20"/>
    <p:sldId id="316" r:id="rId21"/>
    <p:sldId id="261" r:id="rId22"/>
    <p:sldId id="315" r:id="rId23"/>
    <p:sldId id="314" r:id="rId24"/>
    <p:sldId id="263" r:id="rId25"/>
    <p:sldId id="264" r:id="rId26"/>
    <p:sldId id="307" r:id="rId27"/>
    <p:sldId id="308" r:id="rId28"/>
    <p:sldId id="309" r:id="rId29"/>
    <p:sldId id="310" r:id="rId30"/>
    <p:sldId id="271" r:id="rId31"/>
    <p:sldId id="306" r:id="rId32"/>
    <p:sldId id="305" r:id="rId33"/>
    <p:sldId id="284"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DEE9"/>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B416B-88FB-8E8B-324D-9E4BC41BAD75}" v="283" dt="2024-02-12T22:06:20.167"/>
    <p1510:client id="{488CE00A-C0F5-4E1A-8F20-C89DC286CAB0}" v="622" dt="2024-02-12T19:13:23.644"/>
    <p1510:client id="{71009FAB-B9AB-7D53-62BA-CE52DE48062D}" v="101" dt="2024-02-12T22:54:34.126"/>
    <p1510:client id="{86638AD6-229A-43DA-8D5D-138FACBF649E}" v="330" vWet="332" dt="2024-02-12T21:28:55.697"/>
    <p1510:client id="{A89A25F0-1224-94A7-8DDD-5B7A2D0DAE26}" v="8" dt="2024-02-12T22:15:06.676"/>
    <p1510:client id="{C59AB104-0478-70B4-79B7-986E729CE6B7}" v="722" dt="2024-02-12T22:05:55.389"/>
    <p1510:client id="{D6BC30B0-9EEF-DF7B-140A-56BD871CD3BF}" v="566" dt="2024-02-12T23:50:15.479"/>
    <p1510:client id="{D7067A62-1400-4851-B2E5-177A5DD6082B}" v="14" vWet="16" dt="2024-02-12T22:55:12.224"/>
    <p1510:client id="{E048C0F8-7D56-BD39-D45D-A5DAEF68F474}" v="31" dt="2024-02-12T21:11:27.696"/>
    <p1510:client id="{EF2C25F7-A393-EDC5-7E00-4F8FC390D8EA}" v="25" dt="2024-02-12T19:57:31.429"/>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hyperlink" Target="mailto:aquatic@snhd.org" TargetMode="Externa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mailto:aquatic@snhd.org" TargetMode="External"/><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C3956-88D0-4942-9E4B-7F1F9FBD208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66BECBF-0E05-4779-96A0-5CC5FD1A078E}">
      <dgm:prSet/>
      <dgm:spPr/>
      <dgm:t>
        <a:bodyPr/>
        <a:lstStyle/>
        <a:p>
          <a:r>
            <a:rPr lang="en-US"/>
            <a:t>Get a nationally recognized operator certification.</a:t>
          </a:r>
        </a:p>
      </dgm:t>
    </dgm:pt>
    <dgm:pt modelId="{315A1A86-6505-4A1E-A13F-4D1B0C7A4AD7}" type="parTrans" cxnId="{B449A8C2-F923-4E8F-884E-7B7A27604E01}">
      <dgm:prSet/>
      <dgm:spPr/>
      <dgm:t>
        <a:bodyPr/>
        <a:lstStyle/>
        <a:p>
          <a:endParaRPr lang="en-US"/>
        </a:p>
      </dgm:t>
    </dgm:pt>
    <dgm:pt modelId="{95BBEB8C-3C7F-4B7D-8E68-E2A7C062FBCA}" type="sibTrans" cxnId="{B449A8C2-F923-4E8F-884E-7B7A27604E01}">
      <dgm:prSet/>
      <dgm:spPr/>
      <dgm:t>
        <a:bodyPr/>
        <a:lstStyle/>
        <a:p>
          <a:endParaRPr lang="en-US"/>
        </a:p>
      </dgm:t>
    </dgm:pt>
    <dgm:pt modelId="{BD9B472A-DAFD-4087-A822-D375EE9E9C42}">
      <dgm:prSet/>
      <dgm:spPr/>
      <dgm:t>
        <a:bodyPr/>
        <a:lstStyle/>
        <a:p>
          <a:r>
            <a:rPr lang="en-US"/>
            <a:t>Download a Qualified Operator Application from our website and fill it out.</a:t>
          </a:r>
        </a:p>
      </dgm:t>
    </dgm:pt>
    <dgm:pt modelId="{68D82070-D9B2-4580-AFD4-CA284876EB51}" type="parTrans" cxnId="{F0324811-7DE1-475F-A295-6F484B57D295}">
      <dgm:prSet/>
      <dgm:spPr/>
      <dgm:t>
        <a:bodyPr/>
        <a:lstStyle/>
        <a:p>
          <a:endParaRPr lang="en-US"/>
        </a:p>
      </dgm:t>
    </dgm:pt>
    <dgm:pt modelId="{E84AFB45-093A-4A01-B975-F08607D4FE01}" type="sibTrans" cxnId="{F0324811-7DE1-475F-A295-6F484B57D295}">
      <dgm:prSet/>
      <dgm:spPr/>
      <dgm:t>
        <a:bodyPr/>
        <a:lstStyle/>
        <a:p>
          <a:endParaRPr lang="en-US"/>
        </a:p>
      </dgm:t>
    </dgm:pt>
    <dgm:pt modelId="{030CA150-8919-4F40-A59F-C80AB2574748}">
      <dgm:prSet/>
      <dgm:spPr/>
      <dgm:t>
        <a:bodyPr/>
        <a:lstStyle/>
        <a:p>
          <a:r>
            <a:rPr lang="en-US"/>
            <a:t>Send the completed application and a copy of your certification to </a:t>
          </a:r>
          <a:r>
            <a:rPr lang="en-US">
              <a:hlinkClick xmlns:r="http://schemas.openxmlformats.org/officeDocument/2006/relationships" r:id="rId1"/>
            </a:rPr>
            <a:t>aquatic@snhd.org</a:t>
          </a:r>
          <a:r>
            <a:rPr lang="en-US"/>
            <a:t>. </a:t>
          </a:r>
        </a:p>
      </dgm:t>
    </dgm:pt>
    <dgm:pt modelId="{7D21A4D4-96B7-4A2A-947C-7534EA3CB0F7}" type="parTrans" cxnId="{40D94ED0-DD3D-4B00-90F2-E4AAE5CE0874}">
      <dgm:prSet/>
      <dgm:spPr/>
      <dgm:t>
        <a:bodyPr/>
        <a:lstStyle/>
        <a:p>
          <a:endParaRPr lang="en-US"/>
        </a:p>
      </dgm:t>
    </dgm:pt>
    <dgm:pt modelId="{9B2E6BE8-B5B6-40D3-A965-12A011D60232}" type="sibTrans" cxnId="{40D94ED0-DD3D-4B00-90F2-E4AAE5CE0874}">
      <dgm:prSet/>
      <dgm:spPr/>
      <dgm:t>
        <a:bodyPr/>
        <a:lstStyle/>
        <a:p>
          <a:endParaRPr lang="en-US"/>
        </a:p>
      </dgm:t>
    </dgm:pt>
    <dgm:pt modelId="{548CE747-D481-459B-8A27-C63A1FBA6E34}" type="pres">
      <dgm:prSet presAssocID="{2BEC3956-88D0-4942-9E4B-7F1F9FBD208A}" presName="root" presStyleCnt="0">
        <dgm:presLayoutVars>
          <dgm:dir/>
          <dgm:resizeHandles val="exact"/>
        </dgm:presLayoutVars>
      </dgm:prSet>
      <dgm:spPr/>
    </dgm:pt>
    <dgm:pt modelId="{C93FBF59-E0CC-4825-B993-E74CD1610920}" type="pres">
      <dgm:prSet presAssocID="{C66BECBF-0E05-4779-96A0-5CC5FD1A078E}" presName="compNode" presStyleCnt="0"/>
      <dgm:spPr/>
    </dgm:pt>
    <dgm:pt modelId="{EE246C9C-A2F6-4B6A-83AC-D3409D4B8461}" type="pres">
      <dgm:prSet presAssocID="{C66BECBF-0E05-4779-96A0-5CC5FD1A078E}" presName="bgRect" presStyleLbl="bgShp" presStyleIdx="0" presStyleCnt="3"/>
      <dgm:spPr/>
    </dgm:pt>
    <dgm:pt modelId="{87692414-E688-4E0B-9E7D-FAE254938CAD}" type="pres">
      <dgm:prSet presAssocID="{C66BECBF-0E05-4779-96A0-5CC5FD1A078E}"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Roll"/>
        </a:ext>
      </dgm:extLst>
    </dgm:pt>
    <dgm:pt modelId="{5D7BB3E2-6E33-4E79-9962-DE69C7F3442B}" type="pres">
      <dgm:prSet presAssocID="{C66BECBF-0E05-4779-96A0-5CC5FD1A078E}" presName="spaceRect" presStyleCnt="0"/>
      <dgm:spPr/>
    </dgm:pt>
    <dgm:pt modelId="{C8BECED9-CA38-4C5B-A887-E5F39B464D4B}" type="pres">
      <dgm:prSet presAssocID="{C66BECBF-0E05-4779-96A0-5CC5FD1A078E}" presName="parTx" presStyleLbl="revTx" presStyleIdx="0" presStyleCnt="3">
        <dgm:presLayoutVars>
          <dgm:chMax val="0"/>
          <dgm:chPref val="0"/>
        </dgm:presLayoutVars>
      </dgm:prSet>
      <dgm:spPr/>
    </dgm:pt>
    <dgm:pt modelId="{AC2F2EDC-036D-45E5-B62E-FAC916E686BE}" type="pres">
      <dgm:prSet presAssocID="{95BBEB8C-3C7F-4B7D-8E68-E2A7C062FBCA}" presName="sibTrans" presStyleCnt="0"/>
      <dgm:spPr/>
    </dgm:pt>
    <dgm:pt modelId="{493CB591-C1CA-4A9B-BD0C-30B227791535}" type="pres">
      <dgm:prSet presAssocID="{BD9B472A-DAFD-4087-A822-D375EE9E9C42}" presName="compNode" presStyleCnt="0"/>
      <dgm:spPr/>
    </dgm:pt>
    <dgm:pt modelId="{E99FC3B8-05A8-439C-9497-BBA7CCE0AF83}" type="pres">
      <dgm:prSet presAssocID="{BD9B472A-DAFD-4087-A822-D375EE9E9C42}" presName="bgRect" presStyleLbl="bgShp" presStyleIdx="1" presStyleCnt="3"/>
      <dgm:spPr/>
    </dgm:pt>
    <dgm:pt modelId="{62930E66-10DD-469D-9F3F-DE01CA71F161}" type="pres">
      <dgm:prSet presAssocID="{BD9B472A-DAFD-4087-A822-D375EE9E9C4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wnload"/>
        </a:ext>
      </dgm:extLst>
    </dgm:pt>
    <dgm:pt modelId="{AD23EB70-3549-416E-9D27-101D34BDF83D}" type="pres">
      <dgm:prSet presAssocID="{BD9B472A-DAFD-4087-A822-D375EE9E9C42}" presName="spaceRect" presStyleCnt="0"/>
      <dgm:spPr/>
    </dgm:pt>
    <dgm:pt modelId="{3865C355-0110-4B00-8DE6-3CB8CCA600AE}" type="pres">
      <dgm:prSet presAssocID="{BD9B472A-DAFD-4087-A822-D375EE9E9C42}" presName="parTx" presStyleLbl="revTx" presStyleIdx="1" presStyleCnt="3">
        <dgm:presLayoutVars>
          <dgm:chMax val="0"/>
          <dgm:chPref val="0"/>
        </dgm:presLayoutVars>
      </dgm:prSet>
      <dgm:spPr/>
    </dgm:pt>
    <dgm:pt modelId="{9F51D392-CB41-4FB5-978E-9B3F6CB498B8}" type="pres">
      <dgm:prSet presAssocID="{E84AFB45-093A-4A01-B975-F08607D4FE01}" presName="sibTrans" presStyleCnt="0"/>
      <dgm:spPr/>
    </dgm:pt>
    <dgm:pt modelId="{174F31CE-471E-4660-8395-8B9A82EDD889}" type="pres">
      <dgm:prSet presAssocID="{030CA150-8919-4F40-A59F-C80AB2574748}" presName="compNode" presStyleCnt="0"/>
      <dgm:spPr/>
    </dgm:pt>
    <dgm:pt modelId="{ADA6347C-054A-4CEA-853B-B779BA615E32}" type="pres">
      <dgm:prSet presAssocID="{030CA150-8919-4F40-A59F-C80AB2574748}" presName="bgRect" presStyleLbl="bgShp" presStyleIdx="2" presStyleCnt="3"/>
      <dgm:spPr/>
    </dgm:pt>
    <dgm:pt modelId="{0A3AA219-B125-45CC-9C72-9D35C4F5832F}" type="pres">
      <dgm:prSet presAssocID="{030CA150-8919-4F40-A59F-C80AB2574748}"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end"/>
        </a:ext>
      </dgm:extLst>
    </dgm:pt>
    <dgm:pt modelId="{D9ED05F0-BD9E-4DF0-AF9D-1DE3F629E0F8}" type="pres">
      <dgm:prSet presAssocID="{030CA150-8919-4F40-A59F-C80AB2574748}" presName="spaceRect" presStyleCnt="0"/>
      <dgm:spPr/>
    </dgm:pt>
    <dgm:pt modelId="{76A4E15E-EC7C-4630-82C1-528D9434A673}" type="pres">
      <dgm:prSet presAssocID="{030CA150-8919-4F40-A59F-C80AB2574748}" presName="parTx" presStyleLbl="revTx" presStyleIdx="2" presStyleCnt="3">
        <dgm:presLayoutVars>
          <dgm:chMax val="0"/>
          <dgm:chPref val="0"/>
        </dgm:presLayoutVars>
      </dgm:prSet>
      <dgm:spPr/>
    </dgm:pt>
  </dgm:ptLst>
  <dgm:cxnLst>
    <dgm:cxn modelId="{F0324811-7DE1-475F-A295-6F484B57D295}" srcId="{2BEC3956-88D0-4942-9E4B-7F1F9FBD208A}" destId="{BD9B472A-DAFD-4087-A822-D375EE9E9C42}" srcOrd="1" destOrd="0" parTransId="{68D82070-D9B2-4580-AFD4-CA284876EB51}" sibTransId="{E84AFB45-093A-4A01-B975-F08607D4FE01}"/>
    <dgm:cxn modelId="{39DAFC20-83EE-490D-9983-E7FF06BBD12C}" type="presOf" srcId="{030CA150-8919-4F40-A59F-C80AB2574748}" destId="{76A4E15E-EC7C-4630-82C1-528D9434A673}" srcOrd="0" destOrd="0" presId="urn:microsoft.com/office/officeart/2018/2/layout/IconVerticalSolidList"/>
    <dgm:cxn modelId="{06D1AF45-2A97-41FB-B227-5C27318FA80B}" type="presOf" srcId="{2BEC3956-88D0-4942-9E4B-7F1F9FBD208A}" destId="{548CE747-D481-459B-8A27-C63A1FBA6E34}" srcOrd="0" destOrd="0" presId="urn:microsoft.com/office/officeart/2018/2/layout/IconVerticalSolidList"/>
    <dgm:cxn modelId="{16BC3E50-E140-428F-AB5C-4364B02CC743}" type="presOf" srcId="{BD9B472A-DAFD-4087-A822-D375EE9E9C42}" destId="{3865C355-0110-4B00-8DE6-3CB8CCA600AE}" srcOrd="0" destOrd="0" presId="urn:microsoft.com/office/officeart/2018/2/layout/IconVerticalSolidList"/>
    <dgm:cxn modelId="{19B9E99D-104B-4B51-A8FB-D5785CC9D9E5}" type="presOf" srcId="{C66BECBF-0E05-4779-96A0-5CC5FD1A078E}" destId="{C8BECED9-CA38-4C5B-A887-E5F39B464D4B}" srcOrd="0" destOrd="0" presId="urn:microsoft.com/office/officeart/2018/2/layout/IconVerticalSolidList"/>
    <dgm:cxn modelId="{B449A8C2-F923-4E8F-884E-7B7A27604E01}" srcId="{2BEC3956-88D0-4942-9E4B-7F1F9FBD208A}" destId="{C66BECBF-0E05-4779-96A0-5CC5FD1A078E}" srcOrd="0" destOrd="0" parTransId="{315A1A86-6505-4A1E-A13F-4D1B0C7A4AD7}" sibTransId="{95BBEB8C-3C7F-4B7D-8E68-E2A7C062FBCA}"/>
    <dgm:cxn modelId="{40D94ED0-DD3D-4B00-90F2-E4AAE5CE0874}" srcId="{2BEC3956-88D0-4942-9E4B-7F1F9FBD208A}" destId="{030CA150-8919-4F40-A59F-C80AB2574748}" srcOrd="2" destOrd="0" parTransId="{7D21A4D4-96B7-4A2A-947C-7534EA3CB0F7}" sibTransId="{9B2E6BE8-B5B6-40D3-A965-12A011D60232}"/>
    <dgm:cxn modelId="{1A72F024-1173-420B-BD03-07C41341A544}" type="presParOf" srcId="{548CE747-D481-459B-8A27-C63A1FBA6E34}" destId="{C93FBF59-E0CC-4825-B993-E74CD1610920}" srcOrd="0" destOrd="0" presId="urn:microsoft.com/office/officeart/2018/2/layout/IconVerticalSolidList"/>
    <dgm:cxn modelId="{4450715B-05B4-4C81-A3DB-A2AFC5243437}" type="presParOf" srcId="{C93FBF59-E0CC-4825-B993-E74CD1610920}" destId="{EE246C9C-A2F6-4B6A-83AC-D3409D4B8461}" srcOrd="0" destOrd="0" presId="urn:microsoft.com/office/officeart/2018/2/layout/IconVerticalSolidList"/>
    <dgm:cxn modelId="{3AF4E1CD-D3C2-4D17-B8E6-933EEE12D03A}" type="presParOf" srcId="{C93FBF59-E0CC-4825-B993-E74CD1610920}" destId="{87692414-E688-4E0B-9E7D-FAE254938CAD}" srcOrd="1" destOrd="0" presId="urn:microsoft.com/office/officeart/2018/2/layout/IconVerticalSolidList"/>
    <dgm:cxn modelId="{89F46643-435B-464D-83C3-7896DDA789AC}" type="presParOf" srcId="{C93FBF59-E0CC-4825-B993-E74CD1610920}" destId="{5D7BB3E2-6E33-4E79-9962-DE69C7F3442B}" srcOrd="2" destOrd="0" presId="urn:microsoft.com/office/officeart/2018/2/layout/IconVerticalSolidList"/>
    <dgm:cxn modelId="{B0001367-A261-4031-BD97-64FDCFC5B57D}" type="presParOf" srcId="{C93FBF59-E0CC-4825-B993-E74CD1610920}" destId="{C8BECED9-CA38-4C5B-A887-E5F39B464D4B}" srcOrd="3" destOrd="0" presId="urn:microsoft.com/office/officeart/2018/2/layout/IconVerticalSolidList"/>
    <dgm:cxn modelId="{069E8D26-8F28-413D-A45D-08FAA5875F45}" type="presParOf" srcId="{548CE747-D481-459B-8A27-C63A1FBA6E34}" destId="{AC2F2EDC-036D-45E5-B62E-FAC916E686BE}" srcOrd="1" destOrd="0" presId="urn:microsoft.com/office/officeart/2018/2/layout/IconVerticalSolidList"/>
    <dgm:cxn modelId="{22E4D78E-AD19-4EAA-9771-94595BBE8752}" type="presParOf" srcId="{548CE747-D481-459B-8A27-C63A1FBA6E34}" destId="{493CB591-C1CA-4A9B-BD0C-30B227791535}" srcOrd="2" destOrd="0" presId="urn:microsoft.com/office/officeart/2018/2/layout/IconVerticalSolidList"/>
    <dgm:cxn modelId="{23188A8D-14EC-4CB4-94A7-C59A03ED639A}" type="presParOf" srcId="{493CB591-C1CA-4A9B-BD0C-30B227791535}" destId="{E99FC3B8-05A8-439C-9497-BBA7CCE0AF83}" srcOrd="0" destOrd="0" presId="urn:microsoft.com/office/officeart/2018/2/layout/IconVerticalSolidList"/>
    <dgm:cxn modelId="{2571BBFA-7CA9-4EEE-8D25-AC027372E95F}" type="presParOf" srcId="{493CB591-C1CA-4A9B-BD0C-30B227791535}" destId="{62930E66-10DD-469D-9F3F-DE01CA71F161}" srcOrd="1" destOrd="0" presId="urn:microsoft.com/office/officeart/2018/2/layout/IconVerticalSolidList"/>
    <dgm:cxn modelId="{4242200F-7513-48B2-B1D0-85DF589F86BC}" type="presParOf" srcId="{493CB591-C1CA-4A9B-BD0C-30B227791535}" destId="{AD23EB70-3549-416E-9D27-101D34BDF83D}" srcOrd="2" destOrd="0" presId="urn:microsoft.com/office/officeart/2018/2/layout/IconVerticalSolidList"/>
    <dgm:cxn modelId="{4E7C09B6-97F7-44B6-A45A-D22F3D8D0660}" type="presParOf" srcId="{493CB591-C1CA-4A9B-BD0C-30B227791535}" destId="{3865C355-0110-4B00-8DE6-3CB8CCA600AE}" srcOrd="3" destOrd="0" presId="urn:microsoft.com/office/officeart/2018/2/layout/IconVerticalSolidList"/>
    <dgm:cxn modelId="{4BEAA055-1B9E-4C0F-84DA-A34EF1084AD2}" type="presParOf" srcId="{548CE747-D481-459B-8A27-C63A1FBA6E34}" destId="{9F51D392-CB41-4FB5-978E-9B3F6CB498B8}" srcOrd="3" destOrd="0" presId="urn:microsoft.com/office/officeart/2018/2/layout/IconVerticalSolidList"/>
    <dgm:cxn modelId="{71E5EF87-A118-46F9-8544-9D97D672074E}" type="presParOf" srcId="{548CE747-D481-459B-8A27-C63A1FBA6E34}" destId="{174F31CE-471E-4660-8395-8B9A82EDD889}" srcOrd="4" destOrd="0" presId="urn:microsoft.com/office/officeart/2018/2/layout/IconVerticalSolidList"/>
    <dgm:cxn modelId="{A65F22F8-7E03-4EEF-A176-A8F1CEC2C99E}" type="presParOf" srcId="{174F31CE-471E-4660-8395-8B9A82EDD889}" destId="{ADA6347C-054A-4CEA-853B-B779BA615E32}" srcOrd="0" destOrd="0" presId="urn:microsoft.com/office/officeart/2018/2/layout/IconVerticalSolidList"/>
    <dgm:cxn modelId="{FDE5FE86-6EEE-4265-8779-E82F6E6D7348}" type="presParOf" srcId="{174F31CE-471E-4660-8395-8B9A82EDD889}" destId="{0A3AA219-B125-45CC-9C72-9D35C4F5832F}" srcOrd="1" destOrd="0" presId="urn:microsoft.com/office/officeart/2018/2/layout/IconVerticalSolidList"/>
    <dgm:cxn modelId="{6307960D-8A9D-4AE8-86AE-8BD2091BE829}" type="presParOf" srcId="{174F31CE-471E-4660-8395-8B9A82EDD889}" destId="{D9ED05F0-BD9E-4DF0-AF9D-1DE3F629E0F8}" srcOrd="2" destOrd="0" presId="urn:microsoft.com/office/officeart/2018/2/layout/IconVerticalSolidList"/>
    <dgm:cxn modelId="{6632FA73-C3B4-4D16-8FFD-BE66FE1E195C}" type="presParOf" srcId="{174F31CE-471E-4660-8395-8B9A82EDD889}" destId="{76A4E15E-EC7C-4630-82C1-528D9434A6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B6FAAD-0831-4F72-89B1-9049C70E9214}"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7A33DBD6-EC44-408D-99BA-FECA2B8FC1BB}">
      <dgm:prSet/>
      <dgm:spPr/>
      <dgm:t>
        <a:bodyPr/>
        <a:lstStyle/>
        <a:p>
          <a:r>
            <a:rPr lang="en-US" dirty="0"/>
            <a:t>Most common IHHs leading to closure:</a:t>
          </a:r>
        </a:p>
      </dgm:t>
    </dgm:pt>
    <dgm:pt modelId="{ED92CD1A-F2E3-4B69-81F1-F7A3AC2B0185}" type="parTrans" cxnId="{620E86EE-8702-4C6D-9B56-06BD5064DAB9}">
      <dgm:prSet/>
      <dgm:spPr/>
      <dgm:t>
        <a:bodyPr/>
        <a:lstStyle/>
        <a:p>
          <a:endParaRPr lang="en-US"/>
        </a:p>
      </dgm:t>
    </dgm:pt>
    <dgm:pt modelId="{2193B609-AC7F-4C37-9BCA-042DBDFAFFB3}" type="sibTrans" cxnId="{620E86EE-8702-4C6D-9B56-06BD5064DAB9}">
      <dgm:prSet/>
      <dgm:spPr/>
      <dgm:t>
        <a:bodyPr/>
        <a:lstStyle/>
        <a:p>
          <a:endParaRPr lang="en-US"/>
        </a:p>
      </dgm:t>
    </dgm:pt>
    <dgm:pt modelId="{8D2D2B36-CDBB-4531-826D-41E95E1D2E8F}">
      <dgm:prSet/>
      <dgm:spPr/>
      <dgm:t>
        <a:bodyPr/>
        <a:lstStyle/>
        <a:p>
          <a:r>
            <a:rPr lang="en-US" dirty="0"/>
            <a:t>Water Chemistry</a:t>
          </a:r>
        </a:p>
      </dgm:t>
    </dgm:pt>
    <dgm:pt modelId="{11986ED2-92C0-4264-BFB4-5F00FD5199BE}" type="parTrans" cxnId="{17D1EA11-9D73-4548-91F7-C097320B9182}">
      <dgm:prSet/>
      <dgm:spPr/>
      <dgm:t>
        <a:bodyPr/>
        <a:lstStyle/>
        <a:p>
          <a:endParaRPr lang="en-US"/>
        </a:p>
      </dgm:t>
    </dgm:pt>
    <dgm:pt modelId="{B77BAA46-E099-443F-94DF-3441AAB890ED}" type="sibTrans" cxnId="{17D1EA11-9D73-4548-91F7-C097320B9182}">
      <dgm:prSet/>
      <dgm:spPr/>
      <dgm:t>
        <a:bodyPr/>
        <a:lstStyle/>
        <a:p>
          <a:endParaRPr lang="en-US"/>
        </a:p>
      </dgm:t>
    </dgm:pt>
    <dgm:pt modelId="{B26BF50F-E036-455D-B418-2382F6BF1026}">
      <dgm:prSet phldr="0"/>
      <dgm:spPr/>
      <dgm:t>
        <a:bodyPr/>
        <a:lstStyle/>
        <a:p>
          <a:r>
            <a:rPr lang="en-US" dirty="0">
              <a:latin typeface="Meiryo"/>
            </a:rPr>
            <a:t>Disinfection</a:t>
          </a:r>
          <a:endParaRPr lang="en-US" dirty="0"/>
        </a:p>
      </dgm:t>
    </dgm:pt>
    <dgm:pt modelId="{10AFFEEC-CB15-4D1E-A375-FFD78DA5D5E1}" type="parTrans" cxnId="{0AD3B0C2-1A8B-4E96-8F15-940230631DA9}">
      <dgm:prSet/>
      <dgm:spPr/>
      <dgm:t>
        <a:bodyPr/>
        <a:lstStyle/>
        <a:p>
          <a:endParaRPr lang="en-US"/>
        </a:p>
      </dgm:t>
    </dgm:pt>
    <dgm:pt modelId="{2142D02D-A899-4AFD-9204-7D77B41A9F21}" type="sibTrans" cxnId="{0AD3B0C2-1A8B-4E96-8F15-940230631DA9}">
      <dgm:prSet/>
      <dgm:spPr/>
      <dgm:t>
        <a:bodyPr/>
        <a:lstStyle/>
        <a:p>
          <a:endParaRPr lang="en-US"/>
        </a:p>
      </dgm:t>
    </dgm:pt>
    <dgm:pt modelId="{079C53BA-C821-4AC7-9845-DCAF80D13A44}">
      <dgm:prSet/>
      <dgm:spPr/>
      <dgm:t>
        <a:bodyPr/>
        <a:lstStyle/>
        <a:p>
          <a:r>
            <a:rPr lang="en-US" dirty="0"/>
            <a:t>pH</a:t>
          </a:r>
        </a:p>
      </dgm:t>
    </dgm:pt>
    <dgm:pt modelId="{058568A5-1ADE-49CA-A506-CC5743E6B457}" type="parTrans" cxnId="{1A5FD219-097F-4079-B8FE-E2778350A19D}">
      <dgm:prSet/>
      <dgm:spPr/>
      <dgm:t>
        <a:bodyPr/>
        <a:lstStyle/>
        <a:p>
          <a:endParaRPr lang="en-US"/>
        </a:p>
      </dgm:t>
    </dgm:pt>
    <dgm:pt modelId="{1AD3A304-61FE-4092-B9D2-0C0DF8A4045F}" type="sibTrans" cxnId="{1A5FD219-097F-4079-B8FE-E2778350A19D}">
      <dgm:prSet/>
      <dgm:spPr/>
      <dgm:t>
        <a:bodyPr/>
        <a:lstStyle/>
        <a:p>
          <a:endParaRPr lang="en-US"/>
        </a:p>
      </dgm:t>
    </dgm:pt>
    <dgm:pt modelId="{FF31C430-924F-4ECC-8FB6-2BE4DDF7B551}">
      <dgm:prSet/>
      <dgm:spPr/>
      <dgm:t>
        <a:bodyPr/>
        <a:lstStyle/>
        <a:p>
          <a:r>
            <a:rPr lang="en-US" dirty="0"/>
            <a:t>Cyanuric acid</a:t>
          </a:r>
        </a:p>
      </dgm:t>
    </dgm:pt>
    <dgm:pt modelId="{1A6E70E1-0C99-4E84-9A94-F3C671AA731C}" type="parTrans" cxnId="{901884C2-6313-4E89-8D31-2416E6E32B28}">
      <dgm:prSet/>
      <dgm:spPr/>
      <dgm:t>
        <a:bodyPr/>
        <a:lstStyle/>
        <a:p>
          <a:endParaRPr lang="en-US"/>
        </a:p>
      </dgm:t>
    </dgm:pt>
    <dgm:pt modelId="{4490CCD9-69F6-42BF-96EC-CE019F7A9F73}" type="sibTrans" cxnId="{901884C2-6313-4E89-8D31-2416E6E32B28}">
      <dgm:prSet/>
      <dgm:spPr/>
      <dgm:t>
        <a:bodyPr/>
        <a:lstStyle/>
        <a:p>
          <a:endParaRPr lang="en-US"/>
        </a:p>
      </dgm:t>
    </dgm:pt>
    <dgm:pt modelId="{4E5B82E0-4D0F-4561-874D-35D6FF03A67C}">
      <dgm:prSet/>
      <dgm:spPr/>
      <dgm:t>
        <a:bodyPr/>
        <a:lstStyle/>
        <a:p>
          <a:r>
            <a:rPr lang="en-US" dirty="0"/>
            <a:t>Enclosure</a:t>
          </a:r>
        </a:p>
      </dgm:t>
    </dgm:pt>
    <dgm:pt modelId="{1D9467AE-4163-4E7E-8373-EF0F90024AF5}" type="parTrans" cxnId="{2A08E4D8-AFDD-4D6F-9E93-42862E40D3B1}">
      <dgm:prSet/>
      <dgm:spPr/>
      <dgm:t>
        <a:bodyPr/>
        <a:lstStyle/>
        <a:p>
          <a:endParaRPr lang="en-US"/>
        </a:p>
      </dgm:t>
    </dgm:pt>
    <dgm:pt modelId="{C7082DA5-DC3F-4ED6-B844-5B59A9EB187C}" type="sibTrans" cxnId="{2A08E4D8-AFDD-4D6F-9E93-42862E40D3B1}">
      <dgm:prSet/>
      <dgm:spPr/>
      <dgm:t>
        <a:bodyPr/>
        <a:lstStyle/>
        <a:p>
          <a:endParaRPr lang="en-US"/>
        </a:p>
      </dgm:t>
    </dgm:pt>
    <dgm:pt modelId="{18DEC5D2-A7D4-4D0E-ACE7-D444D31DAC57}">
      <dgm:prSet/>
      <dgm:spPr/>
      <dgm:t>
        <a:bodyPr/>
        <a:lstStyle/>
        <a:p>
          <a:r>
            <a:rPr lang="en-US" dirty="0"/>
            <a:t>Suction Outlet Covers</a:t>
          </a:r>
        </a:p>
      </dgm:t>
    </dgm:pt>
    <dgm:pt modelId="{B1BE7172-72C9-4080-B6AF-E590B2FC3047}" type="parTrans" cxnId="{3AAB747A-ADFA-4C69-9E7D-181B91A86778}">
      <dgm:prSet/>
      <dgm:spPr/>
      <dgm:t>
        <a:bodyPr/>
        <a:lstStyle/>
        <a:p>
          <a:endParaRPr lang="en-US"/>
        </a:p>
      </dgm:t>
    </dgm:pt>
    <dgm:pt modelId="{636E4586-3CEA-455D-80E8-B90E4C550AA2}" type="sibTrans" cxnId="{3AAB747A-ADFA-4C69-9E7D-181B91A86778}">
      <dgm:prSet/>
      <dgm:spPr/>
      <dgm:t>
        <a:bodyPr/>
        <a:lstStyle/>
        <a:p>
          <a:endParaRPr lang="en-US"/>
        </a:p>
      </dgm:t>
    </dgm:pt>
    <dgm:pt modelId="{E2183F4F-C71F-46BF-B468-1B0242A0EFEF}" type="pres">
      <dgm:prSet presAssocID="{CAB6FAAD-0831-4F72-89B1-9049C70E9214}" presName="Name0" presStyleCnt="0">
        <dgm:presLayoutVars>
          <dgm:dir/>
          <dgm:animLvl val="lvl"/>
          <dgm:resizeHandles val="exact"/>
        </dgm:presLayoutVars>
      </dgm:prSet>
      <dgm:spPr/>
    </dgm:pt>
    <dgm:pt modelId="{C10875DF-AAB9-4FED-AD43-83EA3D9F411D}" type="pres">
      <dgm:prSet presAssocID="{7A33DBD6-EC44-408D-99BA-FECA2B8FC1BB}" presName="linNode" presStyleCnt="0"/>
      <dgm:spPr/>
    </dgm:pt>
    <dgm:pt modelId="{0A3AF15D-CF3F-4847-A921-8DBC33E482E6}" type="pres">
      <dgm:prSet presAssocID="{7A33DBD6-EC44-408D-99BA-FECA2B8FC1BB}" presName="parentText" presStyleLbl="node1" presStyleIdx="0" presStyleCnt="1">
        <dgm:presLayoutVars>
          <dgm:chMax val="1"/>
          <dgm:bulletEnabled val="1"/>
        </dgm:presLayoutVars>
      </dgm:prSet>
      <dgm:spPr/>
    </dgm:pt>
    <dgm:pt modelId="{A472DA1D-EB7B-40AB-AC9B-8027D9078F63}" type="pres">
      <dgm:prSet presAssocID="{7A33DBD6-EC44-408D-99BA-FECA2B8FC1BB}" presName="descendantText" presStyleLbl="alignAccFollowNode1" presStyleIdx="0" presStyleCnt="1">
        <dgm:presLayoutVars>
          <dgm:bulletEnabled val="1"/>
        </dgm:presLayoutVars>
      </dgm:prSet>
      <dgm:spPr/>
    </dgm:pt>
  </dgm:ptLst>
  <dgm:cxnLst>
    <dgm:cxn modelId="{17D1EA11-9D73-4548-91F7-C097320B9182}" srcId="{7A33DBD6-EC44-408D-99BA-FECA2B8FC1BB}" destId="{8D2D2B36-CDBB-4531-826D-41E95E1D2E8F}" srcOrd="0" destOrd="0" parTransId="{11986ED2-92C0-4264-BFB4-5F00FD5199BE}" sibTransId="{B77BAA46-E099-443F-94DF-3441AAB890ED}"/>
    <dgm:cxn modelId="{1A5FD219-097F-4079-B8FE-E2778350A19D}" srcId="{8D2D2B36-CDBB-4531-826D-41E95E1D2E8F}" destId="{079C53BA-C821-4AC7-9845-DCAF80D13A44}" srcOrd="1" destOrd="0" parTransId="{058568A5-1ADE-49CA-A506-CC5743E6B457}" sibTransId="{1AD3A304-61FE-4092-B9D2-0C0DF8A4045F}"/>
    <dgm:cxn modelId="{32A25323-93A6-40E6-B7B2-24F70F952BFE}" type="presOf" srcId="{CAB6FAAD-0831-4F72-89B1-9049C70E9214}" destId="{E2183F4F-C71F-46BF-B468-1B0242A0EFEF}" srcOrd="0" destOrd="0" presId="urn:microsoft.com/office/officeart/2005/8/layout/vList5"/>
    <dgm:cxn modelId="{93686927-A7D9-4C3B-9D49-9D47A55892E7}" type="presOf" srcId="{8D2D2B36-CDBB-4531-826D-41E95E1D2E8F}" destId="{A472DA1D-EB7B-40AB-AC9B-8027D9078F63}" srcOrd="0" destOrd="0" presId="urn:microsoft.com/office/officeart/2005/8/layout/vList5"/>
    <dgm:cxn modelId="{ACB1EB4B-8964-40EF-82E0-A1F53F184FDF}" type="presOf" srcId="{079C53BA-C821-4AC7-9845-DCAF80D13A44}" destId="{A472DA1D-EB7B-40AB-AC9B-8027D9078F63}" srcOrd="0" destOrd="2" presId="urn:microsoft.com/office/officeart/2005/8/layout/vList5"/>
    <dgm:cxn modelId="{24431B79-7EAF-41C2-B4AD-17DEA267355F}" type="presOf" srcId="{B26BF50F-E036-455D-B418-2382F6BF1026}" destId="{A472DA1D-EB7B-40AB-AC9B-8027D9078F63}" srcOrd="0" destOrd="1" presId="urn:microsoft.com/office/officeart/2005/8/layout/vList5"/>
    <dgm:cxn modelId="{3AAB747A-ADFA-4C69-9E7D-181B91A86778}" srcId="{7A33DBD6-EC44-408D-99BA-FECA2B8FC1BB}" destId="{18DEC5D2-A7D4-4D0E-ACE7-D444D31DAC57}" srcOrd="2" destOrd="0" parTransId="{B1BE7172-72C9-4080-B6AF-E590B2FC3047}" sibTransId="{636E4586-3CEA-455D-80E8-B90E4C550AA2}"/>
    <dgm:cxn modelId="{2D3F98A3-54ED-4980-8CC5-C3BDA9920C66}" type="presOf" srcId="{FF31C430-924F-4ECC-8FB6-2BE4DDF7B551}" destId="{A472DA1D-EB7B-40AB-AC9B-8027D9078F63}" srcOrd="0" destOrd="3" presId="urn:microsoft.com/office/officeart/2005/8/layout/vList5"/>
    <dgm:cxn modelId="{901884C2-6313-4E89-8D31-2416E6E32B28}" srcId="{8D2D2B36-CDBB-4531-826D-41E95E1D2E8F}" destId="{FF31C430-924F-4ECC-8FB6-2BE4DDF7B551}" srcOrd="2" destOrd="0" parTransId="{1A6E70E1-0C99-4E84-9A94-F3C671AA731C}" sibTransId="{4490CCD9-69F6-42BF-96EC-CE019F7A9F73}"/>
    <dgm:cxn modelId="{0AD3B0C2-1A8B-4E96-8F15-940230631DA9}" srcId="{8D2D2B36-CDBB-4531-826D-41E95E1D2E8F}" destId="{B26BF50F-E036-455D-B418-2382F6BF1026}" srcOrd="0" destOrd="0" parTransId="{10AFFEEC-CB15-4D1E-A375-FFD78DA5D5E1}" sibTransId="{2142D02D-A899-4AFD-9204-7D77B41A9F21}"/>
    <dgm:cxn modelId="{2A08E4D8-AFDD-4D6F-9E93-42862E40D3B1}" srcId="{7A33DBD6-EC44-408D-99BA-FECA2B8FC1BB}" destId="{4E5B82E0-4D0F-4561-874D-35D6FF03A67C}" srcOrd="1" destOrd="0" parTransId="{1D9467AE-4163-4E7E-8373-EF0F90024AF5}" sibTransId="{C7082DA5-DC3F-4ED6-B844-5B59A9EB187C}"/>
    <dgm:cxn modelId="{620E86EE-8702-4C6D-9B56-06BD5064DAB9}" srcId="{CAB6FAAD-0831-4F72-89B1-9049C70E9214}" destId="{7A33DBD6-EC44-408D-99BA-FECA2B8FC1BB}" srcOrd="0" destOrd="0" parTransId="{ED92CD1A-F2E3-4B69-81F1-F7A3AC2B0185}" sibTransId="{2193B609-AC7F-4C37-9BCA-042DBDFAFFB3}"/>
    <dgm:cxn modelId="{1187D2F0-55BB-4A08-8869-7F9C41A1364E}" type="presOf" srcId="{7A33DBD6-EC44-408D-99BA-FECA2B8FC1BB}" destId="{0A3AF15D-CF3F-4847-A921-8DBC33E482E6}" srcOrd="0" destOrd="0" presId="urn:microsoft.com/office/officeart/2005/8/layout/vList5"/>
    <dgm:cxn modelId="{1F4D7AFD-CF2D-4BF3-A6B7-E14D99C70037}" type="presOf" srcId="{18DEC5D2-A7D4-4D0E-ACE7-D444D31DAC57}" destId="{A472DA1D-EB7B-40AB-AC9B-8027D9078F63}" srcOrd="0" destOrd="5" presId="urn:microsoft.com/office/officeart/2005/8/layout/vList5"/>
    <dgm:cxn modelId="{7E3A3AFE-3132-4209-BF04-13E145A8DA10}" type="presOf" srcId="{4E5B82E0-4D0F-4561-874D-35D6FF03A67C}" destId="{A472DA1D-EB7B-40AB-AC9B-8027D9078F63}" srcOrd="0" destOrd="4" presId="urn:microsoft.com/office/officeart/2005/8/layout/vList5"/>
    <dgm:cxn modelId="{E14D8E5B-943E-49D4-8CF3-29F493599C9A}" type="presParOf" srcId="{E2183F4F-C71F-46BF-B468-1B0242A0EFEF}" destId="{C10875DF-AAB9-4FED-AD43-83EA3D9F411D}" srcOrd="0" destOrd="0" presId="urn:microsoft.com/office/officeart/2005/8/layout/vList5"/>
    <dgm:cxn modelId="{025E9C21-EFCB-44A8-8949-1EDD84F2515E}" type="presParOf" srcId="{C10875DF-AAB9-4FED-AD43-83EA3D9F411D}" destId="{0A3AF15D-CF3F-4847-A921-8DBC33E482E6}" srcOrd="0" destOrd="0" presId="urn:microsoft.com/office/officeart/2005/8/layout/vList5"/>
    <dgm:cxn modelId="{9776A075-D826-4EC5-942C-5C34923D6BE5}" type="presParOf" srcId="{C10875DF-AAB9-4FED-AD43-83EA3D9F411D}" destId="{A472DA1D-EB7B-40AB-AC9B-8027D9078F6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EF689D-D953-43EB-8B57-651C1EF0D50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AE1896-52B1-4757-8F28-35E8739CACFF}">
      <dgm:prSet/>
      <dgm:spPr/>
      <dgm:t>
        <a:bodyPr/>
        <a:lstStyle/>
        <a:p>
          <a:r>
            <a:rPr lang="en-US"/>
            <a:t>What is the IHH?</a:t>
          </a:r>
        </a:p>
      </dgm:t>
    </dgm:pt>
    <dgm:pt modelId="{EBFABA12-9CBF-4DE3-BAE4-E21812E00E2D}" type="parTrans" cxnId="{35E0F4C7-FC04-47C5-B6FB-AA0B398B7656}">
      <dgm:prSet/>
      <dgm:spPr/>
      <dgm:t>
        <a:bodyPr/>
        <a:lstStyle/>
        <a:p>
          <a:endParaRPr lang="en-US"/>
        </a:p>
      </dgm:t>
    </dgm:pt>
    <dgm:pt modelId="{1CD35C3E-18D0-41FA-B88E-B5F92BCE68C9}" type="sibTrans" cxnId="{35E0F4C7-FC04-47C5-B6FB-AA0B398B7656}">
      <dgm:prSet/>
      <dgm:spPr/>
      <dgm:t>
        <a:bodyPr/>
        <a:lstStyle/>
        <a:p>
          <a:endParaRPr lang="en-US"/>
        </a:p>
      </dgm:t>
    </dgm:pt>
    <dgm:pt modelId="{F70724A8-5AF3-4B4A-924A-80D1929B10F4}">
      <dgm:prSet custT="1"/>
      <dgm:spPr/>
      <dgm:t>
        <a:bodyPr/>
        <a:lstStyle/>
        <a:p>
          <a:r>
            <a:rPr lang="en-US" sz="800"/>
            <a:t>pH less than 6.5 or more than 8</a:t>
          </a:r>
        </a:p>
      </dgm:t>
    </dgm:pt>
    <dgm:pt modelId="{96241E5B-20C7-456B-BAEE-48D49A563192}" type="parTrans" cxnId="{CE63E5D3-D93C-42DC-843E-B1DE2B5EF3A9}">
      <dgm:prSet/>
      <dgm:spPr/>
      <dgm:t>
        <a:bodyPr/>
        <a:lstStyle/>
        <a:p>
          <a:endParaRPr lang="en-US"/>
        </a:p>
      </dgm:t>
    </dgm:pt>
    <dgm:pt modelId="{927920AF-5819-4B79-A14E-66D928FD6D1A}" type="sibTrans" cxnId="{CE63E5D3-D93C-42DC-843E-B1DE2B5EF3A9}">
      <dgm:prSet/>
      <dgm:spPr/>
      <dgm:t>
        <a:bodyPr/>
        <a:lstStyle/>
        <a:p>
          <a:endParaRPr lang="en-US"/>
        </a:p>
      </dgm:t>
    </dgm:pt>
    <dgm:pt modelId="{9E897326-1E37-4394-ACC7-B4D24C691D83}">
      <dgm:prSet custT="1"/>
      <dgm:spPr/>
      <dgm:t>
        <a:bodyPr/>
        <a:lstStyle/>
        <a:p>
          <a:r>
            <a:rPr lang="en-US" sz="800" b="0" i="0" baseline="0"/>
            <a:t>Maintain between 7.2 – 7.8</a:t>
          </a:r>
          <a:endParaRPr lang="en-US" sz="800"/>
        </a:p>
      </dgm:t>
    </dgm:pt>
    <dgm:pt modelId="{BB5ED5EC-8758-438A-AABC-B08449FAD9D6}" type="parTrans" cxnId="{04C1EC45-BA25-4E2C-97DC-884CC5CBC515}">
      <dgm:prSet/>
      <dgm:spPr/>
      <dgm:t>
        <a:bodyPr/>
        <a:lstStyle/>
        <a:p>
          <a:endParaRPr lang="en-US"/>
        </a:p>
      </dgm:t>
    </dgm:pt>
    <dgm:pt modelId="{B08850A8-533F-4CD7-8D12-D12E86A274B3}" type="sibTrans" cxnId="{04C1EC45-BA25-4E2C-97DC-884CC5CBC515}">
      <dgm:prSet/>
      <dgm:spPr/>
      <dgm:t>
        <a:bodyPr/>
        <a:lstStyle/>
        <a:p>
          <a:endParaRPr lang="en-US"/>
        </a:p>
      </dgm:t>
    </dgm:pt>
    <dgm:pt modelId="{99ACD4B7-7E95-4414-9722-030A4078B412}">
      <dgm:prSet custT="1"/>
      <dgm:spPr/>
      <dgm:t>
        <a:bodyPr/>
        <a:lstStyle/>
        <a:p>
          <a:r>
            <a:rPr lang="en-US" sz="800"/>
            <a:t>Cyanuric acid level at or above 100 ppm </a:t>
          </a:r>
        </a:p>
      </dgm:t>
    </dgm:pt>
    <dgm:pt modelId="{82050A21-C892-4FBC-9386-6BC1DFEDA85F}" type="parTrans" cxnId="{87C9CF61-F926-489A-96A4-11C448B70373}">
      <dgm:prSet/>
      <dgm:spPr/>
      <dgm:t>
        <a:bodyPr/>
        <a:lstStyle/>
        <a:p>
          <a:endParaRPr lang="en-US"/>
        </a:p>
      </dgm:t>
    </dgm:pt>
    <dgm:pt modelId="{458DEFF7-8DC8-402D-A067-DD1D857D0B76}" type="sibTrans" cxnId="{87C9CF61-F926-489A-96A4-11C448B70373}">
      <dgm:prSet/>
      <dgm:spPr/>
      <dgm:t>
        <a:bodyPr/>
        <a:lstStyle/>
        <a:p>
          <a:endParaRPr lang="en-US"/>
        </a:p>
      </dgm:t>
    </dgm:pt>
    <dgm:pt modelId="{59E42979-6F75-470F-B69B-23D4C12B6370}">
      <dgm:prSet/>
      <dgm:spPr/>
      <dgm:t>
        <a:bodyPr/>
        <a:lstStyle/>
        <a:p>
          <a:r>
            <a:rPr lang="en-US"/>
            <a:t>Why? </a:t>
          </a:r>
        </a:p>
      </dgm:t>
    </dgm:pt>
    <dgm:pt modelId="{43DA6964-3BFB-483F-983C-75510F6CFDBE}" type="parTrans" cxnId="{D6405FF1-22A5-42DA-9E75-59641428588F}">
      <dgm:prSet/>
      <dgm:spPr/>
      <dgm:t>
        <a:bodyPr/>
        <a:lstStyle/>
        <a:p>
          <a:endParaRPr lang="en-US"/>
        </a:p>
      </dgm:t>
    </dgm:pt>
    <dgm:pt modelId="{1214D9C8-C8A1-4301-A9B2-0717147965A3}" type="sibTrans" cxnId="{D6405FF1-22A5-42DA-9E75-59641428588F}">
      <dgm:prSet/>
      <dgm:spPr/>
      <dgm:t>
        <a:bodyPr/>
        <a:lstStyle/>
        <a:p>
          <a:endParaRPr lang="en-US"/>
        </a:p>
      </dgm:t>
    </dgm:pt>
    <dgm:pt modelId="{C8C0967E-E7A9-4241-8613-122D82011A98}">
      <dgm:prSet/>
      <dgm:spPr/>
      <dgm:t>
        <a:bodyPr/>
        <a:lstStyle/>
        <a:p>
          <a:r>
            <a:rPr lang="en-US"/>
            <a:t>pH outside of the proper range is harmful to bathers </a:t>
          </a:r>
        </a:p>
      </dgm:t>
    </dgm:pt>
    <dgm:pt modelId="{94BE7445-5CC4-4FDD-9F88-89A0FF934162}" type="parTrans" cxnId="{917AD725-E544-4DFE-AB39-443DB186C186}">
      <dgm:prSet/>
      <dgm:spPr/>
      <dgm:t>
        <a:bodyPr/>
        <a:lstStyle/>
        <a:p>
          <a:endParaRPr lang="en-US"/>
        </a:p>
      </dgm:t>
    </dgm:pt>
    <dgm:pt modelId="{6AE7E59F-A49C-4751-97F5-420342AE244D}" type="sibTrans" cxnId="{917AD725-E544-4DFE-AB39-443DB186C186}">
      <dgm:prSet/>
      <dgm:spPr/>
      <dgm:t>
        <a:bodyPr/>
        <a:lstStyle/>
        <a:p>
          <a:endParaRPr lang="en-US"/>
        </a:p>
      </dgm:t>
    </dgm:pt>
    <dgm:pt modelId="{B5F69927-A98B-4E2A-86AA-CCC60E12BFBC}">
      <dgm:prSet/>
      <dgm:spPr/>
      <dgm:t>
        <a:bodyPr/>
        <a:lstStyle/>
        <a:p>
          <a:r>
            <a:rPr lang="en-US"/>
            <a:t>pH outside of the proper range interferes with function of disinfectant residual</a:t>
          </a:r>
        </a:p>
      </dgm:t>
    </dgm:pt>
    <dgm:pt modelId="{680C3066-5ADF-40D4-8B3D-183DC9B56740}" type="parTrans" cxnId="{64EE87F7-3B55-4513-9302-91A32B8FDD8A}">
      <dgm:prSet/>
      <dgm:spPr/>
      <dgm:t>
        <a:bodyPr/>
        <a:lstStyle/>
        <a:p>
          <a:endParaRPr lang="en-US"/>
        </a:p>
      </dgm:t>
    </dgm:pt>
    <dgm:pt modelId="{DB240FF4-9A60-4A9D-BDB9-B940CA1F6933}" type="sibTrans" cxnId="{64EE87F7-3B55-4513-9302-91A32B8FDD8A}">
      <dgm:prSet/>
      <dgm:spPr/>
      <dgm:t>
        <a:bodyPr/>
        <a:lstStyle/>
        <a:p>
          <a:endParaRPr lang="en-US"/>
        </a:p>
      </dgm:t>
    </dgm:pt>
    <dgm:pt modelId="{36445A59-0769-4AFE-B058-D2F1A1AE3EAD}">
      <dgm:prSet/>
      <dgm:spPr/>
      <dgm:t>
        <a:bodyPr/>
        <a:lstStyle/>
        <a:p>
          <a:r>
            <a:rPr lang="en-US"/>
            <a:t>High cyanuric acid inhibits disinfectant residual effectiveness</a:t>
          </a:r>
        </a:p>
      </dgm:t>
    </dgm:pt>
    <dgm:pt modelId="{EFC94966-E044-4FF8-B183-041A5CC675E8}" type="parTrans" cxnId="{01593D7F-681E-4B16-BACD-6EAF3336570A}">
      <dgm:prSet/>
      <dgm:spPr/>
      <dgm:t>
        <a:bodyPr/>
        <a:lstStyle/>
        <a:p>
          <a:endParaRPr lang="en-US"/>
        </a:p>
      </dgm:t>
    </dgm:pt>
    <dgm:pt modelId="{22B9BB8F-9650-4A94-BE56-AD999ECCCF24}" type="sibTrans" cxnId="{01593D7F-681E-4B16-BACD-6EAF3336570A}">
      <dgm:prSet/>
      <dgm:spPr/>
      <dgm:t>
        <a:bodyPr/>
        <a:lstStyle/>
        <a:p>
          <a:endParaRPr lang="en-US"/>
        </a:p>
      </dgm:t>
    </dgm:pt>
    <dgm:pt modelId="{4C3FD68E-5185-4DE2-80CA-BAB13E9B6DD2}" type="pres">
      <dgm:prSet presAssocID="{68EF689D-D953-43EB-8B57-651C1EF0D504}" presName="Name0" presStyleCnt="0">
        <dgm:presLayoutVars>
          <dgm:dir/>
          <dgm:animLvl val="lvl"/>
          <dgm:resizeHandles val="exact"/>
        </dgm:presLayoutVars>
      </dgm:prSet>
      <dgm:spPr/>
    </dgm:pt>
    <dgm:pt modelId="{3850D54C-5E37-4C10-A8BF-CADE9A4E4C7A}" type="pres">
      <dgm:prSet presAssocID="{7CAE1896-52B1-4757-8F28-35E8739CACFF}" presName="linNode" presStyleCnt="0"/>
      <dgm:spPr/>
    </dgm:pt>
    <dgm:pt modelId="{A7CC34AB-B875-4F97-B827-E2A398CFE4FA}" type="pres">
      <dgm:prSet presAssocID="{7CAE1896-52B1-4757-8F28-35E8739CACFF}" presName="parentText" presStyleLbl="node1" presStyleIdx="0" presStyleCnt="2">
        <dgm:presLayoutVars>
          <dgm:chMax val="1"/>
          <dgm:bulletEnabled val="1"/>
        </dgm:presLayoutVars>
      </dgm:prSet>
      <dgm:spPr/>
    </dgm:pt>
    <dgm:pt modelId="{9E27B5E5-4DBB-4F88-8CC1-0323FE01F874}" type="pres">
      <dgm:prSet presAssocID="{7CAE1896-52B1-4757-8F28-35E8739CACFF}" presName="descendantText" presStyleLbl="alignAccFollowNode1" presStyleIdx="0" presStyleCnt="2">
        <dgm:presLayoutVars>
          <dgm:bulletEnabled val="1"/>
        </dgm:presLayoutVars>
      </dgm:prSet>
      <dgm:spPr/>
    </dgm:pt>
    <dgm:pt modelId="{B0967285-DB96-4A67-BE34-D830E4499FFA}" type="pres">
      <dgm:prSet presAssocID="{1CD35C3E-18D0-41FA-B88E-B5F92BCE68C9}" presName="sp" presStyleCnt="0"/>
      <dgm:spPr/>
    </dgm:pt>
    <dgm:pt modelId="{72C77B8A-AE9D-453E-88C6-151405C8BF57}" type="pres">
      <dgm:prSet presAssocID="{59E42979-6F75-470F-B69B-23D4C12B6370}" presName="linNode" presStyleCnt="0"/>
      <dgm:spPr/>
    </dgm:pt>
    <dgm:pt modelId="{A072D1F6-714F-44F7-AEC0-E4396D843588}" type="pres">
      <dgm:prSet presAssocID="{59E42979-6F75-470F-B69B-23D4C12B6370}" presName="parentText" presStyleLbl="node1" presStyleIdx="1" presStyleCnt="2">
        <dgm:presLayoutVars>
          <dgm:chMax val="1"/>
          <dgm:bulletEnabled val="1"/>
        </dgm:presLayoutVars>
      </dgm:prSet>
      <dgm:spPr/>
    </dgm:pt>
    <dgm:pt modelId="{33694BF7-2B12-492F-92C5-886282E8747F}" type="pres">
      <dgm:prSet presAssocID="{59E42979-6F75-470F-B69B-23D4C12B6370}" presName="descendantText" presStyleLbl="alignAccFollowNode1" presStyleIdx="1" presStyleCnt="2">
        <dgm:presLayoutVars>
          <dgm:bulletEnabled val="1"/>
        </dgm:presLayoutVars>
      </dgm:prSet>
      <dgm:spPr/>
    </dgm:pt>
  </dgm:ptLst>
  <dgm:cxnLst>
    <dgm:cxn modelId="{F82EB306-F2E3-4F3A-B205-5130F3659F89}" type="presOf" srcId="{36445A59-0769-4AFE-B058-D2F1A1AE3EAD}" destId="{33694BF7-2B12-492F-92C5-886282E8747F}" srcOrd="0" destOrd="2" presId="urn:microsoft.com/office/officeart/2005/8/layout/vList5"/>
    <dgm:cxn modelId="{75C3941F-F6DB-4376-BB8B-1C33354D6DF8}" type="presOf" srcId="{99ACD4B7-7E95-4414-9722-030A4078B412}" destId="{9E27B5E5-4DBB-4F88-8CC1-0323FE01F874}" srcOrd="0" destOrd="2" presId="urn:microsoft.com/office/officeart/2005/8/layout/vList5"/>
    <dgm:cxn modelId="{917AD725-E544-4DFE-AB39-443DB186C186}" srcId="{59E42979-6F75-470F-B69B-23D4C12B6370}" destId="{C8C0967E-E7A9-4241-8613-122D82011A98}" srcOrd="0" destOrd="0" parTransId="{94BE7445-5CC4-4FDD-9F88-89A0FF934162}" sibTransId="{6AE7E59F-A49C-4751-97F5-420342AE244D}"/>
    <dgm:cxn modelId="{53FF6828-B684-4FC1-87ED-6402804A297E}" type="presOf" srcId="{7CAE1896-52B1-4757-8F28-35E8739CACFF}" destId="{A7CC34AB-B875-4F97-B827-E2A398CFE4FA}" srcOrd="0" destOrd="0" presId="urn:microsoft.com/office/officeart/2005/8/layout/vList5"/>
    <dgm:cxn modelId="{549D963F-997F-49EA-A923-70E52EAD21FF}" type="presOf" srcId="{C8C0967E-E7A9-4241-8613-122D82011A98}" destId="{33694BF7-2B12-492F-92C5-886282E8747F}" srcOrd="0" destOrd="0" presId="urn:microsoft.com/office/officeart/2005/8/layout/vList5"/>
    <dgm:cxn modelId="{87C9CF61-F926-489A-96A4-11C448B70373}" srcId="{7CAE1896-52B1-4757-8F28-35E8739CACFF}" destId="{99ACD4B7-7E95-4414-9722-030A4078B412}" srcOrd="1" destOrd="0" parTransId="{82050A21-C892-4FBC-9386-6BC1DFEDA85F}" sibTransId="{458DEFF7-8DC8-402D-A067-DD1D857D0B76}"/>
    <dgm:cxn modelId="{04C1EC45-BA25-4E2C-97DC-884CC5CBC515}" srcId="{F70724A8-5AF3-4B4A-924A-80D1929B10F4}" destId="{9E897326-1E37-4394-ACC7-B4D24C691D83}" srcOrd="0" destOrd="0" parTransId="{BB5ED5EC-8758-438A-AABC-B08449FAD9D6}" sibTransId="{B08850A8-533F-4CD7-8D12-D12E86A274B3}"/>
    <dgm:cxn modelId="{2406804E-2222-4418-BB36-BE72D9ED2ECB}" type="presOf" srcId="{F70724A8-5AF3-4B4A-924A-80D1929B10F4}" destId="{9E27B5E5-4DBB-4F88-8CC1-0323FE01F874}" srcOrd="0" destOrd="0" presId="urn:microsoft.com/office/officeart/2005/8/layout/vList5"/>
    <dgm:cxn modelId="{01593D7F-681E-4B16-BACD-6EAF3336570A}" srcId="{59E42979-6F75-470F-B69B-23D4C12B6370}" destId="{36445A59-0769-4AFE-B058-D2F1A1AE3EAD}" srcOrd="2" destOrd="0" parTransId="{EFC94966-E044-4FF8-B183-041A5CC675E8}" sibTransId="{22B9BB8F-9650-4A94-BE56-AD999ECCCF24}"/>
    <dgm:cxn modelId="{6849DBB1-7609-431B-B8AD-920B31F7E972}" type="presOf" srcId="{68EF689D-D953-43EB-8B57-651C1EF0D504}" destId="{4C3FD68E-5185-4DE2-80CA-BAB13E9B6DD2}" srcOrd="0" destOrd="0" presId="urn:microsoft.com/office/officeart/2005/8/layout/vList5"/>
    <dgm:cxn modelId="{FA6464B6-47EC-4DC7-BA04-49BC4FEEE71E}" type="presOf" srcId="{59E42979-6F75-470F-B69B-23D4C12B6370}" destId="{A072D1F6-714F-44F7-AEC0-E4396D843588}" srcOrd="0" destOrd="0" presId="urn:microsoft.com/office/officeart/2005/8/layout/vList5"/>
    <dgm:cxn modelId="{E6C6D8BF-EBA6-486E-8777-4311F6D67CCA}" type="presOf" srcId="{9E897326-1E37-4394-ACC7-B4D24C691D83}" destId="{9E27B5E5-4DBB-4F88-8CC1-0323FE01F874}" srcOrd="0" destOrd="1" presId="urn:microsoft.com/office/officeart/2005/8/layout/vList5"/>
    <dgm:cxn modelId="{35E0F4C7-FC04-47C5-B6FB-AA0B398B7656}" srcId="{68EF689D-D953-43EB-8B57-651C1EF0D504}" destId="{7CAE1896-52B1-4757-8F28-35E8739CACFF}" srcOrd="0" destOrd="0" parTransId="{EBFABA12-9CBF-4DE3-BAE4-E21812E00E2D}" sibTransId="{1CD35C3E-18D0-41FA-B88E-B5F92BCE68C9}"/>
    <dgm:cxn modelId="{CE63E5D3-D93C-42DC-843E-B1DE2B5EF3A9}" srcId="{7CAE1896-52B1-4757-8F28-35E8739CACFF}" destId="{F70724A8-5AF3-4B4A-924A-80D1929B10F4}" srcOrd="0" destOrd="0" parTransId="{96241E5B-20C7-456B-BAEE-48D49A563192}" sibTransId="{927920AF-5819-4B79-A14E-66D928FD6D1A}"/>
    <dgm:cxn modelId="{9F9786D9-9077-4F0B-8C90-58CAC21D4E57}" type="presOf" srcId="{B5F69927-A98B-4E2A-86AA-CCC60E12BFBC}" destId="{33694BF7-2B12-492F-92C5-886282E8747F}" srcOrd="0" destOrd="1" presId="urn:microsoft.com/office/officeart/2005/8/layout/vList5"/>
    <dgm:cxn modelId="{D6405FF1-22A5-42DA-9E75-59641428588F}" srcId="{68EF689D-D953-43EB-8B57-651C1EF0D504}" destId="{59E42979-6F75-470F-B69B-23D4C12B6370}" srcOrd="1" destOrd="0" parTransId="{43DA6964-3BFB-483F-983C-75510F6CFDBE}" sibTransId="{1214D9C8-C8A1-4301-A9B2-0717147965A3}"/>
    <dgm:cxn modelId="{64EE87F7-3B55-4513-9302-91A32B8FDD8A}" srcId="{59E42979-6F75-470F-B69B-23D4C12B6370}" destId="{B5F69927-A98B-4E2A-86AA-CCC60E12BFBC}" srcOrd="1" destOrd="0" parTransId="{680C3066-5ADF-40D4-8B3D-183DC9B56740}" sibTransId="{DB240FF4-9A60-4A9D-BDB9-B940CA1F6933}"/>
    <dgm:cxn modelId="{36500840-3AEC-4AC6-B406-56D09FA4AC12}" type="presParOf" srcId="{4C3FD68E-5185-4DE2-80CA-BAB13E9B6DD2}" destId="{3850D54C-5E37-4C10-A8BF-CADE9A4E4C7A}" srcOrd="0" destOrd="0" presId="urn:microsoft.com/office/officeart/2005/8/layout/vList5"/>
    <dgm:cxn modelId="{52B803FC-D3DD-4319-802F-C65070E8A35D}" type="presParOf" srcId="{3850D54C-5E37-4C10-A8BF-CADE9A4E4C7A}" destId="{A7CC34AB-B875-4F97-B827-E2A398CFE4FA}" srcOrd="0" destOrd="0" presId="urn:microsoft.com/office/officeart/2005/8/layout/vList5"/>
    <dgm:cxn modelId="{FC3561C7-845F-4E34-847F-23F3AAD35B08}" type="presParOf" srcId="{3850D54C-5E37-4C10-A8BF-CADE9A4E4C7A}" destId="{9E27B5E5-4DBB-4F88-8CC1-0323FE01F874}" srcOrd="1" destOrd="0" presId="urn:microsoft.com/office/officeart/2005/8/layout/vList5"/>
    <dgm:cxn modelId="{4FA3F00B-4293-4005-B025-608FCB33D693}" type="presParOf" srcId="{4C3FD68E-5185-4DE2-80CA-BAB13E9B6DD2}" destId="{B0967285-DB96-4A67-BE34-D830E4499FFA}" srcOrd="1" destOrd="0" presId="urn:microsoft.com/office/officeart/2005/8/layout/vList5"/>
    <dgm:cxn modelId="{80EB6CA7-1472-4862-8F15-34A66ED00286}" type="presParOf" srcId="{4C3FD68E-5185-4DE2-80CA-BAB13E9B6DD2}" destId="{72C77B8A-AE9D-453E-88C6-151405C8BF57}" srcOrd="2" destOrd="0" presId="urn:microsoft.com/office/officeart/2005/8/layout/vList5"/>
    <dgm:cxn modelId="{B9D062EC-7EC8-4463-A393-6C159FAAE101}" type="presParOf" srcId="{72C77B8A-AE9D-453E-88C6-151405C8BF57}" destId="{A072D1F6-714F-44F7-AEC0-E4396D843588}" srcOrd="0" destOrd="0" presId="urn:microsoft.com/office/officeart/2005/8/layout/vList5"/>
    <dgm:cxn modelId="{3E1D54A0-96E6-4ABA-B5EC-ADCC403F137D}" type="presParOf" srcId="{72C77B8A-AE9D-453E-88C6-151405C8BF57}" destId="{33694BF7-2B12-492F-92C5-886282E8747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46C9C-A2F6-4B6A-83AC-D3409D4B8461}">
      <dsp:nvSpPr>
        <dsp:cNvPr id="0" name=""/>
        <dsp:cNvSpPr/>
      </dsp:nvSpPr>
      <dsp:spPr>
        <a:xfrm>
          <a:off x="0" y="634"/>
          <a:ext cx="6172412" cy="1484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92414-E688-4E0B-9E7D-FAE254938CAD}">
      <dsp:nvSpPr>
        <dsp:cNvPr id="0" name=""/>
        <dsp:cNvSpPr/>
      </dsp:nvSpPr>
      <dsp:spPr>
        <a:xfrm>
          <a:off x="449102" y="334677"/>
          <a:ext cx="816550" cy="816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BECED9-CA38-4C5B-A887-E5F39B464D4B}">
      <dsp:nvSpPr>
        <dsp:cNvPr id="0" name=""/>
        <dsp:cNvSpPr/>
      </dsp:nvSpPr>
      <dsp:spPr>
        <a:xfrm>
          <a:off x="1714755" y="634"/>
          <a:ext cx="4457656" cy="148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24" tIns="157124" rIns="157124" bIns="157124" numCol="1" spcCol="1270" anchor="ctr" anchorCtr="0">
          <a:noAutofit/>
        </a:bodyPr>
        <a:lstStyle/>
        <a:p>
          <a:pPr marL="0" lvl="0" indent="0" algn="l" defTabSz="755650">
            <a:lnSpc>
              <a:spcPct val="90000"/>
            </a:lnSpc>
            <a:spcBef>
              <a:spcPct val="0"/>
            </a:spcBef>
            <a:spcAft>
              <a:spcPct val="35000"/>
            </a:spcAft>
            <a:buNone/>
          </a:pPr>
          <a:r>
            <a:rPr lang="en-US" sz="1700" kern="1200"/>
            <a:t>Get a nationally recognized operator certification.</a:t>
          </a:r>
        </a:p>
      </dsp:txBody>
      <dsp:txXfrm>
        <a:off x="1714755" y="634"/>
        <a:ext cx="4457656" cy="1484636"/>
      </dsp:txXfrm>
    </dsp:sp>
    <dsp:sp modelId="{E99FC3B8-05A8-439C-9497-BBA7CCE0AF83}">
      <dsp:nvSpPr>
        <dsp:cNvPr id="0" name=""/>
        <dsp:cNvSpPr/>
      </dsp:nvSpPr>
      <dsp:spPr>
        <a:xfrm>
          <a:off x="0" y="1856430"/>
          <a:ext cx="6172412" cy="1484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930E66-10DD-469D-9F3F-DE01CA71F161}">
      <dsp:nvSpPr>
        <dsp:cNvPr id="0" name=""/>
        <dsp:cNvSpPr/>
      </dsp:nvSpPr>
      <dsp:spPr>
        <a:xfrm>
          <a:off x="449102" y="2190473"/>
          <a:ext cx="816550" cy="816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65C355-0110-4B00-8DE6-3CB8CCA600AE}">
      <dsp:nvSpPr>
        <dsp:cNvPr id="0" name=""/>
        <dsp:cNvSpPr/>
      </dsp:nvSpPr>
      <dsp:spPr>
        <a:xfrm>
          <a:off x="1714755" y="1856430"/>
          <a:ext cx="4457656" cy="148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24" tIns="157124" rIns="157124" bIns="157124" numCol="1" spcCol="1270" anchor="ctr" anchorCtr="0">
          <a:noAutofit/>
        </a:bodyPr>
        <a:lstStyle/>
        <a:p>
          <a:pPr marL="0" lvl="0" indent="0" algn="l" defTabSz="755650">
            <a:lnSpc>
              <a:spcPct val="90000"/>
            </a:lnSpc>
            <a:spcBef>
              <a:spcPct val="0"/>
            </a:spcBef>
            <a:spcAft>
              <a:spcPct val="35000"/>
            </a:spcAft>
            <a:buNone/>
          </a:pPr>
          <a:r>
            <a:rPr lang="en-US" sz="1700" kern="1200"/>
            <a:t>Download a Qualified Operator Application from our website and fill it out.</a:t>
          </a:r>
        </a:p>
      </dsp:txBody>
      <dsp:txXfrm>
        <a:off x="1714755" y="1856430"/>
        <a:ext cx="4457656" cy="1484636"/>
      </dsp:txXfrm>
    </dsp:sp>
    <dsp:sp modelId="{ADA6347C-054A-4CEA-853B-B779BA615E32}">
      <dsp:nvSpPr>
        <dsp:cNvPr id="0" name=""/>
        <dsp:cNvSpPr/>
      </dsp:nvSpPr>
      <dsp:spPr>
        <a:xfrm>
          <a:off x="0" y="3712225"/>
          <a:ext cx="6172412" cy="1484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3AA219-B125-45CC-9C72-9D35C4F5832F}">
      <dsp:nvSpPr>
        <dsp:cNvPr id="0" name=""/>
        <dsp:cNvSpPr/>
      </dsp:nvSpPr>
      <dsp:spPr>
        <a:xfrm>
          <a:off x="449102" y="4046269"/>
          <a:ext cx="816550" cy="8165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A4E15E-EC7C-4630-82C1-528D9434A673}">
      <dsp:nvSpPr>
        <dsp:cNvPr id="0" name=""/>
        <dsp:cNvSpPr/>
      </dsp:nvSpPr>
      <dsp:spPr>
        <a:xfrm>
          <a:off x="1714755" y="3712225"/>
          <a:ext cx="4457656" cy="148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24" tIns="157124" rIns="157124" bIns="157124" numCol="1" spcCol="1270" anchor="ctr" anchorCtr="0">
          <a:noAutofit/>
        </a:bodyPr>
        <a:lstStyle/>
        <a:p>
          <a:pPr marL="0" lvl="0" indent="0" algn="l" defTabSz="755650">
            <a:lnSpc>
              <a:spcPct val="90000"/>
            </a:lnSpc>
            <a:spcBef>
              <a:spcPct val="0"/>
            </a:spcBef>
            <a:spcAft>
              <a:spcPct val="35000"/>
            </a:spcAft>
            <a:buNone/>
          </a:pPr>
          <a:r>
            <a:rPr lang="en-US" sz="1700" kern="1200"/>
            <a:t>Send the completed application and a copy of your certification to </a:t>
          </a:r>
          <a:r>
            <a:rPr lang="en-US" sz="1700" kern="1200">
              <a:hlinkClick xmlns:r="http://schemas.openxmlformats.org/officeDocument/2006/relationships" r:id="rId7"/>
            </a:rPr>
            <a:t>aquatic@snhd.org</a:t>
          </a:r>
          <a:r>
            <a:rPr lang="en-US" sz="1700" kern="1200"/>
            <a:t>. </a:t>
          </a:r>
        </a:p>
      </dsp:txBody>
      <dsp:txXfrm>
        <a:off x="1714755" y="3712225"/>
        <a:ext cx="4457656" cy="1484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2DA1D-EB7B-40AB-AC9B-8027D9078F63}">
      <dsp:nvSpPr>
        <dsp:cNvPr id="0" name=""/>
        <dsp:cNvSpPr/>
      </dsp:nvSpPr>
      <dsp:spPr>
        <a:xfrm rot="5400000">
          <a:off x="3106991" y="101853"/>
          <a:ext cx="4013200" cy="481279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Water Chemistry</a:t>
          </a:r>
        </a:p>
        <a:p>
          <a:pPr marL="457200" lvl="2" indent="-228600" algn="l" defTabSz="1022350">
            <a:lnSpc>
              <a:spcPct val="90000"/>
            </a:lnSpc>
            <a:spcBef>
              <a:spcPct val="0"/>
            </a:spcBef>
            <a:spcAft>
              <a:spcPct val="15000"/>
            </a:spcAft>
            <a:buChar char="•"/>
          </a:pPr>
          <a:r>
            <a:rPr lang="en-US" sz="2300" kern="1200" dirty="0">
              <a:latin typeface="Meiryo"/>
            </a:rPr>
            <a:t>Disinfection</a:t>
          </a:r>
          <a:endParaRPr lang="en-US" sz="2300" kern="1200" dirty="0"/>
        </a:p>
        <a:p>
          <a:pPr marL="457200" lvl="2" indent="-228600" algn="l" defTabSz="1022350">
            <a:lnSpc>
              <a:spcPct val="90000"/>
            </a:lnSpc>
            <a:spcBef>
              <a:spcPct val="0"/>
            </a:spcBef>
            <a:spcAft>
              <a:spcPct val="15000"/>
            </a:spcAft>
            <a:buChar char="•"/>
          </a:pPr>
          <a:r>
            <a:rPr lang="en-US" sz="2300" kern="1200" dirty="0"/>
            <a:t>pH</a:t>
          </a:r>
        </a:p>
        <a:p>
          <a:pPr marL="457200" lvl="2" indent="-228600" algn="l" defTabSz="1022350">
            <a:lnSpc>
              <a:spcPct val="90000"/>
            </a:lnSpc>
            <a:spcBef>
              <a:spcPct val="0"/>
            </a:spcBef>
            <a:spcAft>
              <a:spcPct val="15000"/>
            </a:spcAft>
            <a:buChar char="•"/>
          </a:pPr>
          <a:r>
            <a:rPr lang="en-US" sz="2300" kern="1200" dirty="0"/>
            <a:t>Cyanuric acid</a:t>
          </a:r>
        </a:p>
        <a:p>
          <a:pPr marL="228600" lvl="1" indent="-228600" algn="l" defTabSz="1022350">
            <a:lnSpc>
              <a:spcPct val="90000"/>
            </a:lnSpc>
            <a:spcBef>
              <a:spcPct val="0"/>
            </a:spcBef>
            <a:spcAft>
              <a:spcPct val="15000"/>
            </a:spcAft>
            <a:buChar char="•"/>
          </a:pPr>
          <a:r>
            <a:rPr lang="en-US" sz="2300" kern="1200" dirty="0"/>
            <a:t>Enclosure</a:t>
          </a:r>
        </a:p>
        <a:p>
          <a:pPr marL="228600" lvl="1" indent="-228600" algn="l" defTabSz="1022350">
            <a:lnSpc>
              <a:spcPct val="90000"/>
            </a:lnSpc>
            <a:spcBef>
              <a:spcPct val="0"/>
            </a:spcBef>
            <a:spcAft>
              <a:spcPct val="15000"/>
            </a:spcAft>
            <a:buChar char="•"/>
          </a:pPr>
          <a:r>
            <a:rPr lang="en-US" sz="2300" kern="1200" dirty="0"/>
            <a:t>Suction Outlet Covers</a:t>
          </a:r>
        </a:p>
      </dsp:txBody>
      <dsp:txXfrm rot="-5400000">
        <a:off x="2707195" y="697557"/>
        <a:ext cx="4616884" cy="3621384"/>
      </dsp:txXfrm>
    </dsp:sp>
    <dsp:sp modelId="{0A3AF15D-CF3F-4847-A921-8DBC33E482E6}">
      <dsp:nvSpPr>
        <dsp:cNvPr id="0" name=""/>
        <dsp:cNvSpPr/>
      </dsp:nvSpPr>
      <dsp:spPr>
        <a:xfrm>
          <a:off x="0" y="0"/>
          <a:ext cx="2707195" cy="5016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Most common IHHs leading to closure:</a:t>
          </a:r>
        </a:p>
      </dsp:txBody>
      <dsp:txXfrm>
        <a:off x="132154" y="132154"/>
        <a:ext cx="2442887" cy="4752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7B5E5-4DBB-4F88-8CC1-0323FE01F874}">
      <dsp:nvSpPr>
        <dsp:cNvPr id="0" name=""/>
        <dsp:cNvSpPr/>
      </dsp:nvSpPr>
      <dsp:spPr>
        <a:xfrm rot="5400000">
          <a:off x="3912363" y="-1380201"/>
          <a:ext cx="1182620" cy="423875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57150" lvl="1" indent="-57150" algn="l" defTabSz="355600">
            <a:lnSpc>
              <a:spcPct val="90000"/>
            </a:lnSpc>
            <a:spcBef>
              <a:spcPct val="0"/>
            </a:spcBef>
            <a:spcAft>
              <a:spcPct val="15000"/>
            </a:spcAft>
            <a:buChar char="•"/>
          </a:pPr>
          <a:r>
            <a:rPr lang="en-US" sz="800" kern="1200"/>
            <a:t>pH less than 6.5 or more than 8</a:t>
          </a:r>
        </a:p>
        <a:p>
          <a:pPr marL="114300" lvl="2" indent="-57150" algn="l" defTabSz="355600">
            <a:lnSpc>
              <a:spcPct val="90000"/>
            </a:lnSpc>
            <a:spcBef>
              <a:spcPct val="0"/>
            </a:spcBef>
            <a:spcAft>
              <a:spcPct val="15000"/>
            </a:spcAft>
            <a:buChar char="•"/>
          </a:pPr>
          <a:r>
            <a:rPr lang="en-US" sz="800" b="0" i="0" kern="1200" baseline="0"/>
            <a:t>Maintain between 7.2 – 7.8</a:t>
          </a:r>
          <a:endParaRPr lang="en-US" sz="800" kern="1200"/>
        </a:p>
        <a:p>
          <a:pPr marL="57150" lvl="1" indent="-57150" algn="l" defTabSz="355600">
            <a:lnSpc>
              <a:spcPct val="90000"/>
            </a:lnSpc>
            <a:spcBef>
              <a:spcPct val="0"/>
            </a:spcBef>
            <a:spcAft>
              <a:spcPct val="15000"/>
            </a:spcAft>
            <a:buChar char="•"/>
          </a:pPr>
          <a:r>
            <a:rPr lang="en-US" sz="800" kern="1200"/>
            <a:t>Cyanuric acid level at or above 100 ppm </a:t>
          </a:r>
        </a:p>
      </dsp:txBody>
      <dsp:txXfrm rot="-5400000">
        <a:off x="2384298" y="205595"/>
        <a:ext cx="4181021" cy="1067158"/>
      </dsp:txXfrm>
    </dsp:sp>
    <dsp:sp modelId="{A7CC34AB-B875-4F97-B827-E2A398CFE4FA}">
      <dsp:nvSpPr>
        <dsp:cNvPr id="0" name=""/>
        <dsp:cNvSpPr/>
      </dsp:nvSpPr>
      <dsp:spPr>
        <a:xfrm>
          <a:off x="0" y="36"/>
          <a:ext cx="2384298" cy="1478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What is the IHH?</a:t>
          </a:r>
        </a:p>
      </dsp:txBody>
      <dsp:txXfrm>
        <a:off x="72163" y="72199"/>
        <a:ext cx="2239972" cy="1333949"/>
      </dsp:txXfrm>
    </dsp:sp>
    <dsp:sp modelId="{33694BF7-2B12-492F-92C5-886282E8747F}">
      <dsp:nvSpPr>
        <dsp:cNvPr id="0" name=""/>
        <dsp:cNvSpPr/>
      </dsp:nvSpPr>
      <dsp:spPr>
        <a:xfrm rot="5400000">
          <a:off x="3912363" y="171987"/>
          <a:ext cx="1182620" cy="423875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a:t>pH outside of the proper range is harmful to bathers </a:t>
          </a:r>
        </a:p>
        <a:p>
          <a:pPr marL="57150" lvl="1" indent="-57150" algn="l" defTabSz="444500">
            <a:lnSpc>
              <a:spcPct val="90000"/>
            </a:lnSpc>
            <a:spcBef>
              <a:spcPct val="0"/>
            </a:spcBef>
            <a:spcAft>
              <a:spcPct val="15000"/>
            </a:spcAft>
            <a:buChar char="•"/>
          </a:pPr>
          <a:r>
            <a:rPr lang="en-US" sz="1000" kern="1200"/>
            <a:t>pH outside of the proper range interferes with function of disinfectant residual</a:t>
          </a:r>
        </a:p>
        <a:p>
          <a:pPr marL="57150" lvl="1" indent="-57150" algn="l" defTabSz="444500">
            <a:lnSpc>
              <a:spcPct val="90000"/>
            </a:lnSpc>
            <a:spcBef>
              <a:spcPct val="0"/>
            </a:spcBef>
            <a:spcAft>
              <a:spcPct val="15000"/>
            </a:spcAft>
            <a:buChar char="•"/>
          </a:pPr>
          <a:r>
            <a:rPr lang="en-US" sz="1000" kern="1200"/>
            <a:t>High cyanuric acid inhibits disinfectant residual effectiveness</a:t>
          </a:r>
        </a:p>
      </dsp:txBody>
      <dsp:txXfrm rot="-5400000">
        <a:off x="2384298" y="1757784"/>
        <a:ext cx="4181021" cy="1067158"/>
      </dsp:txXfrm>
    </dsp:sp>
    <dsp:sp modelId="{A072D1F6-714F-44F7-AEC0-E4396D843588}">
      <dsp:nvSpPr>
        <dsp:cNvPr id="0" name=""/>
        <dsp:cNvSpPr/>
      </dsp:nvSpPr>
      <dsp:spPr>
        <a:xfrm>
          <a:off x="0" y="1552225"/>
          <a:ext cx="2384298" cy="1478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Why? </a:t>
          </a:r>
        </a:p>
      </dsp:txBody>
      <dsp:txXfrm>
        <a:off x="72163" y="1624388"/>
        <a:ext cx="2239972" cy="13339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2/12/2024</a:t>
            </a:fld>
            <a:endParaRPr lang="en-US"/>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a:p>
        </p:txBody>
      </p:sp>
    </p:spTree>
    <p:extLst>
      <p:ext uri="{BB962C8B-B14F-4D97-AF65-F5344CB8AC3E}">
        <p14:creationId xmlns:p14="http://schemas.microsoft.com/office/powerpoint/2010/main" val="1727451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common closures are a result of an IHH being present.</a:t>
            </a:r>
          </a:p>
        </p:txBody>
      </p:sp>
      <p:sp>
        <p:nvSpPr>
          <p:cNvPr id="4" name="Slide Number Placeholder 3"/>
          <p:cNvSpPr>
            <a:spLocks noGrp="1"/>
          </p:cNvSpPr>
          <p:nvPr>
            <p:ph type="sldNum" sz="quarter" idx="5"/>
          </p:nvPr>
        </p:nvSpPr>
        <p:spPr/>
        <p:txBody>
          <a:bodyPr/>
          <a:lstStyle/>
          <a:p>
            <a:fld id="{522FDDBA-214E-444B-B7C7-F8D603AC0E61}" type="slidenum">
              <a:rPr lang="en-US" smtClean="0"/>
              <a:t>17</a:t>
            </a:fld>
            <a:endParaRPr lang="en-US"/>
          </a:p>
        </p:txBody>
      </p:sp>
    </p:spTree>
    <p:extLst>
      <p:ext uri="{BB962C8B-B14F-4D97-AF65-F5344CB8AC3E}">
        <p14:creationId xmlns:p14="http://schemas.microsoft.com/office/powerpoint/2010/main" val="281247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9548-81CA-672C-C1C4-3335E4AA1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388B6-7DCC-9EB8-478D-AC9C7BBCC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97014-4AA9-0834-6622-9B1A3636E2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692AB0A-F109-5419-CBBE-6A246D01FD90}"/>
              </a:ext>
            </a:extLst>
          </p:cNvPr>
          <p:cNvSpPr>
            <a:spLocks noGrp="1"/>
          </p:cNvSpPr>
          <p:nvPr>
            <p:ph type="sldNum" sz="quarter" idx="5"/>
          </p:nvPr>
        </p:nvSpPr>
        <p:spPr/>
        <p:txBody>
          <a:bodyPr/>
          <a:lstStyle/>
          <a:p>
            <a:fld id="{F07F282E-55F5-4803-B60F-09BA4600E538}" type="slidenum">
              <a:rPr lang="en-US" smtClean="0"/>
              <a:t>23</a:t>
            </a:fld>
            <a:endParaRPr lang="en-US"/>
          </a:p>
        </p:txBody>
      </p:sp>
    </p:spTree>
    <p:extLst>
      <p:ext uri="{BB962C8B-B14F-4D97-AF65-F5344CB8AC3E}">
        <p14:creationId xmlns:p14="http://schemas.microsoft.com/office/powerpoint/2010/main" val="322300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Permit number square footage and capacity can be found on inspections reports or check with your inspector </a:t>
            </a:r>
          </a:p>
          <a:p>
            <a:pPr marL="228600" indent="-228600">
              <a:buAutoNum type="arabicPeriod"/>
            </a:pPr>
            <a:r>
              <a:rPr lang="en-US">
                <a:ea typeface="Calibri"/>
                <a:cs typeface="Calibri"/>
              </a:rPr>
              <a:t>Be as specific as possible with hours and seasons.  Know how many lifeguards will be on site. </a:t>
            </a:r>
          </a:p>
          <a:p>
            <a:pPr marL="228600" indent="-228600">
              <a:buAutoNum type="arabicPeriod"/>
            </a:pPr>
            <a:r>
              <a:rPr lang="en-US">
                <a:ea typeface="Calibri"/>
                <a:cs typeface="Calibri"/>
              </a:rPr>
              <a:t>If you have a rover please include in diagram roving zone.  Blind spots must be addressed. How long does it take to get to the furthest part of each zone.</a:t>
            </a:r>
          </a:p>
        </p:txBody>
      </p:sp>
      <p:sp>
        <p:nvSpPr>
          <p:cNvPr id="4" name="Slide Number Placeholder 3"/>
          <p:cNvSpPr>
            <a:spLocks noGrp="1"/>
          </p:cNvSpPr>
          <p:nvPr>
            <p:ph type="sldNum" sz="quarter" idx="5"/>
          </p:nvPr>
        </p:nvSpPr>
        <p:spPr/>
        <p:txBody>
          <a:bodyPr/>
          <a:lstStyle/>
          <a:p>
            <a:fld id="{54EEB602-95FC-483A-B12D-216A7AD7EA24}" type="slidenum">
              <a:rPr lang="en-US" smtClean="0"/>
              <a:t>24</a:t>
            </a:fld>
            <a:endParaRPr lang="en-US"/>
          </a:p>
        </p:txBody>
      </p:sp>
    </p:spTree>
    <p:extLst>
      <p:ext uri="{BB962C8B-B14F-4D97-AF65-F5344CB8AC3E}">
        <p14:creationId xmlns:p14="http://schemas.microsoft.com/office/powerpoint/2010/main" val="74815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Document what type of guard your using for each zone.  Lifeguard Manual</a:t>
            </a:r>
          </a:p>
          <a:p>
            <a:pPr marL="171450" indent="-171450">
              <a:buFont typeface="Arial"/>
              <a:buChar char="•"/>
            </a:pPr>
            <a:r>
              <a:rPr lang="en-US">
                <a:ea typeface="Calibri"/>
                <a:cs typeface="Calibri"/>
              </a:rPr>
              <a:t>Rotation schedule should communicate who is where when and how long lifeguarding lasts.  Must match operating hours.  If written out make sure it matches diagram and meets no more than 60 consecutive minutes.</a:t>
            </a:r>
          </a:p>
          <a:p>
            <a:pPr marL="171450" indent="-171450">
              <a:buFont typeface="Arial"/>
              <a:buChar char="•"/>
            </a:pPr>
            <a:r>
              <a:rPr lang="en-US">
                <a:ea typeface="Calibri"/>
                <a:cs typeface="Calibri"/>
              </a:rPr>
              <a:t>What are lifeguards responsible for while on duty to ensure bather safety.</a:t>
            </a:r>
          </a:p>
          <a:p>
            <a:pPr marL="171450" indent="-171450">
              <a:buFont typeface="Arial"/>
              <a:buChar char="•"/>
            </a:pPr>
            <a:r>
              <a:rPr lang="en-US">
                <a:ea typeface="Calibri"/>
                <a:cs typeface="Calibri"/>
              </a:rPr>
              <a:t>What are lifeguard supervisor responsibilities to ensure lifeguards are ensuring bather safety.</a:t>
            </a:r>
          </a:p>
          <a:p>
            <a:pPr marL="171450" indent="-171450">
              <a:buFont typeface="Arial"/>
              <a:buChar char="•"/>
            </a:pPr>
            <a:r>
              <a:rPr lang="en-US">
                <a:ea typeface="Calibri"/>
                <a:cs typeface="Calibri"/>
              </a:rPr>
              <a:t>Rotation procedures communicates how lifeguards will maintain zone coverage while transitioning between stations and/or tasks. (THIS IS A COMMON VIOLATION OBSERVED AT INSPECTIONS)</a:t>
            </a:r>
          </a:p>
        </p:txBody>
      </p:sp>
      <p:sp>
        <p:nvSpPr>
          <p:cNvPr id="4" name="Slide Number Placeholder 3"/>
          <p:cNvSpPr>
            <a:spLocks noGrp="1"/>
          </p:cNvSpPr>
          <p:nvPr>
            <p:ph type="sldNum" sz="quarter" idx="5"/>
          </p:nvPr>
        </p:nvSpPr>
        <p:spPr/>
        <p:txBody>
          <a:bodyPr/>
          <a:lstStyle/>
          <a:p>
            <a:fld id="{54EEB602-95FC-483A-B12D-216A7AD7EA24}" type="slidenum">
              <a:rPr lang="en-US" smtClean="0"/>
              <a:t>25</a:t>
            </a:fld>
            <a:endParaRPr lang="en-US"/>
          </a:p>
        </p:txBody>
      </p:sp>
    </p:spTree>
    <p:extLst>
      <p:ext uri="{BB962C8B-B14F-4D97-AF65-F5344CB8AC3E}">
        <p14:creationId xmlns:p14="http://schemas.microsoft.com/office/powerpoint/2010/main" val="55327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a:ea typeface="Calibri"/>
                <a:cs typeface="Calibri"/>
              </a:rPr>
              <a:t>List of all safety equipment associated with aquatic facility.  Include first aid kit.</a:t>
            </a:r>
          </a:p>
          <a:p>
            <a:pPr marL="228600" indent="-228600">
              <a:buAutoNum type="alphaUcPeriod"/>
            </a:pPr>
            <a:r>
              <a:rPr lang="en-US">
                <a:ea typeface="Calibri"/>
                <a:cs typeface="Calibri"/>
              </a:rPr>
              <a:t>What qualifies lifeguards at your facility? Where are certifications located for both lifeguards and lg supervisors?</a:t>
            </a:r>
          </a:p>
          <a:p>
            <a:pPr marL="228600" indent="-228600">
              <a:buAutoNum type="alphaUcPeriod"/>
            </a:pPr>
            <a:r>
              <a:rPr lang="en-US">
                <a:ea typeface="Calibri"/>
                <a:cs typeface="Calibri"/>
              </a:rPr>
              <a:t>This could include EAP and/or security plan.  SOP- How the facility operates during inadequate coverage, pool deck closures, slow season closures &amp; special events. </a:t>
            </a:r>
          </a:p>
        </p:txBody>
      </p:sp>
      <p:sp>
        <p:nvSpPr>
          <p:cNvPr id="4" name="Slide Number Placeholder 3"/>
          <p:cNvSpPr>
            <a:spLocks noGrp="1"/>
          </p:cNvSpPr>
          <p:nvPr>
            <p:ph type="sldNum" sz="quarter" idx="5"/>
          </p:nvPr>
        </p:nvSpPr>
        <p:spPr/>
        <p:txBody>
          <a:bodyPr/>
          <a:lstStyle/>
          <a:p>
            <a:fld id="{54EEB602-95FC-483A-B12D-216A7AD7EA24}" type="slidenum">
              <a:rPr lang="en-US" smtClean="0"/>
              <a:t>26</a:t>
            </a:fld>
            <a:endParaRPr lang="en-US"/>
          </a:p>
        </p:txBody>
      </p:sp>
    </p:spTree>
    <p:extLst>
      <p:ext uri="{BB962C8B-B14F-4D97-AF65-F5344CB8AC3E}">
        <p14:creationId xmlns:p14="http://schemas.microsoft.com/office/powerpoint/2010/main" val="711877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Can write lifeguard staffing plans (Required for those wanting less lifeguards than required by regulation.)</a:t>
            </a:r>
          </a:p>
          <a:p>
            <a:pPr>
              <a:defRPr/>
            </a:pPr>
            <a:r>
              <a:rPr lang="en-US">
                <a:cs typeface="Calibri"/>
              </a:rPr>
              <a:t>Can verify correct lifeguard chair placement</a:t>
            </a:r>
          </a:p>
          <a:p>
            <a:pPr>
              <a:defRPr/>
            </a:pPr>
            <a:r>
              <a:rPr lang="en-US">
                <a:cs typeface="Calibri"/>
              </a:rPr>
              <a:t>Provide lifeguards</a:t>
            </a:r>
          </a:p>
          <a:p>
            <a:pPr>
              <a:defRPr/>
            </a:pPr>
            <a:endParaRPr lang="en-US">
              <a:ea typeface="Calibri" panose="020F0502020204030204"/>
              <a:cs typeface="Calibri"/>
            </a:endParaRPr>
          </a:p>
          <a:p>
            <a:pPr>
              <a:defRPr/>
            </a:pPr>
            <a:r>
              <a:rPr lang="en-US">
                <a:ea typeface="Calibri" panose="020F0502020204030204"/>
                <a:cs typeface="Calibri"/>
              </a:rPr>
              <a:t>Modified plans must get SNHD approval prior to implementation.</a:t>
            </a:r>
          </a:p>
        </p:txBody>
      </p:sp>
      <p:sp>
        <p:nvSpPr>
          <p:cNvPr id="4" name="Slide Number Placeholder 3"/>
          <p:cNvSpPr>
            <a:spLocks noGrp="1"/>
          </p:cNvSpPr>
          <p:nvPr>
            <p:ph type="sldNum" sz="quarter" idx="5"/>
          </p:nvPr>
        </p:nvSpPr>
        <p:spPr/>
        <p:txBody>
          <a:bodyPr/>
          <a:lstStyle/>
          <a:p>
            <a:fld id="{F07F282E-55F5-4803-B60F-09BA4600E538}" type="slidenum">
              <a:rPr lang="en-US" smtClean="0"/>
              <a:t>27</a:t>
            </a:fld>
            <a:endParaRPr lang="en-US"/>
          </a:p>
        </p:txBody>
      </p:sp>
    </p:spTree>
    <p:extLst>
      <p:ext uri="{BB962C8B-B14F-4D97-AF65-F5344CB8AC3E}">
        <p14:creationId xmlns:p14="http://schemas.microsoft.com/office/powerpoint/2010/main" val="4200283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BFC0-DBE3-2E3A-F821-0DF517C6C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BB77B-8BEE-A884-FE1D-D93A7A11A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C31D6-24C4-A684-F618-0CAC2C4FCA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74FE994D-6BBB-DC35-B1E2-AD35A002CCEB}"/>
              </a:ext>
            </a:extLst>
          </p:cNvPr>
          <p:cNvSpPr>
            <a:spLocks noGrp="1"/>
          </p:cNvSpPr>
          <p:nvPr>
            <p:ph type="sldNum" sz="quarter" idx="5"/>
          </p:nvPr>
        </p:nvSpPr>
        <p:spPr/>
        <p:txBody>
          <a:bodyPr/>
          <a:lstStyle/>
          <a:p>
            <a:fld id="{F07F282E-55F5-4803-B60F-09BA4600E538}" type="slidenum">
              <a:rPr lang="en-US" smtClean="0"/>
              <a:t>28</a:t>
            </a:fld>
            <a:endParaRPr lang="en-US"/>
          </a:p>
        </p:txBody>
      </p:sp>
    </p:spTree>
    <p:extLst>
      <p:ext uri="{BB962C8B-B14F-4D97-AF65-F5344CB8AC3E}">
        <p14:creationId xmlns:p14="http://schemas.microsoft.com/office/powerpoint/2010/main" val="21460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9548-81CA-672C-C1C4-3335E4AA1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388B6-7DCC-9EB8-478D-AC9C7BBCC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97014-4AA9-0834-6622-9B1A3636E2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692AB0A-F109-5419-CBBE-6A246D01FD90}"/>
              </a:ext>
            </a:extLst>
          </p:cNvPr>
          <p:cNvSpPr>
            <a:spLocks noGrp="1"/>
          </p:cNvSpPr>
          <p:nvPr>
            <p:ph type="sldNum" sz="quarter" idx="5"/>
          </p:nvPr>
        </p:nvSpPr>
        <p:spPr/>
        <p:txBody>
          <a:bodyPr/>
          <a:lstStyle/>
          <a:p>
            <a:fld id="{F07F282E-55F5-4803-B60F-09BA4600E538}" type="slidenum">
              <a:rPr lang="en-US" smtClean="0"/>
              <a:t>29</a:t>
            </a:fld>
            <a:endParaRPr lang="en-US"/>
          </a:p>
        </p:txBody>
      </p:sp>
    </p:spTree>
    <p:extLst>
      <p:ext uri="{BB962C8B-B14F-4D97-AF65-F5344CB8AC3E}">
        <p14:creationId xmlns:p14="http://schemas.microsoft.com/office/powerpoint/2010/main" val="3223004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30</a:t>
            </a:fld>
            <a:endParaRPr lang="en-US"/>
          </a:p>
        </p:txBody>
      </p:sp>
    </p:spTree>
    <p:extLst>
      <p:ext uri="{BB962C8B-B14F-4D97-AF65-F5344CB8AC3E}">
        <p14:creationId xmlns:p14="http://schemas.microsoft.com/office/powerpoint/2010/main" val="1666885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31</a:t>
            </a:fld>
            <a:endParaRPr lang="en-US"/>
          </a:p>
        </p:txBody>
      </p:sp>
    </p:spTree>
    <p:extLst>
      <p:ext uri="{BB962C8B-B14F-4D97-AF65-F5344CB8AC3E}">
        <p14:creationId xmlns:p14="http://schemas.microsoft.com/office/powerpoint/2010/main" val="58069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currently using Taylor test kit with DPD powder. We are not advertising, promoting, and/or selling Taylor products. The goal for the next few slides is for us clarify some fine details in water testing techniques. </a:t>
            </a:r>
          </a:p>
          <a:p>
            <a:endParaRPr lang="en-US"/>
          </a:p>
          <a:p>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C7C7266D-35DC-4BEF-96D3-750CF39081CA}" type="slidenum">
              <a:rPr lang="en-US" smtClean="0"/>
              <a:t>3</a:t>
            </a:fld>
            <a:endParaRPr lang="en-US"/>
          </a:p>
        </p:txBody>
      </p:sp>
    </p:spTree>
    <p:extLst>
      <p:ext uri="{BB962C8B-B14F-4D97-AF65-F5344CB8AC3E}">
        <p14:creationId xmlns:p14="http://schemas.microsoft.com/office/powerpoint/2010/main" val="237503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next few slides, I will be talking about where is the best location to get your water sample, when to rinse your plastics, how to collect your sample, how to add your reagent, and how to read your sample. I will not be talking about specific steps on testing since that can be found in your test kit manual. </a:t>
            </a:r>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a:p>
        </p:txBody>
      </p:sp>
    </p:spTree>
    <p:extLst>
      <p:ext uri="{BB962C8B-B14F-4D97-AF65-F5344CB8AC3E}">
        <p14:creationId xmlns:p14="http://schemas.microsoft.com/office/powerpoint/2010/main" val="238763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Best location to collect sample is away from return inlets and skimmers; relatively away from the pump room where the pool starts to slope towards the deep end. If there is no depth change, then the position is not important so look for that you are not near any returns or skimmers. </a:t>
            </a:r>
          </a:p>
          <a:p>
            <a:r>
              <a:rPr lang="en-US"/>
              <a:t>  </a:t>
            </a:r>
          </a:p>
          <a:p>
            <a:r>
              <a:rPr lang="en-US"/>
              <a:t>We will talk more on skimmers later..</a:t>
            </a:r>
          </a:p>
        </p:txBody>
      </p:sp>
      <p:sp>
        <p:nvSpPr>
          <p:cNvPr id="4" name="Slide Number Placeholder 3"/>
          <p:cNvSpPr>
            <a:spLocks noGrp="1"/>
          </p:cNvSpPr>
          <p:nvPr>
            <p:ph type="sldNum" sz="quarter" idx="5"/>
          </p:nvPr>
        </p:nvSpPr>
        <p:spPr/>
        <p:txBody>
          <a:bodyPr/>
          <a:lstStyle/>
          <a:p>
            <a:fld id="{C7C7266D-35DC-4BEF-96D3-750CF39081CA}" type="slidenum">
              <a:rPr lang="en-US" smtClean="0"/>
              <a:t>5</a:t>
            </a:fld>
            <a:endParaRPr lang="en-US"/>
          </a:p>
        </p:txBody>
      </p:sp>
    </p:spTree>
    <p:extLst>
      <p:ext uri="{BB962C8B-B14F-4D97-AF65-F5344CB8AC3E}">
        <p14:creationId xmlns:p14="http://schemas.microsoft.com/office/powerpoint/2010/main" val="285222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Rinse clean. I typically rinse 3 times. Avoid dirty tubes to give inaccurate results.</a:t>
            </a:r>
          </a:p>
        </p:txBody>
      </p:sp>
      <p:sp>
        <p:nvSpPr>
          <p:cNvPr id="4" name="Slide Number Placeholder 3"/>
          <p:cNvSpPr>
            <a:spLocks noGrp="1"/>
          </p:cNvSpPr>
          <p:nvPr>
            <p:ph type="sldNum" sz="quarter" idx="5"/>
          </p:nvPr>
        </p:nvSpPr>
        <p:spPr/>
        <p:txBody>
          <a:bodyPr/>
          <a:lstStyle/>
          <a:p>
            <a:fld id="{C7C7266D-35DC-4BEF-96D3-750CF39081CA}" type="slidenum">
              <a:rPr lang="en-US" smtClean="0"/>
              <a:t>6</a:t>
            </a:fld>
            <a:endParaRPr lang="en-US"/>
          </a:p>
        </p:txBody>
      </p:sp>
    </p:spTree>
    <p:extLst>
      <p:ext uri="{BB962C8B-B14F-4D97-AF65-F5344CB8AC3E}">
        <p14:creationId xmlns:p14="http://schemas.microsoft.com/office/powerpoint/2010/main" val="315040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7C91-0CE0-544A-9595-CE226CF54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ECE46-2D12-75B8-1B6F-5A1D23B53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A5DD6-337A-80C2-42A7-C137B9FC24CD}"/>
              </a:ext>
            </a:extLst>
          </p:cNvPr>
          <p:cNvSpPr>
            <a:spLocks noGrp="1"/>
          </p:cNvSpPr>
          <p:nvPr>
            <p:ph type="body" idx="1"/>
          </p:nvPr>
        </p:nvSpPr>
        <p:spPr/>
        <p:txBody>
          <a:bodyPr/>
          <a:lstStyle/>
          <a:p>
            <a:r>
              <a:rPr lang="en-US"/>
              <a:t>Why? For outdoor pools, UV light is at the surface.  Other chemical contaminants are located within 18 inches of water surface. During studies water is typically collected within 12 inches of the water surface, so the best practice is to collect below 12 inches, so up to the elbow. I’m 5’2 and the natural shortest length from holding bottle to elbow is about 12.5 inches.</a:t>
            </a:r>
          </a:p>
          <a:p>
            <a:pPr>
              <a:defRPr/>
            </a:pPr>
            <a:r>
              <a:rPr lang="en-US"/>
              <a:t>-MAHC Annex 5.7.4.3 Bulk Water Sample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Photo from Pool and Spa Magazine</a:t>
            </a:r>
            <a:endParaRPr lang="en-US">
              <a:cs typeface="Calibri"/>
            </a:endParaRPr>
          </a:p>
          <a:p>
            <a:endParaRPr lang="en-US"/>
          </a:p>
        </p:txBody>
      </p:sp>
      <p:sp>
        <p:nvSpPr>
          <p:cNvPr id="4" name="Slide Number Placeholder 3">
            <a:extLst>
              <a:ext uri="{FF2B5EF4-FFF2-40B4-BE49-F238E27FC236}">
                <a16:creationId xmlns:a16="http://schemas.microsoft.com/office/drawing/2014/main" id="{370F792B-51B5-C362-C2DE-65ADFFCC6746}"/>
              </a:ext>
            </a:extLst>
          </p:cNvPr>
          <p:cNvSpPr>
            <a:spLocks noGrp="1"/>
          </p:cNvSpPr>
          <p:nvPr>
            <p:ph type="sldNum" sz="quarter" idx="5"/>
          </p:nvPr>
        </p:nvSpPr>
        <p:spPr/>
        <p:txBody>
          <a:bodyPr/>
          <a:lstStyle/>
          <a:p>
            <a:fld id="{C7C7266D-35DC-4BEF-96D3-750CF39081CA}" type="slidenum">
              <a:rPr lang="en-US" smtClean="0"/>
              <a:t>7</a:t>
            </a:fld>
            <a:endParaRPr lang="en-US"/>
          </a:p>
        </p:txBody>
      </p:sp>
    </p:spTree>
    <p:extLst>
      <p:ext uri="{BB962C8B-B14F-4D97-AF65-F5344CB8AC3E}">
        <p14:creationId xmlns:p14="http://schemas.microsoft.com/office/powerpoint/2010/main" val="183022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528B-44CB-A3FB-D1BF-A304A215B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0C1C0-FD03-F0BC-4DBD-5E7DF81F8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0A6CA-AB7F-6624-BF16-911AA2AB17D7}"/>
              </a:ext>
            </a:extLst>
          </p:cNvPr>
          <p:cNvSpPr>
            <a:spLocks noGrp="1"/>
          </p:cNvSpPr>
          <p:nvPr>
            <p:ph type="body" idx="1"/>
          </p:nvPr>
        </p:nvSpPr>
        <p:spPr/>
        <p:txBody>
          <a:bodyPr/>
          <a:lstStyle/>
          <a:p>
            <a:r>
              <a:rPr lang="en-US"/>
              <a:t>Bring up or down to eye level to read volume. </a:t>
            </a:r>
          </a:p>
          <a:p>
            <a:r>
              <a:rPr lang="en-US"/>
              <a:t> </a:t>
            </a:r>
          </a:p>
          <a:p>
            <a:r>
              <a:rPr lang="en-US">
                <a:cs typeface="Calibri"/>
              </a:rPr>
              <a:t>The low point of the curve rest on the fill mark is the right volume. </a:t>
            </a:r>
            <a:r>
              <a:rPr lang="en-US"/>
              <a:t>Correct sample volume to make sure accurate result.</a:t>
            </a:r>
            <a:endParaRPr lang="en-US">
              <a:cs typeface="Calibri" panose="020F0502020204030204"/>
            </a:endParaRPr>
          </a:p>
          <a:p>
            <a:pPr algn="l"/>
            <a:endParaRPr lang="en-US" b="0" i="0">
              <a:solidFill>
                <a:srgbClr val="333333"/>
              </a:solidFill>
              <a:effectLst/>
              <a:latin typeface="Open Sans"/>
              <a:ea typeface="Open Sans"/>
              <a:cs typeface="Open Sans"/>
            </a:endParaRPr>
          </a:p>
          <a:p>
            <a:endParaRPr lang="en-US"/>
          </a:p>
        </p:txBody>
      </p:sp>
      <p:sp>
        <p:nvSpPr>
          <p:cNvPr id="4" name="Slide Number Placeholder 3">
            <a:extLst>
              <a:ext uri="{FF2B5EF4-FFF2-40B4-BE49-F238E27FC236}">
                <a16:creationId xmlns:a16="http://schemas.microsoft.com/office/drawing/2014/main" id="{DF6482EA-3D6A-61B1-EAA7-1A6ECDCADB45}"/>
              </a:ext>
            </a:extLst>
          </p:cNvPr>
          <p:cNvSpPr>
            <a:spLocks noGrp="1"/>
          </p:cNvSpPr>
          <p:nvPr>
            <p:ph type="sldNum" sz="quarter" idx="5"/>
          </p:nvPr>
        </p:nvSpPr>
        <p:spPr/>
        <p:txBody>
          <a:bodyPr/>
          <a:lstStyle/>
          <a:p>
            <a:fld id="{C7C7266D-35DC-4BEF-96D3-750CF39081CA}" type="slidenum">
              <a:rPr lang="en-US" smtClean="0"/>
              <a:t>8</a:t>
            </a:fld>
            <a:endParaRPr lang="en-US"/>
          </a:p>
        </p:txBody>
      </p:sp>
    </p:spTree>
    <p:extLst>
      <p:ext uri="{BB962C8B-B14F-4D97-AF65-F5344CB8AC3E}">
        <p14:creationId xmlns:p14="http://schemas.microsoft.com/office/powerpoint/2010/main" val="85724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6B1-8C58-1FDB-5C9B-342566EFC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49793-AA32-E79F-A8F1-6DCEF4B3F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DAA9E-E2B6-C618-4A8B-DB43D1E9FCCE}"/>
              </a:ext>
            </a:extLst>
          </p:cNvPr>
          <p:cNvSpPr>
            <a:spLocks noGrp="1"/>
          </p:cNvSpPr>
          <p:nvPr>
            <p:ph type="body" idx="1"/>
          </p:nvPr>
        </p:nvSpPr>
        <p:spPr/>
        <p:txBody>
          <a:bodyPr/>
          <a:lstStyle/>
          <a:p>
            <a:r>
              <a:rPr lang="en-US"/>
              <a:t>Each reagent is created to have a number of analyte per drop of reagent, so uniform drops are important. In order to have a uniform-size drop you have to have the bottle completely inverted when testing. Pay attention, if drop size gets progressively smaller, wipe the tip with a clean towel and retest.</a:t>
            </a:r>
          </a:p>
        </p:txBody>
      </p:sp>
      <p:sp>
        <p:nvSpPr>
          <p:cNvPr id="4" name="Slide Number Placeholder 3">
            <a:extLst>
              <a:ext uri="{FF2B5EF4-FFF2-40B4-BE49-F238E27FC236}">
                <a16:creationId xmlns:a16="http://schemas.microsoft.com/office/drawing/2014/main" id="{34BBD041-26DA-ACD0-2849-948BFDF7C754}"/>
              </a:ext>
            </a:extLst>
          </p:cNvPr>
          <p:cNvSpPr>
            <a:spLocks noGrp="1"/>
          </p:cNvSpPr>
          <p:nvPr>
            <p:ph type="sldNum" sz="quarter" idx="5"/>
          </p:nvPr>
        </p:nvSpPr>
        <p:spPr/>
        <p:txBody>
          <a:bodyPr/>
          <a:lstStyle/>
          <a:p>
            <a:fld id="{C7C7266D-35DC-4BEF-96D3-750CF39081CA}" type="slidenum">
              <a:rPr lang="en-US" smtClean="0"/>
              <a:t>9</a:t>
            </a:fld>
            <a:endParaRPr lang="en-US"/>
          </a:p>
        </p:txBody>
      </p:sp>
    </p:spTree>
    <p:extLst>
      <p:ext uri="{BB962C8B-B14F-4D97-AF65-F5344CB8AC3E}">
        <p14:creationId xmlns:p14="http://schemas.microsoft.com/office/powerpoint/2010/main" val="48009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16</a:t>
            </a:fld>
            <a:endParaRPr lang="en-US"/>
          </a:p>
        </p:txBody>
      </p:sp>
    </p:spTree>
    <p:extLst>
      <p:ext uri="{BB962C8B-B14F-4D97-AF65-F5344CB8AC3E}">
        <p14:creationId xmlns:p14="http://schemas.microsoft.com/office/powerpoint/2010/main" val="47659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18A8-AD62-45A6-6600-9A9FBDD72B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B7AD5-2574-838E-D021-80281CBEFB59}"/>
              </a:ext>
            </a:extLst>
          </p:cNvPr>
          <p:cNvSpPr>
            <a:spLocks noGrp="1"/>
          </p:cNvSpPr>
          <p:nvPr>
            <p:ph type="dt" sz="half" idx="10"/>
          </p:nvPr>
        </p:nvSpPr>
        <p:spPr/>
        <p:txBody>
          <a:bodyPr/>
          <a:lstStyle/>
          <a:p>
            <a:fld id="{B6E434FC-86D3-4381-BAEF-0303E684BA90}" type="datetimeFigureOut">
              <a:rPr lang="en-US" smtClean="0"/>
              <a:t>2/12/2024</a:t>
            </a:fld>
            <a:endParaRPr lang="en-US"/>
          </a:p>
        </p:txBody>
      </p:sp>
      <p:sp>
        <p:nvSpPr>
          <p:cNvPr id="4" name="Footer Placeholder 3">
            <a:extLst>
              <a:ext uri="{FF2B5EF4-FFF2-40B4-BE49-F238E27FC236}">
                <a16:creationId xmlns:a16="http://schemas.microsoft.com/office/drawing/2014/main" id="{25D8C27C-78EF-1D58-7D9B-BED4984D7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2C337-56D8-C162-1653-0F9F09630009}"/>
              </a:ext>
            </a:extLst>
          </p:cNvPr>
          <p:cNvSpPr>
            <a:spLocks noGrp="1"/>
          </p:cNvSpPr>
          <p:nvPr>
            <p:ph type="sldNum" sz="quarter" idx="12"/>
          </p:nvPr>
        </p:nvSpPr>
        <p:spPr/>
        <p:txBody>
          <a:bodyPr/>
          <a:lstStyle/>
          <a:p>
            <a:fld id="{3E4A7BDE-674C-4621-BCD5-A9F249BE9702}" type="slidenum">
              <a:rPr lang="en-US" smtClean="0"/>
              <a:t>‹#›</a:t>
            </a:fld>
            <a:endParaRPr lang="en-US"/>
          </a:p>
        </p:txBody>
      </p:sp>
    </p:spTree>
    <p:extLst>
      <p:ext uri="{BB962C8B-B14F-4D97-AF65-F5344CB8AC3E}">
        <p14:creationId xmlns:p14="http://schemas.microsoft.com/office/powerpoint/2010/main" val="317097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F91A3C-7ABB-4E5E-B04F-29DB072AE13C}"/>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EB9AABE-3FBC-4E64-8672-D073D4A3F41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FF13AE-FEBF-40A1-A799-6EB275CBBCB5}"/>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EACBDB11-07EC-4982-BBFA-8EECF50C7B93}"/>
              </a:ext>
            </a:extLst>
          </p:cNvPr>
          <p:cNvSpPr>
            <a:spLocks noGrp="1"/>
          </p:cNvSpPr>
          <p:nvPr>
            <p:ph type="title" hasCustomPrompt="1"/>
          </p:nvPr>
        </p:nvSpPr>
        <p:spPr>
          <a:xfrm>
            <a:off x="1535372" y="4872251"/>
            <a:ext cx="10013709" cy="1030360"/>
          </a:xfrm>
        </p:spPr>
        <p:txBody>
          <a:bodyPr/>
          <a:lstStyle>
            <a:lvl1pPr>
              <a:defRPr>
                <a:solidFill>
                  <a:schemeClr val="bg1"/>
                </a:solidFill>
              </a:defRPr>
            </a:lvl1pPr>
          </a:lstStyle>
          <a:p>
            <a:r>
              <a:rPr lang="en-US">
                <a:solidFill>
                  <a:schemeClr val="bg1"/>
                </a:solidFill>
              </a:rPr>
              <a:t>Click to add title</a:t>
            </a:r>
          </a:p>
        </p:txBody>
      </p:sp>
      <p:sp>
        <p:nvSpPr>
          <p:cNvPr id="30" name="Rectangle 29">
            <a:extLst>
              <a:ext uri="{FF2B5EF4-FFF2-40B4-BE49-F238E27FC236}">
                <a16:creationId xmlns:a16="http://schemas.microsoft.com/office/drawing/2014/main" id="{67B21770-EBB9-4C73-BE13-26901F3CC9F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72AFA4-5141-4F0F-B9F6-0BE3ADBED218}"/>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ooter Placeholder 4">
            <a:extLst>
              <a:ext uri="{FF2B5EF4-FFF2-40B4-BE49-F238E27FC236}">
                <a16:creationId xmlns:a16="http://schemas.microsoft.com/office/drawing/2014/main" id="{41DE758B-03CF-48F8-BCBE-AD97B70428DF}"/>
              </a:ext>
            </a:extLst>
          </p:cNvPr>
          <p:cNvSpPr>
            <a:spLocks noGrp="1"/>
          </p:cNvSpPr>
          <p:nvPr>
            <p:ph type="ftr" sz="quarter" idx="11"/>
          </p:nvPr>
        </p:nvSpPr>
        <p:spPr>
          <a:xfrm>
            <a:off x="1535372" y="6309360"/>
            <a:ext cx="4946592" cy="457200"/>
          </a:xfrm>
        </p:spPr>
        <p:txBody>
          <a:bodyPr/>
          <a:lstStyle/>
          <a:p>
            <a:r>
              <a:rPr lang="en-US"/>
              <a:t>Presentation Title</a:t>
            </a:r>
          </a:p>
        </p:txBody>
      </p:sp>
      <p:sp>
        <p:nvSpPr>
          <p:cNvPr id="34" name="Date Placeholder 3">
            <a:extLst>
              <a:ext uri="{FF2B5EF4-FFF2-40B4-BE49-F238E27FC236}">
                <a16:creationId xmlns:a16="http://schemas.microsoft.com/office/drawing/2014/main" id="{1640606E-041A-4385-96D7-3C6E775E3FA4}"/>
              </a:ext>
            </a:extLst>
          </p:cNvPr>
          <p:cNvSpPr>
            <a:spLocks noGrp="1"/>
          </p:cNvSpPr>
          <p:nvPr>
            <p:ph type="dt" sz="half" idx="10"/>
          </p:nvPr>
        </p:nvSpPr>
        <p:spPr>
          <a:xfrm>
            <a:off x="8202168" y="6309360"/>
            <a:ext cx="2148840" cy="457200"/>
          </a:xfrm>
        </p:spPr>
        <p:txBody>
          <a:bodyPr/>
          <a:lstStyle/>
          <a:p>
            <a:fld id="{A4AB3647-70C7-4B09-A907-DC129D7F48CD}" type="datetime1">
              <a:rPr lang="en-US" smtClean="0"/>
              <a:t>2/12/2024</a:t>
            </a:fld>
            <a:endParaRPr lang="en-US"/>
          </a:p>
        </p:txBody>
      </p:sp>
      <p:sp>
        <p:nvSpPr>
          <p:cNvPr id="35" name="Slide Number Placeholder 5">
            <a:extLst>
              <a:ext uri="{FF2B5EF4-FFF2-40B4-BE49-F238E27FC236}">
                <a16:creationId xmlns:a16="http://schemas.microsoft.com/office/drawing/2014/main" id="{35844B60-1EF6-4A90-9030-B5043BCD058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
        <p:nvSpPr>
          <p:cNvPr id="24" name="Picture Placeholder 11">
            <a:extLst>
              <a:ext uri="{FF2B5EF4-FFF2-40B4-BE49-F238E27FC236}">
                <a16:creationId xmlns:a16="http://schemas.microsoft.com/office/drawing/2014/main" id="{F0EE079C-10D4-4C0C-8F48-80E71610057B}"/>
              </a:ext>
            </a:extLst>
          </p:cNvPr>
          <p:cNvSpPr>
            <a:spLocks noGrp="1"/>
          </p:cNvSpPr>
          <p:nvPr>
            <p:ph type="pic" sz="quarter" idx="14"/>
          </p:nvPr>
        </p:nvSpPr>
        <p:spPr>
          <a:xfrm>
            <a:off x="1791431" y="908329"/>
            <a:ext cx="2029968" cy="2029968"/>
          </a:xfrm>
          <a:prstGeom prst="rect">
            <a:avLst/>
          </a:prstGeom>
        </p:spPr>
        <p:txBody>
          <a:bodyPr/>
          <a:lstStyle>
            <a:lvl1pPr algn="ctr">
              <a:defRPr/>
            </a:lvl1pPr>
          </a:lstStyle>
          <a:p>
            <a:r>
              <a:rPr lang="en-US"/>
              <a:t>Click icon to add picture</a:t>
            </a:r>
          </a:p>
        </p:txBody>
      </p:sp>
      <p:sp>
        <p:nvSpPr>
          <p:cNvPr id="25" name="Picture Placeholder 11">
            <a:extLst>
              <a:ext uri="{FF2B5EF4-FFF2-40B4-BE49-F238E27FC236}">
                <a16:creationId xmlns:a16="http://schemas.microsoft.com/office/drawing/2014/main" id="{EF9D7489-BAB3-49B7-B83B-9F6131DC9D62}"/>
              </a:ext>
            </a:extLst>
          </p:cNvPr>
          <p:cNvSpPr>
            <a:spLocks noGrp="1"/>
          </p:cNvSpPr>
          <p:nvPr>
            <p:ph type="pic" sz="quarter" idx="15"/>
          </p:nvPr>
        </p:nvSpPr>
        <p:spPr>
          <a:xfrm>
            <a:off x="4334461" y="908329"/>
            <a:ext cx="2029968" cy="2029968"/>
          </a:xfrm>
          <a:prstGeom prst="rect">
            <a:avLst/>
          </a:prstGeom>
        </p:spPr>
        <p:txBody>
          <a:bodyPr/>
          <a:lstStyle>
            <a:lvl1pPr algn="ctr">
              <a:defRPr/>
            </a:lvl1pPr>
          </a:lstStyle>
          <a:p>
            <a:r>
              <a:rPr lang="en-US"/>
              <a:t>Click icon to add picture</a:t>
            </a:r>
          </a:p>
        </p:txBody>
      </p:sp>
      <p:sp>
        <p:nvSpPr>
          <p:cNvPr id="26" name="Picture Placeholder 11">
            <a:extLst>
              <a:ext uri="{FF2B5EF4-FFF2-40B4-BE49-F238E27FC236}">
                <a16:creationId xmlns:a16="http://schemas.microsoft.com/office/drawing/2014/main" id="{BC0EEF5C-B219-4286-B517-426EDF4EAF50}"/>
              </a:ext>
            </a:extLst>
          </p:cNvPr>
          <p:cNvSpPr>
            <a:spLocks noGrp="1"/>
          </p:cNvSpPr>
          <p:nvPr>
            <p:ph type="pic" sz="quarter" idx="16"/>
          </p:nvPr>
        </p:nvSpPr>
        <p:spPr>
          <a:xfrm>
            <a:off x="6877491" y="908329"/>
            <a:ext cx="2029968" cy="2029968"/>
          </a:xfrm>
          <a:prstGeom prst="rect">
            <a:avLst/>
          </a:prstGeom>
        </p:spPr>
        <p:txBody>
          <a:bodyPr/>
          <a:lstStyle>
            <a:lvl1pPr algn="ctr">
              <a:defRPr/>
            </a:lvl1pPr>
          </a:lstStyle>
          <a:p>
            <a:r>
              <a:rPr lang="en-US"/>
              <a:t>Click icon to add picture</a:t>
            </a:r>
          </a:p>
        </p:txBody>
      </p:sp>
      <p:sp>
        <p:nvSpPr>
          <p:cNvPr id="32" name="Picture Placeholder 11">
            <a:extLst>
              <a:ext uri="{FF2B5EF4-FFF2-40B4-BE49-F238E27FC236}">
                <a16:creationId xmlns:a16="http://schemas.microsoft.com/office/drawing/2014/main" id="{66462103-08B6-4C6F-88CC-03FF546261B3}"/>
              </a:ext>
            </a:extLst>
          </p:cNvPr>
          <p:cNvSpPr>
            <a:spLocks noGrp="1"/>
          </p:cNvSpPr>
          <p:nvPr>
            <p:ph type="pic" sz="quarter" idx="17"/>
          </p:nvPr>
        </p:nvSpPr>
        <p:spPr>
          <a:xfrm>
            <a:off x="9420521" y="908329"/>
            <a:ext cx="2029968" cy="2029968"/>
          </a:xfrm>
          <a:prstGeom prst="rect">
            <a:avLst/>
          </a:prstGeom>
        </p:spPr>
        <p:txBody>
          <a:bodyPr/>
          <a:lstStyle>
            <a:lvl1pPr algn="ctr">
              <a:defRPr/>
            </a:lvl1pPr>
          </a:lstStyle>
          <a:p>
            <a:r>
              <a:rPr lang="en-US"/>
              <a:t>Click icon to add picture</a:t>
            </a:r>
          </a:p>
        </p:txBody>
      </p:sp>
      <p:sp>
        <p:nvSpPr>
          <p:cNvPr id="36" name="Text Placeholder 20">
            <a:extLst>
              <a:ext uri="{FF2B5EF4-FFF2-40B4-BE49-F238E27FC236}">
                <a16:creationId xmlns:a16="http://schemas.microsoft.com/office/drawing/2014/main" id="{278BA700-11E2-4D8A-A0C6-7CE3C00EC78A}"/>
              </a:ext>
            </a:extLst>
          </p:cNvPr>
          <p:cNvSpPr>
            <a:spLocks noGrp="1"/>
          </p:cNvSpPr>
          <p:nvPr>
            <p:ph type="body" sz="quarter" idx="18" hasCustomPrompt="1"/>
          </p:nvPr>
        </p:nvSpPr>
        <p:spPr>
          <a:xfrm>
            <a:off x="1791431" y="3060803"/>
            <a:ext cx="2029968" cy="365125"/>
          </a:xfrm>
        </p:spPr>
        <p:txBody>
          <a:bodyPr anchor="ctr">
            <a:noAutofit/>
          </a:bodyPr>
          <a:lstStyle>
            <a:lvl1pPr marL="0" indent="0" algn="ctr">
              <a:lnSpc>
                <a:spcPct val="100000"/>
              </a:lnSpc>
              <a:spcBef>
                <a:spcPts val="0"/>
              </a:spcBef>
              <a:spcAft>
                <a:spcPts val="966"/>
              </a:spcAft>
              <a:buNone/>
              <a:defRPr lang="en-US" sz="1800" b="1" kern="1200" spc="20" dirty="0">
                <a:solidFill>
                  <a:schemeClr val="tx1"/>
                </a:solidFill>
                <a:latin typeface="+mj-lt"/>
                <a:ea typeface="+mn-ea"/>
                <a:cs typeface="+mn-cs"/>
              </a:defRPr>
            </a:lvl1pPr>
          </a:lstStyle>
          <a:p>
            <a:pPr lvl="0"/>
            <a:r>
              <a:rPr lang="en-US"/>
              <a:t>Name</a:t>
            </a:r>
          </a:p>
        </p:txBody>
      </p:sp>
      <p:sp>
        <p:nvSpPr>
          <p:cNvPr id="37" name="Text Placeholder 22">
            <a:extLst>
              <a:ext uri="{FF2B5EF4-FFF2-40B4-BE49-F238E27FC236}">
                <a16:creationId xmlns:a16="http://schemas.microsoft.com/office/drawing/2014/main" id="{F5914669-6EB5-485E-AB8B-3A2E4F171886}"/>
              </a:ext>
            </a:extLst>
          </p:cNvPr>
          <p:cNvSpPr>
            <a:spLocks noGrp="1"/>
          </p:cNvSpPr>
          <p:nvPr>
            <p:ph type="body" sz="quarter" idx="19" hasCustomPrompt="1"/>
          </p:nvPr>
        </p:nvSpPr>
        <p:spPr>
          <a:xfrm>
            <a:off x="1791431" y="3365169"/>
            <a:ext cx="2029968" cy="274320"/>
          </a:xfrm>
        </p:spPr>
        <p:txBody>
          <a:bodyPr anchor="ctr">
            <a:noAutofit/>
          </a:bodyPr>
          <a:lstStyle>
            <a:lvl1pPr marL="0" indent="0" algn="ctr">
              <a:lnSpc>
                <a:spcPct val="100000"/>
              </a:lnSpc>
              <a:spcBef>
                <a:spcPts val="0"/>
              </a:spcBef>
              <a:spcAft>
                <a:spcPts val="0"/>
              </a:spcAft>
              <a:buNone/>
              <a:defRPr lang="en-US" sz="1600" b="0" kern="1200" spc="20" dirty="0">
                <a:solidFill>
                  <a:schemeClr val="tx1"/>
                </a:solidFill>
                <a:latin typeface="+mn-lt"/>
                <a:ea typeface="+mn-ea"/>
                <a:cs typeface="+mn-cs"/>
              </a:defRPr>
            </a:lvl1pPr>
          </a:lstStyle>
          <a:p>
            <a:pPr lvl="0"/>
            <a:r>
              <a:rPr lang="en-US"/>
              <a:t>Title</a:t>
            </a:r>
          </a:p>
        </p:txBody>
      </p:sp>
      <p:sp>
        <p:nvSpPr>
          <p:cNvPr id="38" name="Text Placeholder 20">
            <a:extLst>
              <a:ext uri="{FF2B5EF4-FFF2-40B4-BE49-F238E27FC236}">
                <a16:creationId xmlns:a16="http://schemas.microsoft.com/office/drawing/2014/main" id="{59BCC58C-2434-490A-8749-D8311B9025F8}"/>
              </a:ext>
            </a:extLst>
          </p:cNvPr>
          <p:cNvSpPr>
            <a:spLocks noGrp="1"/>
          </p:cNvSpPr>
          <p:nvPr>
            <p:ph type="body" sz="quarter" idx="20" hasCustomPrompt="1"/>
          </p:nvPr>
        </p:nvSpPr>
        <p:spPr>
          <a:xfrm>
            <a:off x="4334461" y="3060803"/>
            <a:ext cx="2029968" cy="365125"/>
          </a:xfrm>
        </p:spPr>
        <p:txBody>
          <a:bodyPr anchor="ctr">
            <a:noAutofit/>
          </a:bodyPr>
          <a:lstStyle>
            <a:lvl1pPr marL="0" indent="0" algn="ctr">
              <a:lnSpc>
                <a:spcPct val="100000"/>
              </a:lnSpc>
              <a:spcBef>
                <a:spcPts val="0"/>
              </a:spcBef>
              <a:spcAft>
                <a:spcPts val="966"/>
              </a:spcAft>
              <a:buNone/>
              <a:defRPr lang="en-US" sz="1800" b="1" kern="1200" spc="20" dirty="0">
                <a:solidFill>
                  <a:schemeClr val="tx1"/>
                </a:solidFill>
                <a:latin typeface="+mj-lt"/>
                <a:ea typeface="+mn-ea"/>
                <a:cs typeface="+mn-cs"/>
              </a:defRPr>
            </a:lvl1pPr>
          </a:lstStyle>
          <a:p>
            <a:pPr lvl="0"/>
            <a:r>
              <a:rPr lang="en-US"/>
              <a:t>Name</a:t>
            </a:r>
          </a:p>
        </p:txBody>
      </p:sp>
      <p:sp>
        <p:nvSpPr>
          <p:cNvPr id="39" name="Text Placeholder 22">
            <a:extLst>
              <a:ext uri="{FF2B5EF4-FFF2-40B4-BE49-F238E27FC236}">
                <a16:creationId xmlns:a16="http://schemas.microsoft.com/office/drawing/2014/main" id="{8FD90DAF-BAFA-4B9E-A682-AD69AEC3ABF0}"/>
              </a:ext>
            </a:extLst>
          </p:cNvPr>
          <p:cNvSpPr>
            <a:spLocks noGrp="1"/>
          </p:cNvSpPr>
          <p:nvPr>
            <p:ph type="body" sz="quarter" idx="21" hasCustomPrompt="1"/>
          </p:nvPr>
        </p:nvSpPr>
        <p:spPr>
          <a:xfrm>
            <a:off x="4334461" y="3365169"/>
            <a:ext cx="2029968" cy="274320"/>
          </a:xfrm>
        </p:spPr>
        <p:txBody>
          <a:bodyPr anchor="ctr">
            <a:noAutofit/>
          </a:bodyPr>
          <a:lstStyle>
            <a:lvl1pPr marL="0" indent="0" algn="ctr">
              <a:lnSpc>
                <a:spcPct val="100000"/>
              </a:lnSpc>
              <a:spcBef>
                <a:spcPts val="0"/>
              </a:spcBef>
              <a:spcAft>
                <a:spcPts val="672"/>
              </a:spcAft>
              <a:buNone/>
              <a:defRPr lang="en-US" sz="1600" b="0" kern="1200" spc="20" baseline="0" dirty="0">
                <a:solidFill>
                  <a:schemeClr val="tx1"/>
                </a:solidFill>
                <a:latin typeface="+mn-lt"/>
                <a:ea typeface="+mn-ea"/>
                <a:cs typeface="+mn-cs"/>
              </a:defRPr>
            </a:lvl1pPr>
          </a:lstStyle>
          <a:p>
            <a:pPr lvl="0"/>
            <a:r>
              <a:rPr lang="en-US"/>
              <a:t>Title</a:t>
            </a:r>
          </a:p>
        </p:txBody>
      </p:sp>
      <p:sp>
        <p:nvSpPr>
          <p:cNvPr id="40" name="Text Placeholder 20">
            <a:extLst>
              <a:ext uri="{FF2B5EF4-FFF2-40B4-BE49-F238E27FC236}">
                <a16:creationId xmlns:a16="http://schemas.microsoft.com/office/drawing/2014/main" id="{5E3B0A9D-DD75-43E3-A689-283E65DF3F6D}"/>
              </a:ext>
            </a:extLst>
          </p:cNvPr>
          <p:cNvSpPr>
            <a:spLocks noGrp="1"/>
          </p:cNvSpPr>
          <p:nvPr>
            <p:ph type="body" sz="quarter" idx="22" hasCustomPrompt="1"/>
          </p:nvPr>
        </p:nvSpPr>
        <p:spPr>
          <a:xfrm>
            <a:off x="6877491" y="3060803"/>
            <a:ext cx="2029968" cy="365125"/>
          </a:xfrm>
        </p:spPr>
        <p:txBody>
          <a:bodyPr anchor="ctr">
            <a:noAutofit/>
          </a:bodyPr>
          <a:lstStyle>
            <a:lvl1pPr marL="0" indent="0" algn="ctr">
              <a:lnSpc>
                <a:spcPct val="100000"/>
              </a:lnSpc>
              <a:spcBef>
                <a:spcPts val="0"/>
              </a:spcBef>
              <a:spcAft>
                <a:spcPts val="966"/>
              </a:spcAft>
              <a:buNone/>
              <a:defRPr lang="en-US" sz="1800" b="1" kern="1200" spc="20" dirty="0">
                <a:solidFill>
                  <a:schemeClr val="tx1"/>
                </a:solidFill>
                <a:latin typeface="+mj-lt"/>
                <a:ea typeface="+mn-ea"/>
                <a:cs typeface="+mn-cs"/>
              </a:defRPr>
            </a:lvl1pPr>
          </a:lstStyle>
          <a:p>
            <a:pPr lvl="0"/>
            <a:r>
              <a:rPr lang="en-US"/>
              <a:t>Name</a:t>
            </a:r>
          </a:p>
        </p:txBody>
      </p:sp>
      <p:sp>
        <p:nvSpPr>
          <p:cNvPr id="41" name="Text Placeholder 22">
            <a:extLst>
              <a:ext uri="{FF2B5EF4-FFF2-40B4-BE49-F238E27FC236}">
                <a16:creationId xmlns:a16="http://schemas.microsoft.com/office/drawing/2014/main" id="{EA0EDFB3-D33B-471A-B50B-93FB68524152}"/>
              </a:ext>
            </a:extLst>
          </p:cNvPr>
          <p:cNvSpPr>
            <a:spLocks noGrp="1"/>
          </p:cNvSpPr>
          <p:nvPr>
            <p:ph type="body" sz="quarter" idx="23" hasCustomPrompt="1"/>
          </p:nvPr>
        </p:nvSpPr>
        <p:spPr>
          <a:xfrm>
            <a:off x="6877491" y="3365169"/>
            <a:ext cx="2029968" cy="274320"/>
          </a:xfrm>
        </p:spPr>
        <p:txBody>
          <a:bodyPr anchor="ctr">
            <a:noAutofit/>
          </a:bodyPr>
          <a:lstStyle>
            <a:lvl1pPr marL="0" indent="0" algn="ctr">
              <a:lnSpc>
                <a:spcPct val="100000"/>
              </a:lnSpc>
              <a:spcBef>
                <a:spcPts val="0"/>
              </a:spcBef>
              <a:spcAft>
                <a:spcPts val="672"/>
              </a:spcAft>
              <a:buNone/>
              <a:defRPr lang="en-US" sz="1600" b="0" kern="1200" spc="20" dirty="0">
                <a:solidFill>
                  <a:schemeClr val="tx1"/>
                </a:solidFill>
                <a:latin typeface="+mn-lt"/>
                <a:ea typeface="+mn-ea"/>
                <a:cs typeface="+mn-cs"/>
              </a:defRPr>
            </a:lvl1pPr>
          </a:lstStyle>
          <a:p>
            <a:pPr lvl="0"/>
            <a:r>
              <a:rPr lang="en-US"/>
              <a:t>Title</a:t>
            </a:r>
          </a:p>
        </p:txBody>
      </p:sp>
      <p:sp>
        <p:nvSpPr>
          <p:cNvPr id="42" name="Text Placeholder 20">
            <a:extLst>
              <a:ext uri="{FF2B5EF4-FFF2-40B4-BE49-F238E27FC236}">
                <a16:creationId xmlns:a16="http://schemas.microsoft.com/office/drawing/2014/main" id="{39A96C54-26D5-4B10-A345-F6C034F2E707}"/>
              </a:ext>
            </a:extLst>
          </p:cNvPr>
          <p:cNvSpPr>
            <a:spLocks noGrp="1"/>
          </p:cNvSpPr>
          <p:nvPr>
            <p:ph type="body" sz="quarter" idx="24" hasCustomPrompt="1"/>
          </p:nvPr>
        </p:nvSpPr>
        <p:spPr>
          <a:xfrm>
            <a:off x="9420521" y="3060803"/>
            <a:ext cx="2029968" cy="365125"/>
          </a:xfrm>
        </p:spPr>
        <p:txBody>
          <a:bodyPr anchor="ctr">
            <a:noAutofit/>
          </a:bodyPr>
          <a:lstStyle>
            <a:lvl1pPr marL="0" indent="0" algn="ctr">
              <a:lnSpc>
                <a:spcPct val="100000"/>
              </a:lnSpc>
              <a:spcBef>
                <a:spcPts val="0"/>
              </a:spcBef>
              <a:spcAft>
                <a:spcPts val="966"/>
              </a:spcAft>
              <a:buNone/>
              <a:defRPr lang="en-US" sz="1800" b="1" kern="1200" spc="20" dirty="0">
                <a:solidFill>
                  <a:schemeClr val="tx1"/>
                </a:solidFill>
                <a:latin typeface="+mj-lt"/>
                <a:ea typeface="+mn-ea"/>
                <a:cs typeface="+mn-cs"/>
              </a:defRPr>
            </a:lvl1pPr>
          </a:lstStyle>
          <a:p>
            <a:pPr lvl="0"/>
            <a:r>
              <a:rPr lang="en-US"/>
              <a:t>Name</a:t>
            </a:r>
          </a:p>
        </p:txBody>
      </p:sp>
      <p:sp>
        <p:nvSpPr>
          <p:cNvPr id="43" name="Text Placeholder 22">
            <a:extLst>
              <a:ext uri="{FF2B5EF4-FFF2-40B4-BE49-F238E27FC236}">
                <a16:creationId xmlns:a16="http://schemas.microsoft.com/office/drawing/2014/main" id="{4316B0AE-245F-4164-BF74-B514BA424CB5}"/>
              </a:ext>
            </a:extLst>
          </p:cNvPr>
          <p:cNvSpPr>
            <a:spLocks noGrp="1"/>
          </p:cNvSpPr>
          <p:nvPr>
            <p:ph type="body" sz="quarter" idx="25" hasCustomPrompt="1"/>
          </p:nvPr>
        </p:nvSpPr>
        <p:spPr>
          <a:xfrm>
            <a:off x="9420521" y="3365169"/>
            <a:ext cx="2029968" cy="274320"/>
          </a:xfrm>
        </p:spPr>
        <p:txBody>
          <a:bodyPr anchor="ctr">
            <a:noAutofit/>
          </a:bodyPr>
          <a:lstStyle>
            <a:lvl1pPr marL="0" indent="0" algn="ctr">
              <a:lnSpc>
                <a:spcPct val="100000"/>
              </a:lnSpc>
              <a:spcBef>
                <a:spcPts val="0"/>
              </a:spcBef>
              <a:spcAft>
                <a:spcPts val="672"/>
              </a:spcAft>
              <a:buNone/>
              <a:defRPr lang="en-US" sz="1600" b="0" kern="1200" spc="20" baseline="0" dirty="0">
                <a:solidFill>
                  <a:schemeClr val="tx1"/>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367259975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8796342-0E80-4F8E-9563-9F5EDFC0DDF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39B2F5D-C3BA-453E-8F4D-97074F48C7AE}"/>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2251"/>
            <a:ext cx="10013709" cy="1030360"/>
          </a:xfrm>
        </p:spPr>
        <p:txBody>
          <a:bodyPr/>
          <a:lstStyle>
            <a:lvl1pPr>
              <a:defRPr>
                <a:solidFill>
                  <a:schemeClr val="bg1"/>
                </a:solidFill>
              </a:defRPr>
            </a:lvl1pPr>
          </a:lstStyle>
          <a:p>
            <a:r>
              <a:rPr lang="en-US">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DFCD07-1301-45ED-B326-449ECFADE70D}"/>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8202168" y="6309360"/>
            <a:ext cx="2148840" cy="457200"/>
          </a:xfrm>
        </p:spPr>
        <p:txBody>
          <a:bodyPr/>
          <a:lstStyle/>
          <a:p>
            <a:fld id="{3BF8FB60-66AC-4F1B-98F9-82513B3072EA}" type="datetime1">
              <a:rPr lang="en-US" smtClean="0"/>
              <a:t>2/12/2024</a:t>
            </a:fld>
            <a:endParaRPr lang="en-US"/>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3066893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648935" y="180644"/>
            <a:ext cx="10900146" cy="935776"/>
          </a:xfrm>
        </p:spPr>
        <p:txBody>
          <a:bodyPr>
            <a:noAutofit/>
          </a:bodyPr>
          <a:lstStyle>
            <a:lvl1pPr>
              <a:defRPr sz="3600">
                <a:solidFill>
                  <a:schemeClr val="bg1"/>
                </a:solidFill>
              </a:defRPr>
            </a:lvl1pPr>
          </a:lstStyle>
          <a:p>
            <a:r>
              <a:rPr lang="en-US">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0F94B471-6707-4251-8230-A51AED0767C9}"/>
              </a:ext>
            </a:extLst>
          </p:cNvPr>
          <p:cNvSpPr>
            <a:spLocks noGrp="1"/>
          </p:cNvSpPr>
          <p:nvPr>
            <p:ph idx="14" hasCustomPrompt="1"/>
          </p:nvPr>
        </p:nvSpPr>
        <p:spPr>
          <a:xfrm>
            <a:off x="648934" y="1834005"/>
            <a:ext cx="4727735" cy="465155"/>
          </a:xfrm>
        </p:spPr>
        <p:txBody>
          <a:bodyPr anchor="t">
            <a:noAutofit/>
          </a:bodyPr>
          <a:lstStyle>
            <a:lvl1pPr>
              <a:buFont typeface="Arial" panose="020B0604020202020204" pitchFamily="34" charset="0"/>
              <a:buNone/>
              <a:defRPr sz="2000" b="1"/>
            </a:lvl1pPr>
          </a:lstStyle>
          <a:p>
            <a:r>
              <a:rPr lang="en-US"/>
              <a:t>Click to add subtitle</a:t>
            </a:r>
          </a:p>
        </p:txBody>
      </p:sp>
      <p:sp>
        <p:nvSpPr>
          <p:cNvPr id="8" name="Content Placeholder 2">
            <a:extLst>
              <a:ext uri="{FF2B5EF4-FFF2-40B4-BE49-F238E27FC236}">
                <a16:creationId xmlns:a16="http://schemas.microsoft.com/office/drawing/2014/main" id="{ED986D97-E6F1-49E8-977A-C802B4E41B73}"/>
              </a:ext>
            </a:extLst>
          </p:cNvPr>
          <p:cNvSpPr>
            <a:spLocks noGrp="1"/>
          </p:cNvSpPr>
          <p:nvPr>
            <p:ph idx="1" hasCustomPrompt="1"/>
          </p:nvPr>
        </p:nvSpPr>
        <p:spPr>
          <a:xfrm>
            <a:off x="648934" y="2422380"/>
            <a:ext cx="4727735" cy="3029446"/>
          </a:xfrm>
        </p:spPr>
        <p:txBody>
          <a:bodyPr anchor="t">
            <a:noAutofit/>
          </a:bodyPr>
          <a:lstStyle>
            <a:lvl1pPr marL="283464" indent="-283464">
              <a:buFont typeface="Arial" panose="020B0604020202020204" pitchFamily="34" charset="0"/>
              <a:buChar char="•"/>
              <a:defRPr sz="1600" b="0" baseline="0"/>
            </a:lvl1pPr>
          </a:lstStyle>
          <a:p>
            <a:r>
              <a:rPr lang="en-US"/>
              <a:t> Click to add text</a:t>
            </a:r>
          </a:p>
        </p:txBody>
      </p:sp>
      <p:sp>
        <p:nvSpPr>
          <p:cNvPr id="16" name="Content Placeholder 2">
            <a:extLst>
              <a:ext uri="{FF2B5EF4-FFF2-40B4-BE49-F238E27FC236}">
                <a16:creationId xmlns:a16="http://schemas.microsoft.com/office/drawing/2014/main" id="{762163C0-B07F-43E4-B17C-2E6A96553B98}"/>
              </a:ext>
            </a:extLst>
          </p:cNvPr>
          <p:cNvSpPr>
            <a:spLocks noGrp="1"/>
          </p:cNvSpPr>
          <p:nvPr>
            <p:ph idx="15" hasCustomPrompt="1"/>
          </p:nvPr>
        </p:nvSpPr>
        <p:spPr>
          <a:xfrm>
            <a:off x="6095999" y="1834004"/>
            <a:ext cx="4727735" cy="465155"/>
          </a:xfrm>
        </p:spPr>
        <p:txBody>
          <a:bodyPr anchor="t">
            <a:noAutofit/>
          </a:bodyPr>
          <a:lstStyle>
            <a:lvl1pPr>
              <a:buFont typeface="Arial" panose="020B0604020202020204" pitchFamily="34" charset="0"/>
              <a:buNone/>
              <a:defRPr sz="2000" b="1"/>
            </a:lvl1pPr>
          </a:lstStyle>
          <a:p>
            <a:r>
              <a:rPr lang="en-US"/>
              <a:t>Click to add subtitle</a:t>
            </a:r>
          </a:p>
        </p:txBody>
      </p:sp>
      <p:sp>
        <p:nvSpPr>
          <p:cNvPr id="14" name="Content Placeholder 2">
            <a:extLst>
              <a:ext uri="{FF2B5EF4-FFF2-40B4-BE49-F238E27FC236}">
                <a16:creationId xmlns:a16="http://schemas.microsoft.com/office/drawing/2014/main" id="{9098FA6D-3C80-4FE1-B248-1CA2B6862F6D}"/>
              </a:ext>
            </a:extLst>
          </p:cNvPr>
          <p:cNvSpPr>
            <a:spLocks noGrp="1"/>
          </p:cNvSpPr>
          <p:nvPr>
            <p:ph idx="13" hasCustomPrompt="1"/>
          </p:nvPr>
        </p:nvSpPr>
        <p:spPr>
          <a:xfrm>
            <a:off x="6095999" y="2422380"/>
            <a:ext cx="4727735" cy="3029446"/>
          </a:xfrm>
        </p:spPr>
        <p:txBody>
          <a:bodyPr anchor="t">
            <a:noAutofit/>
          </a:bodyPr>
          <a:lstStyle>
            <a:lvl1pPr marL="283464" indent="-283464">
              <a:buFont typeface="Arial" panose="020B0604020202020204" pitchFamily="34" charset="0"/>
              <a:buChar char="•"/>
              <a:defRPr sz="1600" b="0" baseline="0"/>
            </a:lvl1pPr>
          </a:lstStyle>
          <a:p>
            <a:r>
              <a:rPr lang="en-US"/>
              <a:t> Click to add text</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fld id="{8918699D-026E-4E01-88DB-E8599EFD2D73}" type="datetime1">
              <a:rPr lang="en-US" smtClean="0"/>
              <a:t>2/12/2024</a:t>
            </a:fld>
            <a:endParaRPr lang="en-US"/>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103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25A2F16-8CE0-4F2E-933C-EFDFB1E196A3}"/>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Rectangle 2">
            <a:extLst>
              <a:ext uri="{FF2B5EF4-FFF2-40B4-BE49-F238E27FC236}">
                <a16:creationId xmlns:a16="http://schemas.microsoft.com/office/drawing/2014/main" id="{18C70705-E2EE-4992-AE78-FDBE1285C809}"/>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1C428A7-7771-4474-8BB4-8A6F0FEF8766}"/>
              </a:ext>
            </a:extLst>
          </p:cNvPr>
          <p:cNvSpPr>
            <a:spLocks noGrp="1"/>
          </p:cNvSpPr>
          <p:nvPr>
            <p:ph type="title" hasCustomPrompt="1"/>
          </p:nvPr>
        </p:nvSpPr>
        <p:spPr>
          <a:xfrm>
            <a:off x="648935" y="180644"/>
            <a:ext cx="10900146" cy="935776"/>
          </a:xfrm>
        </p:spPr>
        <p:txBody>
          <a:bodyPr>
            <a:noAutofit/>
          </a:bodyPr>
          <a:lstStyle>
            <a:lvl1pPr>
              <a:defRPr sz="3600">
                <a:solidFill>
                  <a:schemeClr val="bg1"/>
                </a:solidFill>
              </a:defRPr>
            </a:lvl1pPr>
          </a:lstStyle>
          <a:p>
            <a:r>
              <a:rPr lang="en-US">
                <a:solidFill>
                  <a:schemeClr val="bg1"/>
                </a:solidFill>
              </a:rPr>
              <a:t>Click to add title</a:t>
            </a:r>
          </a:p>
        </p:txBody>
      </p:sp>
      <p:sp>
        <p:nvSpPr>
          <p:cNvPr id="5" name="Rectangle 4">
            <a:extLst>
              <a:ext uri="{FF2B5EF4-FFF2-40B4-BE49-F238E27FC236}">
                <a16:creationId xmlns:a16="http://schemas.microsoft.com/office/drawing/2014/main" id="{B98730F6-0DF6-48BC-86CC-00BE18350199}"/>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D31104-1E19-4E17-A3FE-2B2C551344DF}"/>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02CEB59E-1776-4FF1-BF4D-A33B618FD59F}"/>
              </a:ext>
            </a:extLst>
          </p:cNvPr>
          <p:cNvSpPr>
            <a:spLocks noGrp="1"/>
          </p:cNvSpPr>
          <p:nvPr>
            <p:ph idx="14" hasCustomPrompt="1"/>
          </p:nvPr>
        </p:nvSpPr>
        <p:spPr>
          <a:xfrm>
            <a:off x="648935" y="1834005"/>
            <a:ext cx="3519028" cy="465155"/>
          </a:xfrm>
        </p:spPr>
        <p:txBody>
          <a:bodyPr anchor="t">
            <a:noAutofit/>
          </a:bodyPr>
          <a:lstStyle>
            <a:lvl1pPr>
              <a:buFont typeface="Arial" panose="020B0604020202020204" pitchFamily="34" charset="0"/>
              <a:buNone/>
              <a:defRPr sz="2000" b="1"/>
            </a:lvl1pPr>
          </a:lstStyle>
          <a:p>
            <a:r>
              <a:rPr lang="en-US"/>
              <a:t>Click to add subtitle</a:t>
            </a:r>
          </a:p>
        </p:txBody>
      </p:sp>
      <p:sp>
        <p:nvSpPr>
          <p:cNvPr id="7" name="Content Placeholder 2">
            <a:extLst>
              <a:ext uri="{FF2B5EF4-FFF2-40B4-BE49-F238E27FC236}">
                <a16:creationId xmlns:a16="http://schemas.microsoft.com/office/drawing/2014/main" id="{26B55E76-BA79-44AC-B206-DA13D60FDA2E}"/>
              </a:ext>
            </a:extLst>
          </p:cNvPr>
          <p:cNvSpPr>
            <a:spLocks noGrp="1"/>
          </p:cNvSpPr>
          <p:nvPr>
            <p:ph idx="1" hasCustomPrompt="1"/>
          </p:nvPr>
        </p:nvSpPr>
        <p:spPr>
          <a:xfrm>
            <a:off x="648935"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a:t> Click to add text</a:t>
            </a:r>
          </a:p>
        </p:txBody>
      </p:sp>
      <p:sp>
        <p:nvSpPr>
          <p:cNvPr id="21" name="Content Placeholder 2">
            <a:extLst>
              <a:ext uri="{FF2B5EF4-FFF2-40B4-BE49-F238E27FC236}">
                <a16:creationId xmlns:a16="http://schemas.microsoft.com/office/drawing/2014/main" id="{60518C4D-71E5-4211-A191-A8ED7185DED2}"/>
              </a:ext>
            </a:extLst>
          </p:cNvPr>
          <p:cNvSpPr>
            <a:spLocks noGrp="1"/>
          </p:cNvSpPr>
          <p:nvPr>
            <p:ph idx="18" hasCustomPrompt="1"/>
          </p:nvPr>
        </p:nvSpPr>
        <p:spPr>
          <a:xfrm>
            <a:off x="4336486" y="1828356"/>
            <a:ext cx="3519028" cy="465155"/>
          </a:xfrm>
        </p:spPr>
        <p:txBody>
          <a:bodyPr anchor="t">
            <a:noAutofit/>
          </a:bodyPr>
          <a:lstStyle>
            <a:lvl1pPr>
              <a:buFont typeface="Arial" panose="020B0604020202020204" pitchFamily="34" charset="0"/>
              <a:buNone/>
              <a:defRPr sz="2000" b="1"/>
            </a:lvl1pPr>
          </a:lstStyle>
          <a:p>
            <a:r>
              <a:rPr lang="en-US"/>
              <a:t>Click to add subtitle</a:t>
            </a:r>
          </a:p>
        </p:txBody>
      </p:sp>
      <p:sp>
        <p:nvSpPr>
          <p:cNvPr id="20" name="Content Placeholder 2">
            <a:extLst>
              <a:ext uri="{FF2B5EF4-FFF2-40B4-BE49-F238E27FC236}">
                <a16:creationId xmlns:a16="http://schemas.microsoft.com/office/drawing/2014/main" id="{D7EF9B63-4443-4EE5-A88B-2F1FA4CC4043}"/>
              </a:ext>
            </a:extLst>
          </p:cNvPr>
          <p:cNvSpPr>
            <a:spLocks noGrp="1"/>
          </p:cNvSpPr>
          <p:nvPr>
            <p:ph idx="17" hasCustomPrompt="1"/>
          </p:nvPr>
        </p:nvSpPr>
        <p:spPr>
          <a:xfrm>
            <a:off x="4336486"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a:t> Click to add text</a:t>
            </a:r>
          </a:p>
        </p:txBody>
      </p:sp>
      <p:sp>
        <p:nvSpPr>
          <p:cNvPr id="19" name="Content Placeholder 2">
            <a:extLst>
              <a:ext uri="{FF2B5EF4-FFF2-40B4-BE49-F238E27FC236}">
                <a16:creationId xmlns:a16="http://schemas.microsoft.com/office/drawing/2014/main" id="{E54FF8D9-50D3-4515-B896-B127F664C1E1}"/>
              </a:ext>
            </a:extLst>
          </p:cNvPr>
          <p:cNvSpPr>
            <a:spLocks noGrp="1"/>
          </p:cNvSpPr>
          <p:nvPr>
            <p:ph idx="16" hasCustomPrompt="1"/>
          </p:nvPr>
        </p:nvSpPr>
        <p:spPr>
          <a:xfrm>
            <a:off x="8024037" y="1834005"/>
            <a:ext cx="3519028" cy="465155"/>
          </a:xfrm>
        </p:spPr>
        <p:txBody>
          <a:bodyPr anchor="t">
            <a:noAutofit/>
          </a:bodyPr>
          <a:lstStyle>
            <a:lvl1pPr>
              <a:buFont typeface="Arial" panose="020B0604020202020204" pitchFamily="34" charset="0"/>
              <a:buNone/>
              <a:defRPr sz="2000" b="1"/>
            </a:lvl1pPr>
          </a:lstStyle>
          <a:p>
            <a:r>
              <a:rPr lang="en-US"/>
              <a:t>Click to add subtitle</a:t>
            </a:r>
          </a:p>
        </p:txBody>
      </p:sp>
      <p:sp>
        <p:nvSpPr>
          <p:cNvPr id="18" name="Content Placeholder 2">
            <a:extLst>
              <a:ext uri="{FF2B5EF4-FFF2-40B4-BE49-F238E27FC236}">
                <a16:creationId xmlns:a16="http://schemas.microsoft.com/office/drawing/2014/main" id="{E95B62E8-2D9A-443A-8560-D347C4703894}"/>
              </a:ext>
            </a:extLst>
          </p:cNvPr>
          <p:cNvSpPr>
            <a:spLocks noGrp="1"/>
          </p:cNvSpPr>
          <p:nvPr>
            <p:ph idx="15" hasCustomPrompt="1"/>
          </p:nvPr>
        </p:nvSpPr>
        <p:spPr>
          <a:xfrm>
            <a:off x="8024037"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a:t> Click to add text</a:t>
            </a:r>
          </a:p>
        </p:txBody>
      </p:sp>
      <p:sp>
        <p:nvSpPr>
          <p:cNvPr id="8" name="Rectangle 7">
            <a:extLst>
              <a:ext uri="{FF2B5EF4-FFF2-40B4-BE49-F238E27FC236}">
                <a16:creationId xmlns:a16="http://schemas.microsoft.com/office/drawing/2014/main" id="{2DA7A17E-1562-4B10-9BC8-AB6B45E6BD6C}"/>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37258C-9B58-4DC0-BC98-826A38D4B6B1}"/>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29">
            <a:extLst>
              <a:ext uri="{FF2B5EF4-FFF2-40B4-BE49-F238E27FC236}">
                <a16:creationId xmlns:a16="http://schemas.microsoft.com/office/drawing/2014/main" id="{2F8E2987-7F65-44D5-B3AD-776ECF8D85CC}"/>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22" name="Date Placeholder 28">
            <a:extLst>
              <a:ext uri="{FF2B5EF4-FFF2-40B4-BE49-F238E27FC236}">
                <a16:creationId xmlns:a16="http://schemas.microsoft.com/office/drawing/2014/main" id="{08BD4E48-A35B-4475-BC85-E58DA2920FE4}"/>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fld id="{56A7E383-D26E-4719-AB02-87E8B31EAD5D}" type="datetime1">
              <a:rPr lang="en-US" smtClean="0"/>
              <a:t>2/12/2024</a:t>
            </a:fld>
            <a:endParaRPr lang="en-US"/>
          </a:p>
        </p:txBody>
      </p:sp>
      <p:sp>
        <p:nvSpPr>
          <p:cNvPr id="11" name="Slide Number Placeholder 30">
            <a:extLst>
              <a:ext uri="{FF2B5EF4-FFF2-40B4-BE49-F238E27FC236}">
                <a16:creationId xmlns:a16="http://schemas.microsoft.com/office/drawing/2014/main" id="{FBDAEBAB-F3AA-4DB3-96B7-6387085C1E0E}"/>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1563755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3C66564-535A-4715-9B27-B8AB14F77E42}"/>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821E99-F411-4BAB-8211-C344272A2A1A}"/>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29B7F2A-CF10-474B-91F1-7C50A7DAF83C}"/>
              </a:ext>
            </a:extLst>
          </p:cNvPr>
          <p:cNvSpPr>
            <a:spLocks noGrp="1"/>
          </p:cNvSpPr>
          <p:nvPr>
            <p:ph type="title" hasCustomPrompt="1"/>
          </p:nvPr>
        </p:nvSpPr>
        <p:spPr>
          <a:xfrm>
            <a:off x="5376668" y="537381"/>
            <a:ext cx="6172412" cy="1031927"/>
          </a:xfrm>
        </p:spPr>
        <p:txBody>
          <a:bodyPr/>
          <a:lstStyle>
            <a:lvl1pPr>
              <a:defRPr/>
            </a:lvl1pPr>
          </a:lstStyle>
          <a:p>
            <a:r>
              <a:rPr lang="en-US"/>
              <a:t>Click to add title</a:t>
            </a:r>
          </a:p>
        </p:txBody>
      </p:sp>
      <p:sp>
        <p:nvSpPr>
          <p:cNvPr id="10" name="Rectangle 9">
            <a:extLst>
              <a:ext uri="{FF2B5EF4-FFF2-40B4-BE49-F238E27FC236}">
                <a16:creationId xmlns:a16="http://schemas.microsoft.com/office/drawing/2014/main" id="{58F0D6D9-A64A-415F-BA44-494062CA6983}"/>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77B49C-9749-4042-A729-C27F583654CC}"/>
              </a:ext>
              <a:ext uri="{C183D7F6-B498-43B3-948B-1728B52AA6E4}">
                <adec:decorative xmlns:adec="http://schemas.microsoft.com/office/drawing/2017/decorative" val="1"/>
              </a:ext>
            </a:extLst>
          </p:cNvPr>
          <p:cNvSpPr/>
          <p:nvPr userDrawn="1"/>
        </p:nvSpPr>
        <p:spPr>
          <a:xfrm>
            <a:off x="0" y="2249324"/>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79F49-5021-4A8F-A90A-5E08F7FB5196}"/>
              </a:ext>
              <a:ext uri="{C183D7F6-B498-43B3-948B-1728B52AA6E4}">
                <adec:decorative xmlns:adec="http://schemas.microsoft.com/office/drawing/2017/decorative" val="1"/>
              </a:ext>
            </a:extLst>
          </p:cNvPr>
          <p:cNvSpPr/>
          <p:nvPr userDrawn="1"/>
        </p:nvSpPr>
        <p:spPr>
          <a:xfrm>
            <a:off x="0" y="4546655"/>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9">
            <a:extLst>
              <a:ext uri="{FF2B5EF4-FFF2-40B4-BE49-F238E27FC236}">
                <a16:creationId xmlns:a16="http://schemas.microsoft.com/office/drawing/2014/main" id="{B6E270BA-010E-406C-8FBF-0ED0DA28D071}"/>
              </a:ext>
            </a:extLst>
          </p:cNvPr>
          <p:cNvSpPr>
            <a:spLocks noGrp="1"/>
          </p:cNvSpPr>
          <p:nvPr>
            <p:ph type="pic" sz="quarter" idx="13" hasCustomPrompt="1"/>
          </p:nvPr>
        </p:nvSpPr>
        <p:spPr>
          <a:xfrm>
            <a:off x="-1" y="-3"/>
            <a:ext cx="4613544" cy="2249321"/>
          </a:xfrm>
        </p:spPr>
        <p:txBody>
          <a:bodyPr anchor="t"/>
          <a:lstStyle>
            <a:lvl1pPr algn="ctr">
              <a:defRPr/>
            </a:lvl1pPr>
          </a:lstStyle>
          <a:p>
            <a:r>
              <a:rPr lang="en-US"/>
              <a:t>Click to add picture</a:t>
            </a:r>
          </a:p>
        </p:txBody>
      </p:sp>
      <p:sp>
        <p:nvSpPr>
          <p:cNvPr id="24" name="Picture Placeholder 19">
            <a:extLst>
              <a:ext uri="{FF2B5EF4-FFF2-40B4-BE49-F238E27FC236}">
                <a16:creationId xmlns:a16="http://schemas.microsoft.com/office/drawing/2014/main" id="{6E15371C-3F24-44D7-97EB-74C12D53CBBC}"/>
              </a:ext>
            </a:extLst>
          </p:cNvPr>
          <p:cNvSpPr>
            <a:spLocks noGrp="1"/>
          </p:cNvSpPr>
          <p:nvPr>
            <p:ph type="pic" sz="quarter" idx="14" hasCustomPrompt="1"/>
          </p:nvPr>
        </p:nvSpPr>
        <p:spPr>
          <a:xfrm>
            <a:off x="-1" y="2311339"/>
            <a:ext cx="4613544" cy="2241520"/>
          </a:xfrm>
        </p:spPr>
        <p:txBody>
          <a:bodyPr anchor="t"/>
          <a:lstStyle>
            <a:lvl1pPr algn="ctr">
              <a:defRPr/>
            </a:lvl1pPr>
          </a:lstStyle>
          <a:p>
            <a:r>
              <a:rPr lang="en-US"/>
              <a:t>Click to add picture</a:t>
            </a:r>
          </a:p>
        </p:txBody>
      </p:sp>
      <p:sp>
        <p:nvSpPr>
          <p:cNvPr id="25" name="Picture Placeholder 19">
            <a:extLst>
              <a:ext uri="{FF2B5EF4-FFF2-40B4-BE49-F238E27FC236}">
                <a16:creationId xmlns:a16="http://schemas.microsoft.com/office/drawing/2014/main" id="{E39E0BDE-5895-4B94-90AC-7045292B0B34}"/>
              </a:ext>
            </a:extLst>
          </p:cNvPr>
          <p:cNvSpPr>
            <a:spLocks noGrp="1"/>
          </p:cNvSpPr>
          <p:nvPr>
            <p:ph type="pic" sz="quarter" idx="15" hasCustomPrompt="1"/>
          </p:nvPr>
        </p:nvSpPr>
        <p:spPr>
          <a:xfrm>
            <a:off x="-1" y="4613572"/>
            <a:ext cx="4613544" cy="2241520"/>
          </a:xfrm>
        </p:spPr>
        <p:txBody>
          <a:bodyPr anchor="t"/>
          <a:lstStyle>
            <a:lvl1pPr algn="ctr">
              <a:defRPr/>
            </a:lvl1pPr>
          </a:lstStyle>
          <a:p>
            <a:r>
              <a:rPr lang="en-US"/>
              <a:t>Click to add picture</a:t>
            </a:r>
          </a:p>
        </p:txBody>
      </p:sp>
      <p:sp>
        <p:nvSpPr>
          <p:cNvPr id="15" name="Content Placeholder 2">
            <a:extLst>
              <a:ext uri="{FF2B5EF4-FFF2-40B4-BE49-F238E27FC236}">
                <a16:creationId xmlns:a16="http://schemas.microsoft.com/office/drawing/2014/main" id="{E8823570-AC4F-4679-98CA-DC7F7B2CC109}"/>
              </a:ext>
            </a:extLst>
          </p:cNvPr>
          <p:cNvSpPr>
            <a:spLocks noGrp="1"/>
          </p:cNvSpPr>
          <p:nvPr>
            <p:ph idx="1" hasCustomPrompt="1"/>
          </p:nvPr>
        </p:nvSpPr>
        <p:spPr>
          <a:xfrm>
            <a:off x="5376671" y="1735745"/>
            <a:ext cx="6172412" cy="3767496"/>
          </a:xfrm>
        </p:spPr>
        <p:txBody>
          <a:bodyPr anchor="t">
            <a:normAutofit/>
          </a:bodyPr>
          <a:lstStyle>
            <a:lvl1pPr>
              <a:buFont typeface="Arial" panose="020B0604020202020204" pitchFamily="34" charset="0"/>
              <a:buNone/>
              <a:defRPr sz="1600" b="0"/>
            </a:lvl1pPr>
          </a:lstStyle>
          <a:p>
            <a:r>
              <a:rPr lang="en-US"/>
              <a:t> Click to add text</a:t>
            </a:r>
          </a:p>
        </p:txBody>
      </p:sp>
      <p:sp>
        <p:nvSpPr>
          <p:cNvPr id="17" name="Footer Placeholder 4">
            <a:extLst>
              <a:ext uri="{FF2B5EF4-FFF2-40B4-BE49-F238E27FC236}">
                <a16:creationId xmlns:a16="http://schemas.microsoft.com/office/drawing/2014/main" id="{BB6B62FA-FEDE-42B0-8B7B-24AE138EB6CE}"/>
              </a:ext>
            </a:extLst>
          </p:cNvPr>
          <p:cNvSpPr>
            <a:spLocks noGrp="1"/>
          </p:cNvSpPr>
          <p:nvPr>
            <p:ph type="ftr" sz="quarter" idx="11"/>
          </p:nvPr>
        </p:nvSpPr>
        <p:spPr>
          <a:xfrm>
            <a:off x="642917" y="6309360"/>
            <a:ext cx="3271516" cy="457200"/>
          </a:xfrm>
        </p:spPr>
        <p:txBody>
          <a:bodyPr/>
          <a:lstStyle>
            <a:lvl1pPr>
              <a:defRPr>
                <a:solidFill>
                  <a:schemeClr val="bg1"/>
                </a:solidFill>
                <a:effectLst>
                  <a:outerShdw blurRad="50800" dist="38100" dir="2700000" algn="tl" rotWithShape="0">
                    <a:prstClr val="black">
                      <a:alpha val="43000"/>
                    </a:prstClr>
                  </a:outerShdw>
                </a:effectLst>
              </a:defRPr>
            </a:lvl1pPr>
          </a:lstStyle>
          <a:p>
            <a:r>
              <a:rPr lang="en-US"/>
              <a:t>Presentation Title</a:t>
            </a:r>
          </a:p>
        </p:txBody>
      </p:sp>
      <p:sp>
        <p:nvSpPr>
          <p:cNvPr id="16" name="Date Placeholder 3">
            <a:extLst>
              <a:ext uri="{FF2B5EF4-FFF2-40B4-BE49-F238E27FC236}">
                <a16:creationId xmlns:a16="http://schemas.microsoft.com/office/drawing/2014/main" id="{9E8578BE-8DB2-4FE6-B45A-2B3415CEE1C4}"/>
              </a:ext>
            </a:extLst>
          </p:cNvPr>
          <p:cNvSpPr>
            <a:spLocks noGrp="1"/>
          </p:cNvSpPr>
          <p:nvPr>
            <p:ph type="dt" sz="half" idx="10"/>
          </p:nvPr>
        </p:nvSpPr>
        <p:spPr>
          <a:xfrm>
            <a:off x="5376668" y="6309360"/>
            <a:ext cx="3411973" cy="457200"/>
          </a:xfrm>
        </p:spPr>
        <p:txBody>
          <a:bodyPr/>
          <a:lstStyle>
            <a:lvl1pPr>
              <a:defRPr>
                <a:solidFill>
                  <a:schemeClr val="tx2"/>
                </a:solidFill>
                <a:effectLst/>
              </a:defRPr>
            </a:lvl1pPr>
          </a:lstStyle>
          <a:p>
            <a:fld id="{6864FADD-A693-4A0F-8E61-54DF176D6811}" type="datetime1">
              <a:rPr lang="en-US" smtClean="0"/>
              <a:t>2/12/2024</a:t>
            </a:fld>
            <a:endParaRPr lang="en-US"/>
          </a:p>
        </p:txBody>
      </p:sp>
      <p:sp>
        <p:nvSpPr>
          <p:cNvPr id="18" name="Slide Number Placeholder 5">
            <a:extLst>
              <a:ext uri="{FF2B5EF4-FFF2-40B4-BE49-F238E27FC236}">
                <a16:creationId xmlns:a16="http://schemas.microsoft.com/office/drawing/2014/main" id="{6AF7C96F-C1E5-45F5-B070-2D025E7BD35C}"/>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395845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1138041"/>
            <a:ext cx="4862811" cy="2019488"/>
          </a:xfrm>
        </p:spPr>
        <p:txBody>
          <a:bodyPr/>
          <a:lstStyle>
            <a:lvl1pPr>
              <a:lnSpc>
                <a:spcPct val="100000"/>
              </a:lnSpc>
              <a:defRPr>
                <a:solidFill>
                  <a:schemeClr val="bg1"/>
                </a:solidFill>
              </a:defRPr>
            </a:lvl1pPr>
          </a:lstStyle>
          <a:p>
            <a:r>
              <a:rPr lang="en-US">
                <a:solidFill>
                  <a:schemeClr val="bg1"/>
                </a:solidFill>
              </a:rPr>
              <a:t>CLICK TO ADD TITLE</a:t>
            </a:r>
          </a:p>
        </p:txBody>
      </p:sp>
      <p:sp>
        <p:nvSpPr>
          <p:cNvPr id="25" name="Picture Placeholder 21">
            <a:extLst>
              <a:ext uri="{FF2B5EF4-FFF2-40B4-BE49-F238E27FC236}">
                <a16:creationId xmlns:a16="http://schemas.microsoft.com/office/drawing/2014/main" id="{8B745891-A8DA-4640-BB3F-1693FC5AC4AB}"/>
              </a:ext>
            </a:extLst>
          </p:cNvPr>
          <p:cNvSpPr>
            <a:spLocks noGrp="1"/>
          </p:cNvSpPr>
          <p:nvPr>
            <p:ph type="pic" sz="quarter" idx="14" hasCustomPrompt="1"/>
          </p:nvPr>
        </p:nvSpPr>
        <p:spPr>
          <a:xfrm>
            <a:off x="6858023" y="4941"/>
            <a:ext cx="5333977" cy="3392053"/>
          </a:xfrm>
        </p:spPr>
        <p:txBody>
          <a:bodyPr anchor="t"/>
          <a:lstStyle>
            <a:lvl1pPr algn="ctr">
              <a:defRPr/>
            </a:lvl1pPr>
          </a:lstStyle>
          <a:p>
            <a:r>
              <a:rPr lang="en-US"/>
              <a:t>Click to add photo</a:t>
            </a:r>
          </a:p>
        </p:txBody>
      </p:sp>
      <p:sp>
        <p:nvSpPr>
          <p:cNvPr id="24" name="Picture Placeholder 21">
            <a:extLst>
              <a:ext uri="{FF2B5EF4-FFF2-40B4-BE49-F238E27FC236}">
                <a16:creationId xmlns:a16="http://schemas.microsoft.com/office/drawing/2014/main" id="{BC2DF568-4EA5-4F79-980F-47FC90AEA129}"/>
              </a:ext>
            </a:extLst>
          </p:cNvPr>
          <p:cNvSpPr>
            <a:spLocks noGrp="1"/>
          </p:cNvSpPr>
          <p:nvPr>
            <p:ph type="pic" sz="quarter" idx="13" hasCustomPrompt="1"/>
          </p:nvPr>
        </p:nvSpPr>
        <p:spPr>
          <a:xfrm>
            <a:off x="1067712" y="3461002"/>
            <a:ext cx="5728215" cy="3396997"/>
          </a:xfrm>
        </p:spPr>
        <p:txBody>
          <a:bodyPr anchor="t"/>
          <a:lstStyle>
            <a:lvl1pPr algn="ctr">
              <a:defRPr/>
            </a:lvl1pPr>
          </a:lstStyle>
          <a:p>
            <a:r>
              <a:rPr lang="en-US"/>
              <a:t>Click to add photo</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t">
            <a:normAutofit/>
          </a:bodyPr>
          <a:lstStyle>
            <a:lvl1pPr>
              <a:lnSpc>
                <a:spcPct val="100000"/>
              </a:lnSpc>
              <a:defRPr sz="2400" b="0"/>
            </a:lvl1pPr>
          </a:lstStyle>
          <a:p>
            <a:r>
              <a:rPr lang="en-US"/>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fld id="{3F9975B4-4F83-43B4-9537-5512875BC19B}" type="datetime1">
              <a:rPr lang="en-US" smtClean="0"/>
              <a:t>2/12/2024</a:t>
            </a:fld>
            <a:endParaRPr lang="en-US"/>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4219767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9A6B0-D957-4337-91A7-34B07D86F60B}"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7DE36-DD7C-4CC8-BF5E-EAF2EE4A03C4}" type="slidenum">
              <a:rPr lang="en-US" smtClean="0"/>
              <a:t>‹#›</a:t>
            </a:fld>
            <a:endParaRPr lang="en-US"/>
          </a:p>
        </p:txBody>
      </p:sp>
    </p:spTree>
    <p:extLst>
      <p:ext uri="{BB962C8B-B14F-4D97-AF65-F5344CB8AC3E}">
        <p14:creationId xmlns:p14="http://schemas.microsoft.com/office/powerpoint/2010/main" val="136311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9A6B0-D957-4337-91A7-34B07D86F60B}"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7DE36-DD7C-4CC8-BF5E-EAF2EE4A03C4}" type="slidenum">
              <a:rPr lang="en-US" smtClean="0"/>
              <a:t>‹#›</a:t>
            </a:fld>
            <a:endParaRPr lang="en-US"/>
          </a:p>
        </p:txBody>
      </p:sp>
    </p:spTree>
    <p:extLst>
      <p:ext uri="{BB962C8B-B14F-4D97-AF65-F5344CB8AC3E}">
        <p14:creationId xmlns:p14="http://schemas.microsoft.com/office/powerpoint/2010/main" val="3466202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B319-B110-3771-3BC4-9B9C895669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16D66C-3CA7-1A51-8013-E6D31912D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55DE3-5167-E53C-F29C-87646D2AA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8A59AF-9C25-AC2E-C5A8-72E919B1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8716F9-733A-118A-FC98-2DB4EA4D9F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EE5F90-E422-D744-8C87-83F4A2D94236}"/>
              </a:ext>
            </a:extLst>
          </p:cNvPr>
          <p:cNvSpPr>
            <a:spLocks noGrp="1"/>
          </p:cNvSpPr>
          <p:nvPr>
            <p:ph type="dt" sz="half" idx="10"/>
          </p:nvPr>
        </p:nvSpPr>
        <p:spPr/>
        <p:txBody>
          <a:bodyPr/>
          <a:lstStyle/>
          <a:p>
            <a:fld id="{36D37C2A-BE2E-4840-A907-3254E2916C96}" type="datetime1">
              <a:rPr lang="en-US" smtClean="0"/>
              <a:t>2/12/2024</a:t>
            </a:fld>
            <a:endParaRPr lang="en-US"/>
          </a:p>
        </p:txBody>
      </p:sp>
      <p:sp>
        <p:nvSpPr>
          <p:cNvPr id="8" name="Footer Placeholder 7">
            <a:extLst>
              <a:ext uri="{FF2B5EF4-FFF2-40B4-BE49-F238E27FC236}">
                <a16:creationId xmlns:a16="http://schemas.microsoft.com/office/drawing/2014/main" id="{65E8300E-82CE-FB64-821C-76314B4906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5B8CEE-5186-6C19-2B96-A91DA14DDFA7}"/>
              </a:ext>
            </a:extLst>
          </p:cNvPr>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1263760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79B5-7CDC-B17B-B080-DCD4E6E4A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EFFAD-7DE4-A689-538C-46FD2BFF18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ACBDBB-502D-151F-FFA3-8ACB75531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64BF6-573C-FB40-2A3D-EC2A450A4911}"/>
              </a:ext>
            </a:extLst>
          </p:cNvPr>
          <p:cNvSpPr>
            <a:spLocks noGrp="1"/>
          </p:cNvSpPr>
          <p:nvPr>
            <p:ph type="dt" sz="half" idx="10"/>
          </p:nvPr>
        </p:nvSpPr>
        <p:spPr/>
        <p:txBody>
          <a:bodyPr/>
          <a:lstStyle/>
          <a:p>
            <a:fld id="{A4AB71B9-2624-4F21-93EE-35A78B1A0DAD}" type="datetime1">
              <a:rPr lang="en-US" smtClean="0"/>
              <a:t>2/12/2024</a:t>
            </a:fld>
            <a:endParaRPr lang="en-US"/>
          </a:p>
        </p:txBody>
      </p:sp>
      <p:sp>
        <p:nvSpPr>
          <p:cNvPr id="6" name="Footer Placeholder 5">
            <a:extLst>
              <a:ext uri="{FF2B5EF4-FFF2-40B4-BE49-F238E27FC236}">
                <a16:creationId xmlns:a16="http://schemas.microsoft.com/office/drawing/2014/main" id="{97181269-1D56-50DB-C006-11EB4FF46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7D85F-ADFA-50DE-8B4E-E324607BC728}"/>
              </a:ext>
            </a:extLst>
          </p:cNvPr>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282932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D884-47DE-1CA5-9656-42A265CF9F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A166A-856C-7471-D906-CB5F94C31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6431EA-18C9-77FE-6C38-241366975557}"/>
              </a:ext>
            </a:extLst>
          </p:cNvPr>
          <p:cNvSpPr>
            <a:spLocks noGrp="1"/>
          </p:cNvSpPr>
          <p:nvPr>
            <p:ph type="dt" sz="half" idx="10"/>
          </p:nvPr>
        </p:nvSpPr>
        <p:spPr/>
        <p:txBody>
          <a:bodyPr/>
          <a:lstStyle/>
          <a:p>
            <a:fld id="{B6E434FC-86D3-4381-BAEF-0303E684BA90}" type="datetimeFigureOut">
              <a:rPr lang="en-US" smtClean="0"/>
              <a:t>2/12/2024</a:t>
            </a:fld>
            <a:endParaRPr lang="en-US"/>
          </a:p>
        </p:txBody>
      </p:sp>
      <p:sp>
        <p:nvSpPr>
          <p:cNvPr id="5" name="Footer Placeholder 4">
            <a:extLst>
              <a:ext uri="{FF2B5EF4-FFF2-40B4-BE49-F238E27FC236}">
                <a16:creationId xmlns:a16="http://schemas.microsoft.com/office/drawing/2014/main" id="{1DA6B3F9-36F5-9A46-33E4-94929FB49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2B8B3-8B30-1FAC-06FA-FB50EF82E9B7}"/>
              </a:ext>
            </a:extLst>
          </p:cNvPr>
          <p:cNvSpPr>
            <a:spLocks noGrp="1"/>
          </p:cNvSpPr>
          <p:nvPr>
            <p:ph type="sldNum" sz="quarter" idx="12"/>
          </p:nvPr>
        </p:nvSpPr>
        <p:spPr/>
        <p:txBody>
          <a:bodyPr/>
          <a:lstStyle/>
          <a:p>
            <a:fld id="{3E4A7BDE-674C-4621-BCD5-A9F249BE9702}" type="slidenum">
              <a:rPr lang="en-US" smtClean="0"/>
              <a:t>‹#›</a:t>
            </a:fld>
            <a:endParaRPr lang="en-US"/>
          </a:p>
        </p:txBody>
      </p:sp>
    </p:spTree>
    <p:extLst>
      <p:ext uri="{BB962C8B-B14F-4D97-AF65-F5344CB8AC3E}">
        <p14:creationId xmlns:p14="http://schemas.microsoft.com/office/powerpoint/2010/main" val="416767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C3B2DB-2CCA-4BD4-8D63-98257049E273}"/>
              </a:ext>
            </a:extLst>
          </p:cNvPr>
          <p:cNvSpPr/>
          <p:nvPr userDrawn="1"/>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628168" y="1057522"/>
            <a:ext cx="5003540" cy="2173433"/>
          </a:xfrm>
        </p:spPr>
        <p:txBody>
          <a:bodyPr>
            <a:noAutofit/>
          </a:bodyPr>
          <a:lstStyle>
            <a:lvl1pPr>
              <a:lnSpc>
                <a:spcPct val="100000"/>
              </a:lnSpc>
              <a:defRPr sz="4400" cap="all" baseline="0">
                <a:solidFill>
                  <a:schemeClr val="bg1"/>
                </a:solidFill>
              </a:defRPr>
            </a:lvl1pPr>
          </a:lstStyle>
          <a:p>
            <a:r>
              <a:rPr lang="en-US" sz="4400">
                <a:solidFill>
                  <a:schemeClr val="bg1"/>
                </a:solidFill>
              </a:rPr>
              <a:t>CLICK TO ADD TITLE</a:t>
            </a:r>
          </a:p>
        </p:txBody>
      </p:sp>
      <p:sp>
        <p:nvSpPr>
          <p:cNvPr id="55" name="Subtitle 2">
            <a:extLst>
              <a:ext uri="{FF2B5EF4-FFF2-40B4-BE49-F238E27FC236}">
                <a16:creationId xmlns:a16="http://schemas.microsoft.com/office/drawing/2014/main" id="{50BC9D78-FF13-4CEB-8ECB-E64E85C5D0B4}"/>
              </a:ext>
            </a:extLst>
          </p:cNvPr>
          <p:cNvSpPr>
            <a:spLocks noGrp="1"/>
          </p:cNvSpPr>
          <p:nvPr>
            <p:ph type="subTitle" idx="1" hasCustomPrompt="1"/>
          </p:nvPr>
        </p:nvSpPr>
        <p:spPr>
          <a:xfrm>
            <a:off x="1646643" y="3751119"/>
            <a:ext cx="4985065" cy="1606163"/>
          </a:xfrm>
        </p:spPr>
        <p:txBody>
          <a:bodyPr anchor="t">
            <a:noAutofit/>
          </a:bodyPr>
          <a:lstStyle>
            <a:lvl1pPr>
              <a:defRPr sz="2400" b="0"/>
            </a:lvl1pPr>
          </a:lstStyle>
          <a:p>
            <a:r>
              <a:rPr lang="en-US">
                <a:solidFill>
                  <a:schemeClr val="tx1">
                    <a:lumMod val="75000"/>
                    <a:lumOff val="25000"/>
                  </a:schemeClr>
                </a:solidFill>
              </a:rPr>
              <a:t>Click to add subtitle</a:t>
            </a:r>
          </a:p>
        </p:txBody>
      </p:sp>
      <p:sp>
        <p:nvSpPr>
          <p:cNvPr id="56" name="Rectangle 55">
            <a:extLst>
              <a:ext uri="{FF2B5EF4-FFF2-40B4-BE49-F238E27FC236}">
                <a16:creationId xmlns:a16="http://schemas.microsoft.com/office/drawing/2014/main" id="{FB792E4C-AD3B-4E88-8540-E75759746368}"/>
              </a:ext>
            </a:extLst>
          </p:cNvPr>
          <p:cNvSpPr/>
          <p:nvPr userDrawn="1"/>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A32632F-9ED1-4328-BBE3-B4E014156A29}"/>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ooter Placeholder 4">
            <a:extLst>
              <a:ext uri="{FF2B5EF4-FFF2-40B4-BE49-F238E27FC236}">
                <a16:creationId xmlns:a16="http://schemas.microsoft.com/office/drawing/2014/main" id="{15A37EDE-F10B-4C4B-9572-8778C2D6A686}"/>
              </a:ext>
            </a:extLst>
          </p:cNvPr>
          <p:cNvSpPr>
            <a:spLocks noGrp="1"/>
          </p:cNvSpPr>
          <p:nvPr>
            <p:ph type="ftr" sz="quarter" idx="11"/>
          </p:nvPr>
        </p:nvSpPr>
        <p:spPr>
          <a:xfrm>
            <a:off x="1635103" y="6309360"/>
            <a:ext cx="4797504" cy="457200"/>
          </a:xfrm>
        </p:spPr>
        <p:txBody>
          <a:bodyPr/>
          <a:lstStyle/>
          <a:p>
            <a:pPr algn="l"/>
            <a:r>
              <a:rPr lang="en-US"/>
              <a:t>Presentation Title</a:t>
            </a:r>
          </a:p>
        </p:txBody>
      </p:sp>
      <p:sp>
        <p:nvSpPr>
          <p:cNvPr id="59" name="Rectangle 58">
            <a:extLst>
              <a:ext uri="{FF2B5EF4-FFF2-40B4-BE49-F238E27FC236}">
                <a16:creationId xmlns:a16="http://schemas.microsoft.com/office/drawing/2014/main" id="{EA124D3C-01E3-4B96-BDF0-54851D1739D0}"/>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ate Placeholder 35">
            <a:extLst>
              <a:ext uri="{FF2B5EF4-FFF2-40B4-BE49-F238E27FC236}">
                <a16:creationId xmlns:a16="http://schemas.microsoft.com/office/drawing/2014/main" id="{D6890A67-3C66-4F8A-B1A6-05469F40F879}"/>
              </a:ext>
            </a:extLst>
          </p:cNvPr>
          <p:cNvSpPr>
            <a:spLocks noGrp="1"/>
          </p:cNvSpPr>
          <p:nvPr>
            <p:ph type="dt" sz="half" idx="10"/>
          </p:nvPr>
        </p:nvSpPr>
        <p:spPr>
          <a:xfrm>
            <a:off x="8197353" y="6309360"/>
            <a:ext cx="2151134" cy="457200"/>
          </a:xfrm>
        </p:spPr>
        <p:txBody>
          <a:bodyPr/>
          <a:lstStyle/>
          <a:p>
            <a:pPr algn="l"/>
            <a:fld id="{DD71952A-8C2B-4945-A440-73B3ED2F70E0}" type="datetime1">
              <a:rPr lang="en-US" smtClean="0">
                <a:solidFill>
                  <a:srgbClr val="FFFFFF"/>
                </a:solidFill>
                <a:effectLst>
                  <a:outerShdw blurRad="50800" dist="38100" dir="2700000" algn="tl" rotWithShape="0">
                    <a:prstClr val="black">
                      <a:alpha val="43000"/>
                    </a:prstClr>
                  </a:outerShdw>
                </a:effectLst>
              </a:rPr>
              <a:t>2/12/2024</a:t>
            </a:fld>
            <a:endParaRPr lang="en-US">
              <a:solidFill>
                <a:srgbClr val="FFFFFF"/>
              </a:solidFill>
              <a:effectLst>
                <a:outerShdw blurRad="50800" dist="38100" dir="2700000" algn="tl" rotWithShape="0">
                  <a:prstClr val="black">
                    <a:alpha val="43000"/>
                  </a:prstClr>
                </a:outerShdw>
              </a:effectLst>
            </a:endParaRPr>
          </a:p>
        </p:txBody>
      </p:sp>
      <p:sp>
        <p:nvSpPr>
          <p:cNvPr id="62" name="Slide Number Placeholder 36">
            <a:extLst>
              <a:ext uri="{FF2B5EF4-FFF2-40B4-BE49-F238E27FC236}">
                <a16:creationId xmlns:a16="http://schemas.microsoft.com/office/drawing/2014/main" id="{46849723-0CBF-47CA-9477-4D42CAC71FCC}"/>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solidFill>
                  <a:srgbClr val="FFFFFF"/>
                </a:solidFill>
                <a:effectLst>
                  <a:outerShdw blurRad="50800" dist="38100" dir="2700000" algn="tl" rotWithShape="0">
                    <a:prstClr val="black">
                      <a:alpha val="43000"/>
                    </a:prstClr>
                  </a:outerShdw>
                </a:effectLst>
              </a:rPr>
              <a:pPr/>
              <a:t>‹#›</a:t>
            </a:fld>
            <a:endParaRPr lang="en-US">
              <a:solidFill>
                <a:srgbClr val="FFFFFF"/>
              </a:solidFill>
              <a:effectLst>
                <a:outerShdw blurRad="50800" dist="38100" dir="2700000" algn="tl" rotWithShape="0">
                  <a:prstClr val="black">
                    <a:alpha val="43000"/>
                  </a:prstClr>
                </a:outerShdw>
              </a:effectLst>
            </a:endParaRPr>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hasCustomPrompt="1"/>
          </p:nvPr>
        </p:nvSpPr>
        <p:spPr>
          <a:xfrm>
            <a:off x="6859936" y="-2"/>
            <a:ext cx="53320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algn="ctr">
              <a:defRPr/>
            </a:lvl1pPr>
          </a:lstStyle>
          <a:p>
            <a:r>
              <a:rPr lang="en-US"/>
              <a:t>Click to add photo</a:t>
            </a:r>
          </a:p>
        </p:txBody>
      </p:sp>
    </p:spTree>
    <p:extLst>
      <p:ext uri="{BB962C8B-B14F-4D97-AF65-F5344CB8AC3E}">
        <p14:creationId xmlns:p14="http://schemas.microsoft.com/office/powerpoint/2010/main" val="425825264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475399"/>
            <a:ext cx="6623040" cy="791861"/>
          </a:xfrm>
        </p:spPr>
        <p:txBody>
          <a:bodyPr>
            <a:normAutofit/>
          </a:bodyPr>
          <a:lstStyle>
            <a:lvl1pPr>
              <a:defRPr/>
            </a:lvl1pPr>
          </a:lstStyle>
          <a:p>
            <a:r>
              <a:rPr lang="en-US"/>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787179" y="2502047"/>
            <a:ext cx="6623039" cy="3030599"/>
          </a:xfrm>
        </p:spPr>
        <p:txBody>
          <a:bodyPr anchor="t">
            <a:normAutofit/>
          </a:bodyPr>
          <a:lstStyle>
            <a:lvl1pPr>
              <a:defRPr sz="2000" b="0"/>
            </a:lvl1pPr>
          </a:lstStyle>
          <a:p>
            <a:r>
              <a:rPr lang="en-US"/>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anchor="t">
            <a:noAutofit/>
          </a:bodyPr>
          <a:lstStyle>
            <a:lvl1pPr algn="ctr">
              <a:defRPr/>
            </a:lvl1pPr>
          </a:lstStyle>
          <a:p>
            <a:r>
              <a:rPr lang="en-US"/>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fld id="{BB68D355-F782-4581-9599-7FCB2C99B65E}" type="datetime1">
              <a:rPr lang="en-US" smtClean="0"/>
              <a:t>2/12/2024</a:t>
            </a:fld>
            <a:endParaRPr lang="en-US"/>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225734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6DEFA91-CCB3-4B9E-9CFC-AA9D92073BB2}"/>
              </a:ext>
              <a:ext uri="{C183D7F6-B498-43B3-948B-1728B52AA6E4}">
                <adec:decorative xmlns:adec="http://schemas.microsoft.com/office/drawing/2017/decorative" val="1"/>
              </a:ext>
            </a:extLst>
          </p:cNvPr>
          <p:cNvSpPr/>
          <p:nvPr userDrawn="1"/>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205915" y="673308"/>
            <a:ext cx="6457717" cy="1580890"/>
          </a:xfrm>
        </p:spPr>
        <p:txBody>
          <a:bodyPr/>
          <a:lstStyle>
            <a:lvl1pPr>
              <a:defRPr/>
            </a:lvl1pPr>
          </a:lstStyle>
          <a:p>
            <a:r>
              <a:rPr lang="en-US"/>
              <a:t>Click to add title</a:t>
            </a:r>
          </a:p>
        </p:txBody>
      </p:sp>
      <p:sp>
        <p:nvSpPr>
          <p:cNvPr id="35" name="Picture Placeholder 5">
            <a:extLst>
              <a:ext uri="{FF2B5EF4-FFF2-40B4-BE49-F238E27FC236}">
                <a16:creationId xmlns:a16="http://schemas.microsoft.com/office/drawing/2014/main" id="{6198A97B-719D-4F79-A04B-46EE272A1D90}"/>
              </a:ext>
            </a:extLst>
          </p:cNvPr>
          <p:cNvSpPr>
            <a:spLocks noGrp="1"/>
          </p:cNvSpPr>
          <p:nvPr>
            <p:ph type="pic" sz="quarter" idx="14" hasCustomPrompt="1"/>
          </p:nvPr>
        </p:nvSpPr>
        <p:spPr>
          <a:xfrm>
            <a:off x="0" y="3461004"/>
            <a:ext cx="4613547" cy="3396996"/>
          </a:xfrm>
        </p:spPr>
        <p:txBody>
          <a:bodyPr anchor="t"/>
          <a:lstStyle>
            <a:lvl1pPr algn="ctr">
              <a:defRPr/>
            </a:lvl1pPr>
          </a:lstStyle>
          <a:p>
            <a:r>
              <a:rPr lang="en-US"/>
              <a:t>Click to add photo</a:t>
            </a:r>
          </a:p>
        </p:txBody>
      </p:sp>
      <p:sp>
        <p:nvSpPr>
          <p:cNvPr id="34" name="Picture Placeholder 5">
            <a:extLst>
              <a:ext uri="{FF2B5EF4-FFF2-40B4-BE49-F238E27FC236}">
                <a16:creationId xmlns:a16="http://schemas.microsoft.com/office/drawing/2014/main" id="{79E62157-5D84-47E4-9718-5408E1C7E769}"/>
              </a:ext>
            </a:extLst>
          </p:cNvPr>
          <p:cNvSpPr>
            <a:spLocks noGrp="1"/>
          </p:cNvSpPr>
          <p:nvPr>
            <p:ph type="pic" sz="quarter" idx="13" hasCustomPrompt="1"/>
          </p:nvPr>
        </p:nvSpPr>
        <p:spPr>
          <a:xfrm>
            <a:off x="0" y="0"/>
            <a:ext cx="4613548" cy="3396994"/>
          </a:xfrm>
        </p:spPr>
        <p:txBody>
          <a:bodyPr anchor="t"/>
          <a:lstStyle>
            <a:lvl1pPr algn="ctr">
              <a:defRPr/>
            </a:lvl1pPr>
          </a:lstStyle>
          <a:p>
            <a:r>
              <a:rPr lang="en-US"/>
              <a:t>Click to add photo</a:t>
            </a:r>
          </a:p>
        </p:txBody>
      </p:sp>
      <p:sp>
        <p:nvSpPr>
          <p:cNvPr id="29" name="Content Placeholder 2">
            <a:extLst>
              <a:ext uri="{FF2B5EF4-FFF2-40B4-BE49-F238E27FC236}">
                <a16:creationId xmlns:a16="http://schemas.microsoft.com/office/drawing/2014/main" id="{551E6FEF-934C-427E-A65F-F501B04FC71D}"/>
              </a:ext>
            </a:extLst>
          </p:cNvPr>
          <p:cNvSpPr>
            <a:spLocks noGrp="1"/>
          </p:cNvSpPr>
          <p:nvPr>
            <p:ph idx="1" hasCustomPrompt="1"/>
          </p:nvPr>
        </p:nvSpPr>
        <p:spPr>
          <a:xfrm>
            <a:off x="5205918" y="2353586"/>
            <a:ext cx="6457717" cy="3767496"/>
          </a:xfrm>
        </p:spPr>
        <p:txBody>
          <a:bodyPr anchor="t">
            <a:normAutofit/>
          </a:bodyPr>
          <a:lstStyle>
            <a:lvl1pPr>
              <a:defRPr sz="1600" b="0" baseline="0"/>
            </a:lvl1pPr>
          </a:lstStyle>
          <a:p>
            <a:r>
              <a:rPr lang="en-US"/>
              <a:t>Click to add text</a:t>
            </a:r>
          </a:p>
        </p:txBody>
      </p:sp>
      <p:sp>
        <p:nvSpPr>
          <p:cNvPr id="31" name="Footer Placeholder 4">
            <a:extLst>
              <a:ext uri="{FF2B5EF4-FFF2-40B4-BE49-F238E27FC236}">
                <a16:creationId xmlns:a16="http://schemas.microsoft.com/office/drawing/2014/main" id="{CA12CF76-B207-465C-A494-3C57818ACCE6}"/>
              </a:ext>
            </a:extLst>
          </p:cNvPr>
          <p:cNvSpPr>
            <a:spLocks noGrp="1"/>
          </p:cNvSpPr>
          <p:nvPr>
            <p:ph type="ftr" sz="quarter" idx="11"/>
          </p:nvPr>
        </p:nvSpPr>
        <p:spPr>
          <a:xfrm>
            <a:off x="261906" y="6309360"/>
            <a:ext cx="4097030" cy="457200"/>
          </a:xfrm>
        </p:spPr>
        <p:txBody>
          <a:bodyPr/>
          <a:lstStyle>
            <a:lvl1pPr>
              <a:defRPr>
                <a:effectLst>
                  <a:outerShdw blurRad="50800" dist="38100" dir="240000" algn="ctr" rotWithShape="0">
                    <a:schemeClr val="tx1">
                      <a:alpha val="43000"/>
                    </a:schemeClr>
                  </a:outerShdw>
                </a:effectLst>
              </a:defRPr>
            </a:lvl1pPr>
          </a:lstStyle>
          <a:p>
            <a:r>
              <a:rPr lang="en-US"/>
              <a:t>Presentation Title</a:t>
            </a:r>
          </a:p>
        </p:txBody>
      </p:sp>
      <p:sp>
        <p:nvSpPr>
          <p:cNvPr id="30" name="Date Placeholder 3">
            <a:extLst>
              <a:ext uri="{FF2B5EF4-FFF2-40B4-BE49-F238E27FC236}">
                <a16:creationId xmlns:a16="http://schemas.microsoft.com/office/drawing/2014/main" id="{9F682261-0FB4-4600-86B5-DDF27881F743}"/>
              </a:ext>
            </a:extLst>
          </p:cNvPr>
          <p:cNvSpPr>
            <a:spLocks noGrp="1"/>
          </p:cNvSpPr>
          <p:nvPr>
            <p:ph type="dt" sz="half" idx="10"/>
          </p:nvPr>
        </p:nvSpPr>
        <p:spPr>
          <a:xfrm>
            <a:off x="5205303" y="6309360"/>
            <a:ext cx="3411973" cy="457200"/>
          </a:xfrm>
        </p:spPr>
        <p:txBody>
          <a:bodyPr/>
          <a:lstStyle>
            <a:lvl1pPr>
              <a:defRPr>
                <a:effectLst/>
              </a:defRPr>
            </a:lvl1pPr>
          </a:lstStyle>
          <a:p>
            <a:fld id="{12D8C40B-96BC-4354-B95C-35F55494AC0D}" type="datetime1">
              <a:rPr lang="en-US" smtClean="0">
                <a:solidFill>
                  <a:schemeClr val="tx2"/>
                </a:solidFill>
              </a:rPr>
              <a:t>2/12/2024</a:t>
            </a:fld>
            <a:endParaRPr lang="en-US"/>
          </a:p>
        </p:txBody>
      </p:sp>
      <p:sp>
        <p:nvSpPr>
          <p:cNvPr id="32" name="Slide Number Placeholder 5">
            <a:extLst>
              <a:ext uri="{FF2B5EF4-FFF2-40B4-BE49-F238E27FC236}">
                <a16:creationId xmlns:a16="http://schemas.microsoft.com/office/drawing/2014/main" id="{632EB37A-06D5-4BC7-BC11-75B1719B0EA4}"/>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234852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DBF0FB-88D2-4271-BFAF-D129CF8C2F68}"/>
              </a:ext>
            </a:extLst>
          </p:cNvPr>
          <p:cNvSpPr/>
          <p:nvPr userDrawn="1"/>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2B807B-6DFA-471C-B675-016416207F0E}"/>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55D4C0-9882-489D-AD77-A9F38B3784A6}"/>
              </a:ext>
            </a:extLst>
          </p:cNvPr>
          <p:cNvSpPr/>
          <p:nvPr userDrawn="1"/>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63F61843-5C9C-49E0-8A90-64085BC79F79}"/>
              </a:ext>
            </a:extLst>
          </p:cNvPr>
          <p:cNvSpPr>
            <a:spLocks noGrp="1"/>
          </p:cNvSpPr>
          <p:nvPr>
            <p:ph type="ctrTitle" hasCustomPrompt="1"/>
          </p:nvPr>
        </p:nvSpPr>
        <p:spPr>
          <a:xfrm>
            <a:off x="7973503" y="1709530"/>
            <a:ext cx="3754671" cy="2528515"/>
          </a:xfrm>
        </p:spPr>
        <p:txBody>
          <a:bodyPr anchor="b"/>
          <a:lstStyle>
            <a:lvl1pPr>
              <a:lnSpc>
                <a:spcPct val="100000"/>
              </a:lnSpc>
              <a:defRPr/>
            </a:lvl1pPr>
          </a:lstStyle>
          <a:p>
            <a:r>
              <a:rPr lang="en-US" sz="3600" b="1" cap="none">
                <a:solidFill>
                  <a:schemeClr val="tx2"/>
                </a:solidFill>
              </a:rPr>
              <a:t>Click to add title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7976914" y="4238046"/>
            <a:ext cx="3806919" cy="1741404"/>
          </a:xfrm>
        </p:spPr>
        <p:txBody>
          <a:bodyPr anchor="t">
            <a:normAutofit/>
          </a:bodyPr>
          <a:lstStyle>
            <a:lvl1pPr>
              <a:defRPr sz="1600" b="0"/>
            </a:lvl1pPr>
          </a:lstStyle>
          <a:p>
            <a:r>
              <a:rPr lang="en-US" sz="2000">
                <a:solidFill>
                  <a:schemeClr val="tx2"/>
                </a:solidFill>
              </a:rPr>
              <a:t>Click to add subtitle</a:t>
            </a:r>
          </a:p>
        </p:txBody>
      </p:sp>
      <p:sp>
        <p:nvSpPr>
          <p:cNvPr id="32" name="Rectangle 31">
            <a:extLst>
              <a:ext uri="{FF2B5EF4-FFF2-40B4-BE49-F238E27FC236}">
                <a16:creationId xmlns:a16="http://schemas.microsoft.com/office/drawing/2014/main" id="{247A5DB4-1ED7-4630-89AF-F1802E44EF89}"/>
              </a:ext>
            </a:extLst>
          </p:cNvPr>
          <p:cNvSpPr/>
          <p:nvPr userDrawn="1"/>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E5D4012-4107-490F-A369-EA7063242A98}"/>
              </a:ext>
            </a:extLst>
          </p:cNvPr>
          <p:cNvSpPr/>
          <p:nvPr userDrawn="1"/>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5C79E2-9EA5-4713-B4AF-0E4572CFFA2F}"/>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4C09E2-06F0-4230-8DAD-A0DBF01F8603}"/>
              </a:ext>
            </a:extLst>
          </p:cNvPr>
          <p:cNvSpPr/>
          <p:nvPr userDrawn="1"/>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hasCustomPrompt="1"/>
          </p:nvPr>
        </p:nvSpPr>
        <p:spPr>
          <a:xfrm>
            <a:off x="1" y="1095509"/>
            <a:ext cx="7519932" cy="5016892"/>
          </a:xfrm>
        </p:spPr>
        <p:txBody>
          <a:bodyPr anchor="t"/>
          <a:lstStyle>
            <a:lvl1pPr algn="ctr">
              <a:defRPr/>
            </a:lvl1pPr>
          </a:lstStyle>
          <a:p>
            <a:r>
              <a:rPr lang="en-US"/>
              <a:t>Click to add photo</a:t>
            </a:r>
          </a:p>
        </p:txBody>
      </p:sp>
    </p:spTree>
    <p:extLst>
      <p:ext uri="{BB962C8B-B14F-4D97-AF65-F5344CB8AC3E}">
        <p14:creationId xmlns:p14="http://schemas.microsoft.com/office/powerpoint/2010/main" val="364049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EBA854-A26D-41C5-9D40-DF6B49ACB136}"/>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95BFA7-EB65-4E20-A693-324FEF74D3A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9E9218-0397-4231-81F4-03972AB6A3DD}"/>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1905177-1789-44BB-950A-7018653E6466}"/>
              </a:ext>
            </a:extLst>
          </p:cNvPr>
          <p:cNvSpPr>
            <a:spLocks noGrp="1"/>
          </p:cNvSpPr>
          <p:nvPr>
            <p:ph type="title" hasCustomPrompt="1"/>
          </p:nvPr>
        </p:nvSpPr>
        <p:spPr>
          <a:xfrm>
            <a:off x="1535371" y="1044054"/>
            <a:ext cx="10013709" cy="1030360"/>
          </a:xfrm>
        </p:spPr>
        <p:txBody>
          <a:bodyPr/>
          <a:lstStyle>
            <a:lvl1pPr>
              <a:defRPr>
                <a:solidFill>
                  <a:schemeClr val="bg1"/>
                </a:solidFill>
              </a:defRPr>
            </a:lvl1pPr>
          </a:lstStyle>
          <a:p>
            <a:r>
              <a:rPr lang="en-US">
                <a:solidFill>
                  <a:schemeClr val="bg1"/>
                </a:solidFill>
              </a:rPr>
              <a:t>Click to add title</a:t>
            </a:r>
          </a:p>
        </p:txBody>
      </p:sp>
      <p:sp>
        <p:nvSpPr>
          <p:cNvPr id="16" name="Rectangle 15">
            <a:extLst>
              <a:ext uri="{FF2B5EF4-FFF2-40B4-BE49-F238E27FC236}">
                <a16:creationId xmlns:a16="http://schemas.microsoft.com/office/drawing/2014/main" id="{AF2F4B8C-C655-4441-A7FF-616EF634E6E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9301A4-3CA9-4D0E-944E-1BE5921FA0B3}"/>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4">
            <a:extLst>
              <a:ext uri="{FF2B5EF4-FFF2-40B4-BE49-F238E27FC236}">
                <a16:creationId xmlns:a16="http://schemas.microsoft.com/office/drawing/2014/main" id="{A9C29C55-D1EC-4DD4-BA5B-11E4AB1578D7}"/>
              </a:ext>
            </a:extLst>
          </p:cNvPr>
          <p:cNvSpPr>
            <a:spLocks noGrp="1"/>
          </p:cNvSpPr>
          <p:nvPr>
            <p:ph type="ftr" sz="quarter" idx="11"/>
          </p:nvPr>
        </p:nvSpPr>
        <p:spPr>
          <a:xfrm>
            <a:off x="1535371" y="6309360"/>
            <a:ext cx="5732061" cy="457200"/>
          </a:xfrm>
        </p:spPr>
        <p:txBody>
          <a:bodyPr/>
          <a:lstStyle/>
          <a:p>
            <a:r>
              <a:rPr lang="en-US"/>
              <a:t>Presentation Title</a:t>
            </a:r>
          </a:p>
        </p:txBody>
      </p:sp>
      <p:sp>
        <p:nvSpPr>
          <p:cNvPr id="20" name="Date Placeholder 3">
            <a:extLst>
              <a:ext uri="{FF2B5EF4-FFF2-40B4-BE49-F238E27FC236}">
                <a16:creationId xmlns:a16="http://schemas.microsoft.com/office/drawing/2014/main" id="{C31C8C6B-3212-41F0-A8A1-4A6A700AFB9D}"/>
              </a:ext>
            </a:extLst>
          </p:cNvPr>
          <p:cNvSpPr>
            <a:spLocks noGrp="1"/>
          </p:cNvSpPr>
          <p:nvPr>
            <p:ph type="dt" sz="half" idx="10"/>
          </p:nvPr>
        </p:nvSpPr>
        <p:spPr>
          <a:xfrm>
            <a:off x="8202168" y="6309360"/>
            <a:ext cx="2148840" cy="457200"/>
          </a:xfrm>
        </p:spPr>
        <p:txBody>
          <a:bodyPr/>
          <a:lstStyle/>
          <a:p>
            <a:fld id="{BDE58C05-49FE-4170-BE37-3F0C418D9B9C}" type="datetime1">
              <a:rPr lang="en-US" smtClean="0"/>
              <a:t>2/12/2024</a:t>
            </a:fld>
            <a:endParaRPr lang="en-US"/>
          </a:p>
        </p:txBody>
      </p:sp>
      <p:sp>
        <p:nvSpPr>
          <p:cNvPr id="21" name="Slide Number Placeholder 5">
            <a:extLst>
              <a:ext uri="{FF2B5EF4-FFF2-40B4-BE49-F238E27FC236}">
                <a16:creationId xmlns:a16="http://schemas.microsoft.com/office/drawing/2014/main" id="{67357410-255F-470C-AD92-44B15997A771}"/>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26043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CD596D-95F4-4C5C-A0E7-86D747FE70B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553E9F-DCBF-4BEE-A261-5AA97361A0E0}"/>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1044054"/>
            <a:ext cx="10013709" cy="1030360"/>
          </a:xfrm>
        </p:spPr>
        <p:txBody>
          <a:bodyPr/>
          <a:lstStyle>
            <a:lvl1pPr>
              <a:defRPr>
                <a:solidFill>
                  <a:schemeClr val="bg1"/>
                </a:solidFill>
              </a:defRPr>
            </a:lvl1pPr>
          </a:lstStyle>
          <a:p>
            <a:r>
              <a:rPr lang="en-US">
                <a:solidFill>
                  <a:schemeClr val="bg1"/>
                </a:solidFill>
              </a:rPr>
              <a:t>Click to add title</a:t>
            </a:r>
          </a:p>
        </p:txBody>
      </p:sp>
      <p:sp>
        <p:nvSpPr>
          <p:cNvPr id="10" name="Rectangle 9">
            <a:extLst>
              <a:ext uri="{FF2B5EF4-FFF2-40B4-BE49-F238E27FC236}">
                <a16:creationId xmlns:a16="http://schemas.microsoft.com/office/drawing/2014/main" id="{7278DD10-67BC-4E87-A788-A45C6093F5F8}"/>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6769F5-486B-4B48-A543-2C70359DF66E}"/>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732061" cy="457200"/>
          </a:xfrm>
        </p:spPr>
        <p:txBody>
          <a:bodyPr/>
          <a:lstStyle/>
          <a:p>
            <a:r>
              <a:rPr lang="en-US"/>
              <a:t>Presentation Title</a:t>
            </a:r>
          </a:p>
        </p:txBody>
      </p:sp>
      <p:sp>
        <p:nvSpPr>
          <p:cNvPr id="13" name="Date Placeholder 3">
            <a:extLst>
              <a:ext uri="{FF2B5EF4-FFF2-40B4-BE49-F238E27FC236}">
                <a16:creationId xmlns:a16="http://schemas.microsoft.com/office/drawing/2014/main" id="{49ADD171-0134-4347-A2D8-0B9D7634F1B2}"/>
              </a:ext>
            </a:extLst>
          </p:cNvPr>
          <p:cNvSpPr>
            <a:spLocks noGrp="1"/>
          </p:cNvSpPr>
          <p:nvPr>
            <p:ph type="dt" sz="half" idx="10"/>
          </p:nvPr>
        </p:nvSpPr>
        <p:spPr>
          <a:xfrm>
            <a:off x="8202168" y="6309360"/>
            <a:ext cx="2148840" cy="457200"/>
          </a:xfrm>
        </p:spPr>
        <p:txBody>
          <a:bodyPr/>
          <a:lstStyle/>
          <a:p>
            <a:fld id="{49C55ACC-EE6F-40B8-857E-BA77AA5B87F3}" type="datetime1">
              <a:rPr lang="en-US" smtClean="0"/>
              <a:t>2/12/2024</a:t>
            </a:fld>
            <a:endParaRPr lang="en-US"/>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368456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A107B-E23F-4793-95B4-335240DB97AF}"/>
              </a:ext>
              <a:ext uri="{C183D7F6-B498-43B3-948B-1728B52AA6E4}">
                <adec:decorative xmlns:adec="http://schemas.microsoft.com/office/drawing/2017/decorative" val="1"/>
              </a:ext>
            </a:extLst>
          </p:cNvPr>
          <p:cNvSpPr/>
          <p:nvPr userDrawn="1"/>
        </p:nvSpPr>
        <p:spPr>
          <a:xfrm>
            <a:off x="4551118"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B7568F3C-8CA8-489A-9870-E2C458355CCA}"/>
              </a:ext>
            </a:extLst>
          </p:cNvPr>
          <p:cNvSpPr>
            <a:spLocks noGrp="1"/>
          </p:cNvSpPr>
          <p:nvPr>
            <p:ph type="pic" sz="quarter" idx="13" hasCustomPrompt="1"/>
          </p:nvPr>
        </p:nvSpPr>
        <p:spPr>
          <a:xfrm>
            <a:off x="0" y="0"/>
            <a:ext cx="12192000" cy="6858000"/>
          </a:xfrm>
          <a:custGeom>
            <a:avLst/>
            <a:gdLst>
              <a:gd name="connsiteX0" fmla="*/ 4615126 w 12192000"/>
              <a:gd name="connsiteY0" fmla="*/ 0 h 6858000"/>
              <a:gd name="connsiteX1" fmla="*/ 12192000 w 12192000"/>
              <a:gd name="connsiteY1" fmla="*/ 0 h 6858000"/>
              <a:gd name="connsiteX2" fmla="*/ 12192000 w 12192000"/>
              <a:gd name="connsiteY2" fmla="*/ 6858000 h 6858000"/>
              <a:gd name="connsiteX3" fmla="*/ 4615126 w 12192000"/>
              <a:gd name="connsiteY3" fmla="*/ 6858000 h 6858000"/>
              <a:gd name="connsiteX4" fmla="*/ 0 w 12192000"/>
              <a:gd name="connsiteY4" fmla="*/ 0 h 6858000"/>
              <a:gd name="connsiteX5" fmla="*/ 4551118 w 12192000"/>
              <a:gd name="connsiteY5" fmla="*/ 0 h 6858000"/>
              <a:gd name="connsiteX6" fmla="*/ 455111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15126" y="0"/>
                </a:moveTo>
                <a:lnTo>
                  <a:pt x="12192000" y="0"/>
                </a:lnTo>
                <a:lnTo>
                  <a:pt x="12192000" y="6858000"/>
                </a:lnTo>
                <a:lnTo>
                  <a:pt x="4615126" y="6858000"/>
                </a:lnTo>
                <a:close/>
                <a:moveTo>
                  <a:pt x="0" y="0"/>
                </a:moveTo>
                <a:lnTo>
                  <a:pt x="4551118" y="0"/>
                </a:lnTo>
                <a:lnTo>
                  <a:pt x="4551118" y="6858000"/>
                </a:lnTo>
                <a:lnTo>
                  <a:pt x="0" y="6858000"/>
                </a:lnTo>
                <a:close/>
              </a:path>
            </a:pathLst>
          </a:custGeom>
        </p:spPr>
        <p:txBody>
          <a:bodyPr wrap="square" anchor="t">
            <a:noAutofit/>
          </a:bodyPr>
          <a:lstStyle>
            <a:lvl1pPr algn="ctr">
              <a:defRPr/>
            </a:lvl1pPr>
          </a:lstStyle>
          <a:p>
            <a:r>
              <a:rPr lang="en-US"/>
              <a:t>Click to add photo</a:t>
            </a:r>
          </a:p>
        </p:txBody>
      </p:sp>
      <p:sp>
        <p:nvSpPr>
          <p:cNvPr id="2" name="Title 1">
            <a:extLst>
              <a:ext uri="{FF2B5EF4-FFF2-40B4-BE49-F238E27FC236}">
                <a16:creationId xmlns:a16="http://schemas.microsoft.com/office/drawing/2014/main" id="{CE2C14E8-F37D-4BEA-9D62-5E707EDF0D44}"/>
              </a:ext>
            </a:extLst>
          </p:cNvPr>
          <p:cNvSpPr>
            <a:spLocks noGrp="1"/>
          </p:cNvSpPr>
          <p:nvPr>
            <p:ph type="title" hasCustomPrompt="1"/>
          </p:nvPr>
        </p:nvSpPr>
        <p:spPr>
          <a:xfrm>
            <a:off x="-1725" y="1095508"/>
            <a:ext cx="4606535" cy="3936931"/>
          </a:xfrm>
          <a:solidFill>
            <a:schemeClr val="tx2"/>
          </a:solidFill>
        </p:spPr>
        <p:txBody>
          <a:bodyPr rIns="365760" anchor="b"/>
          <a:lstStyle>
            <a:lvl1pPr marL="365760">
              <a:lnSpc>
                <a:spcPct val="100000"/>
              </a:lnSpc>
              <a:spcBef>
                <a:spcPts val="1000"/>
              </a:spcBef>
              <a:defRPr sz="36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D1784D33-9C88-49E6-8F90-05148C5496F5}"/>
              </a:ext>
            </a:extLst>
          </p:cNvPr>
          <p:cNvSpPr>
            <a:spLocks noGrp="1"/>
          </p:cNvSpPr>
          <p:nvPr>
            <p:ph type="body" sz="quarter" idx="14"/>
          </p:nvPr>
        </p:nvSpPr>
        <p:spPr>
          <a:xfrm>
            <a:off x="-1726" y="5032439"/>
            <a:ext cx="4606535" cy="1079962"/>
          </a:xfrm>
          <a:solidFill>
            <a:schemeClr val="tx2"/>
          </a:solidFill>
        </p:spPr>
        <p:txBody>
          <a:bodyPr anchor="ctr"/>
          <a:lstStyle>
            <a:lvl1pPr marL="365760">
              <a:spcBef>
                <a:spcPts val="1000"/>
              </a:spcBef>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Footer Placeholder 4">
            <a:extLst>
              <a:ext uri="{FF2B5EF4-FFF2-40B4-BE49-F238E27FC236}">
                <a16:creationId xmlns:a16="http://schemas.microsoft.com/office/drawing/2014/main" id="{5CD820E0-0083-439B-A9DE-C3DEA1DEA851}"/>
              </a:ext>
            </a:extLst>
          </p:cNvPr>
          <p:cNvSpPr>
            <a:spLocks noGrp="1"/>
          </p:cNvSpPr>
          <p:nvPr>
            <p:ph type="ftr" sz="quarter" idx="11"/>
          </p:nvPr>
        </p:nvSpPr>
        <p:spPr>
          <a:xfrm>
            <a:off x="855388" y="6309360"/>
            <a:ext cx="6007691"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6" name="Date Placeholder 3">
            <a:extLst>
              <a:ext uri="{FF2B5EF4-FFF2-40B4-BE49-F238E27FC236}">
                <a16:creationId xmlns:a16="http://schemas.microsoft.com/office/drawing/2014/main" id="{D8A8D931-E01B-43C0-806F-2413BF5938FC}"/>
              </a:ext>
            </a:extLst>
          </p:cNvPr>
          <p:cNvSpPr>
            <a:spLocks noGrp="1"/>
          </p:cNvSpPr>
          <p:nvPr>
            <p:ph type="dt" sz="half" idx="10"/>
          </p:nvPr>
        </p:nvSpPr>
        <p:spPr>
          <a:xfrm>
            <a:off x="8197353" y="6309360"/>
            <a:ext cx="2151134" cy="457200"/>
          </a:xfrm>
        </p:spPr>
        <p:txBody>
          <a:bodyPr/>
          <a:lstStyle>
            <a:lvl1pPr>
              <a:defRPr>
                <a:solidFill>
                  <a:schemeClr val="bg1"/>
                </a:solidFill>
                <a:effectLst>
                  <a:outerShdw blurRad="38100" dist="38100" dir="2700000" algn="tl">
                    <a:srgbClr val="000000">
                      <a:alpha val="43137"/>
                    </a:srgbClr>
                  </a:outerShdw>
                </a:effectLst>
              </a:defRPr>
            </a:lvl1pPr>
          </a:lstStyle>
          <a:p>
            <a:fld id="{10C021A1-951B-4196-8030-8C6945359DBD}" type="datetime1">
              <a:rPr lang="en-US" smtClean="0"/>
              <a:t>2/12/2024</a:t>
            </a:fld>
            <a:endParaRPr lang="en-US"/>
          </a:p>
        </p:txBody>
      </p:sp>
      <p:sp>
        <p:nvSpPr>
          <p:cNvPr id="27" name="Slide Number Placeholder 6">
            <a:extLst>
              <a:ext uri="{FF2B5EF4-FFF2-40B4-BE49-F238E27FC236}">
                <a16:creationId xmlns:a16="http://schemas.microsoft.com/office/drawing/2014/main" id="{0F3F4E6D-F4D2-430F-A2C3-3C037D778F4B}"/>
              </a:ext>
            </a:extLst>
          </p:cNvPr>
          <p:cNvSpPr>
            <a:spLocks noGrp="1"/>
          </p:cNvSpPr>
          <p:nvPr>
            <p:ph type="sldNum" sz="quarter" idx="12"/>
          </p:nvPr>
        </p:nvSpPr>
        <p:spPr>
          <a:xfrm>
            <a:off x="10569202" y="6309360"/>
            <a:ext cx="979879" cy="457200"/>
          </a:xfrm>
        </p:spPr>
        <p:txBody>
          <a:bodyPr/>
          <a:lstStyle>
            <a:lvl1pP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174793158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76671" y="6309360"/>
            <a:ext cx="454961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09FE11C-4054-4783-A3B4-5B10D2142EC2}" type="datetime1">
              <a:rPr lang="en-US" smtClean="0"/>
              <a:t>2/12/2024</a:t>
            </a:fld>
            <a:endParaRPr lang="en-US"/>
          </a:p>
        </p:txBody>
      </p:sp>
      <p:sp>
        <p:nvSpPr>
          <p:cNvPr id="5" name="Footer Placeholder 4"/>
          <p:cNvSpPr>
            <a:spLocks noGrp="1"/>
          </p:cNvSpPr>
          <p:nvPr>
            <p:ph type="ftr" sz="quarter" idx="3"/>
          </p:nvPr>
        </p:nvSpPr>
        <p:spPr>
          <a:xfrm>
            <a:off x="642918"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2932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3" r:id="rId14"/>
    <p:sldLayoutId id="2147483674" r:id="rId15"/>
    <p:sldLayoutId id="2147483677" r:id="rId16"/>
    <p:sldLayoutId id="2147483678" r:id="rId17"/>
    <p:sldLayoutId id="2147483679" r:id="rId18"/>
    <p:sldLayoutId id="2147483680" r:id="rId19"/>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aquatic@snhd.org"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aquatic@snhd.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3.xml"/><Relationship Id="rId7" Type="http://schemas.openxmlformats.org/officeDocument/2006/relationships/image" Target="../media/image26.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Reflections of palm trees in a swimming pool">
            <a:extLst>
              <a:ext uri="{FF2B5EF4-FFF2-40B4-BE49-F238E27FC236}">
                <a16:creationId xmlns:a16="http://schemas.microsoft.com/office/drawing/2014/main" id="{BA3B5DD5-81FF-AA3F-AD86-86FB3CAFF4F5}"/>
              </a:ext>
            </a:extLst>
          </p:cNvPr>
          <p:cNvPicPr>
            <a:picLocks noGrp="1" noChangeAspect="1"/>
          </p:cNvPicPr>
          <p:nvPr>
            <p:ph type="pic" sz="quarter" idx="13"/>
          </p:nvPr>
        </p:nvPicPr>
        <p:blipFill rotWithShape="1">
          <a:blip r:embed="rId2"/>
          <a:srcRect b="15730"/>
          <a:stretch/>
        </p:blipFill>
        <p:spPr>
          <a:xfrm>
            <a:off x="20" y="10"/>
            <a:ext cx="12191980" cy="6857990"/>
          </a:xfrm>
          <a:noFill/>
        </p:spPr>
      </p:pic>
      <p:sp>
        <p:nvSpPr>
          <p:cNvPr id="7" name="Title 6">
            <a:extLst>
              <a:ext uri="{FF2B5EF4-FFF2-40B4-BE49-F238E27FC236}">
                <a16:creationId xmlns:a16="http://schemas.microsoft.com/office/drawing/2014/main" id="{0814B6A3-5F3E-4909-8ED5-87FE82492264}"/>
              </a:ext>
            </a:extLst>
          </p:cNvPr>
          <p:cNvSpPr>
            <a:spLocks noGrp="1"/>
          </p:cNvSpPr>
          <p:nvPr>
            <p:ph type="title"/>
          </p:nvPr>
        </p:nvSpPr>
        <p:spPr>
          <a:xfrm>
            <a:off x="-1725" y="1095508"/>
            <a:ext cx="4606535" cy="1837837"/>
          </a:xfrm>
        </p:spPr>
        <p:txBody>
          <a:bodyPr vert="horz" lIns="109728" tIns="109728" rIns="109728" bIns="91440" rtlCol="0" anchor="b">
            <a:normAutofit/>
          </a:bodyPr>
          <a:lstStyle/>
          <a:p>
            <a:r>
              <a:rPr lang="en-US"/>
              <a:t>AHP INDUSTRY MEETING</a:t>
            </a:r>
          </a:p>
        </p:txBody>
      </p:sp>
      <p:sp>
        <p:nvSpPr>
          <p:cNvPr id="8" name="Subtitle 7">
            <a:extLst>
              <a:ext uri="{FF2B5EF4-FFF2-40B4-BE49-F238E27FC236}">
                <a16:creationId xmlns:a16="http://schemas.microsoft.com/office/drawing/2014/main" id="{4B0552E2-3F84-4A73-A16B-C54043C663D5}"/>
              </a:ext>
            </a:extLst>
          </p:cNvPr>
          <p:cNvSpPr>
            <a:spLocks noGrp="1"/>
          </p:cNvSpPr>
          <p:nvPr>
            <p:ph type="body" sz="quarter" idx="14"/>
          </p:nvPr>
        </p:nvSpPr>
        <p:spPr>
          <a:xfrm>
            <a:off x="-1726" y="2933345"/>
            <a:ext cx="4606535" cy="3179056"/>
          </a:xfrm>
        </p:spPr>
        <p:txBody>
          <a:bodyPr vert="horz" lIns="109728" tIns="109728" rIns="109728" bIns="91440" rtlCol="0" anchor="ctr">
            <a:normAutofit/>
          </a:bodyPr>
          <a:lstStyle/>
          <a:p>
            <a:r>
              <a:rPr lang="en-US" sz="2000" dirty="0"/>
              <a:t>Candice Stirling</a:t>
            </a:r>
            <a:endParaRPr lang="en-US" sz="2000" dirty="0">
              <a:ea typeface="Meiryo"/>
            </a:endParaRPr>
          </a:p>
          <a:p>
            <a:r>
              <a:rPr lang="en-US" sz="2000" dirty="0">
                <a:ea typeface="Meiryo"/>
              </a:rPr>
              <a:t>Linda Nguyen</a:t>
            </a:r>
          </a:p>
          <a:p>
            <a:r>
              <a:rPr lang="en-US" sz="2000" dirty="0"/>
              <a:t>Alicia Mitchell</a:t>
            </a:r>
            <a:endParaRPr lang="en-US" sz="2000" dirty="0">
              <a:ea typeface="Meiryo"/>
            </a:endParaRPr>
          </a:p>
          <a:p>
            <a:r>
              <a:rPr lang="en-US" sz="2000" dirty="0">
                <a:ea typeface="Meiryo"/>
              </a:rPr>
              <a:t>Ignacio </a:t>
            </a:r>
            <a:r>
              <a:rPr lang="en-US" sz="2000" dirty="0" err="1">
                <a:ea typeface="Meiryo"/>
              </a:rPr>
              <a:t>Leycegui</a:t>
            </a:r>
            <a:endParaRPr lang="en-US" sz="2000" dirty="0">
              <a:ea typeface="Meiryo"/>
            </a:endParaRPr>
          </a:p>
        </p:txBody>
      </p:sp>
    </p:spTree>
    <p:extLst>
      <p:ext uri="{BB962C8B-B14F-4D97-AF65-F5344CB8AC3E}">
        <p14:creationId xmlns:p14="http://schemas.microsoft.com/office/powerpoint/2010/main" val="311154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78E9-04A9-570E-C167-6371EA9423DA}"/>
              </a:ext>
            </a:extLst>
          </p:cNvPr>
          <p:cNvSpPr>
            <a:spLocks noGrp="1"/>
          </p:cNvSpPr>
          <p:nvPr>
            <p:ph type="ctrTitle"/>
          </p:nvPr>
        </p:nvSpPr>
        <p:spPr>
          <a:xfrm>
            <a:off x="1628168" y="1057522"/>
            <a:ext cx="5003540" cy="2173433"/>
          </a:xfrm>
        </p:spPr>
        <p:txBody>
          <a:bodyPr anchor="ctr">
            <a:normAutofit/>
          </a:bodyPr>
          <a:lstStyle/>
          <a:p>
            <a:pPr algn="ctr"/>
            <a:r>
              <a:rPr lang="en-US" sz="4100"/>
              <a:t>Operator and Company Registration</a:t>
            </a:r>
          </a:p>
        </p:txBody>
      </p:sp>
      <p:sp>
        <p:nvSpPr>
          <p:cNvPr id="3" name="Subtitle 2">
            <a:extLst>
              <a:ext uri="{FF2B5EF4-FFF2-40B4-BE49-F238E27FC236}">
                <a16:creationId xmlns:a16="http://schemas.microsoft.com/office/drawing/2014/main" id="{8F272AAD-84F1-314F-E756-DF04ABA0DC45}"/>
              </a:ext>
            </a:extLst>
          </p:cNvPr>
          <p:cNvSpPr>
            <a:spLocks noGrp="1"/>
          </p:cNvSpPr>
          <p:nvPr>
            <p:ph type="subTitle" idx="1"/>
          </p:nvPr>
        </p:nvSpPr>
        <p:spPr>
          <a:xfrm>
            <a:off x="1443443" y="3834247"/>
            <a:ext cx="4985065" cy="1606163"/>
          </a:xfrm>
        </p:spPr>
        <p:txBody>
          <a:bodyPr vert="horz" lIns="109728" tIns="109728" rIns="109728" bIns="91440" rtlCol="0" anchor="t">
            <a:noAutofit/>
          </a:bodyPr>
          <a:lstStyle/>
          <a:p>
            <a:pPr algn="ctr"/>
            <a:endParaRPr lang="en-US" sz="3600">
              <a:ea typeface="Meiryo"/>
            </a:endParaRPr>
          </a:p>
          <a:p>
            <a:pPr algn="ctr"/>
            <a:r>
              <a:rPr lang="en-US" sz="3600"/>
              <a:t>AFR 4-101</a:t>
            </a:r>
            <a:endParaRPr lang="en-US" sz="3600">
              <a:ea typeface="Meiryo"/>
            </a:endParaRPr>
          </a:p>
          <a:p>
            <a:pPr algn="ctr"/>
            <a:endParaRPr lang="en-US" sz="3600">
              <a:ea typeface="Meiryo"/>
            </a:endParaRPr>
          </a:p>
        </p:txBody>
      </p:sp>
      <p:pic>
        <p:nvPicPr>
          <p:cNvPr id="5" name="Picture 4" descr="Panoramic view of a modern office with people">
            <a:extLst>
              <a:ext uri="{FF2B5EF4-FFF2-40B4-BE49-F238E27FC236}">
                <a16:creationId xmlns:a16="http://schemas.microsoft.com/office/drawing/2014/main" id="{932B39DE-99F9-E9C4-B126-64EFBE41A39A}"/>
              </a:ext>
            </a:extLst>
          </p:cNvPr>
          <p:cNvPicPr>
            <a:picLocks noChangeAspect="1"/>
          </p:cNvPicPr>
          <p:nvPr/>
        </p:nvPicPr>
        <p:blipFill>
          <a:blip r:embed="rId2"/>
          <a:stretch>
            <a:fillRect/>
          </a:stretch>
        </p:blipFill>
        <p:spPr>
          <a:xfrm>
            <a:off x="6859936" y="1652078"/>
            <a:ext cx="5332064" cy="3553841"/>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a:noFill/>
        </p:spPr>
      </p:pic>
    </p:spTree>
    <p:extLst>
      <p:ext uri="{BB962C8B-B14F-4D97-AF65-F5344CB8AC3E}">
        <p14:creationId xmlns:p14="http://schemas.microsoft.com/office/powerpoint/2010/main" val="77941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EBC0-1F0A-3141-A8FF-87D34C7762F8}"/>
              </a:ext>
            </a:extLst>
          </p:cNvPr>
          <p:cNvSpPr>
            <a:spLocks noGrp="1"/>
          </p:cNvSpPr>
          <p:nvPr>
            <p:ph type="title"/>
          </p:nvPr>
        </p:nvSpPr>
        <p:spPr/>
        <p:txBody>
          <a:bodyPr/>
          <a:lstStyle/>
          <a:p>
            <a:pPr algn="ctr"/>
            <a:r>
              <a:rPr lang="en-US"/>
              <a:t>What is a Qualified Operator (QO)?</a:t>
            </a:r>
          </a:p>
        </p:txBody>
      </p:sp>
      <p:sp>
        <p:nvSpPr>
          <p:cNvPr id="3" name="TextBox 2">
            <a:extLst>
              <a:ext uri="{FF2B5EF4-FFF2-40B4-BE49-F238E27FC236}">
                <a16:creationId xmlns:a16="http://schemas.microsoft.com/office/drawing/2014/main" id="{C7D7D023-4D7F-1FF1-9E8B-137CA74D876C}"/>
              </a:ext>
            </a:extLst>
          </p:cNvPr>
          <p:cNvSpPr txBox="1"/>
          <p:nvPr/>
        </p:nvSpPr>
        <p:spPr>
          <a:xfrm>
            <a:off x="2090057" y="3030310"/>
            <a:ext cx="8011886" cy="2677656"/>
          </a:xfrm>
          <a:prstGeom prst="rect">
            <a:avLst/>
          </a:prstGeom>
          <a:noFill/>
        </p:spPr>
        <p:txBody>
          <a:bodyPr wrap="square" rtlCol="0">
            <a:spAutoFit/>
          </a:bodyPr>
          <a:lstStyle/>
          <a:p>
            <a:pPr algn="ctr"/>
            <a:r>
              <a:rPr lang="en-US" sz="2800" b="1" i="0" u="none" strike="noStrike" baseline="0">
                <a:solidFill>
                  <a:srgbClr val="000000"/>
                </a:solidFill>
                <a:latin typeface="Calibri Light" panose="020F0302020204030204" pitchFamily="34" charset="0"/>
                <a:cs typeface="Calibri Light" panose="020F0302020204030204" pitchFamily="34" charset="0"/>
              </a:rPr>
              <a:t>“QUALIFIED OPERATOR” </a:t>
            </a:r>
          </a:p>
          <a:p>
            <a:pPr algn="ctr"/>
            <a:r>
              <a:rPr lang="en-US" sz="2800" b="0" i="0" u="none" strike="noStrike" baseline="0">
                <a:solidFill>
                  <a:srgbClr val="000000"/>
                </a:solidFill>
                <a:latin typeface="Calibri Light" panose="020F0302020204030204" pitchFamily="34" charset="0"/>
                <a:cs typeface="Calibri Light" panose="020F0302020204030204" pitchFamily="34" charset="0"/>
              </a:rPr>
              <a:t>means an individual, </a:t>
            </a:r>
          </a:p>
          <a:p>
            <a:pPr algn="ctr"/>
            <a:r>
              <a:rPr lang="en-US" sz="2800" b="0" i="0" u="none" strike="noStrike" baseline="0">
                <a:solidFill>
                  <a:srgbClr val="000000"/>
                </a:solidFill>
                <a:latin typeface="Calibri Light" panose="020F0302020204030204" pitchFamily="34" charset="0"/>
                <a:cs typeface="Calibri Light" panose="020F0302020204030204" pitchFamily="34" charset="0"/>
              </a:rPr>
              <a:t>with an active HEALTH AUTHORITY registration, responsible for the operation and maintenance of </a:t>
            </a:r>
          </a:p>
          <a:p>
            <a:pPr algn="ctr"/>
            <a:r>
              <a:rPr lang="en-US" sz="2800" b="0" i="0" u="none" strike="noStrike" baseline="0">
                <a:solidFill>
                  <a:srgbClr val="000000"/>
                </a:solidFill>
                <a:latin typeface="Calibri Light" panose="020F0302020204030204" pitchFamily="34" charset="0"/>
                <a:cs typeface="Calibri Light" panose="020F0302020204030204" pitchFamily="34" charset="0"/>
              </a:rPr>
              <a:t>the water systems and the associated infrastructure of the AQUATIC FACILITY. </a:t>
            </a:r>
            <a:endParaRPr lang="en-US" sz="2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23675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1ABB-E7C3-4A28-4F77-E041FF934B0A}"/>
              </a:ext>
            </a:extLst>
          </p:cNvPr>
          <p:cNvSpPr>
            <a:spLocks noGrp="1"/>
          </p:cNvSpPr>
          <p:nvPr>
            <p:ph type="title"/>
          </p:nvPr>
        </p:nvSpPr>
        <p:spPr>
          <a:xfrm>
            <a:off x="682403" y="1542074"/>
            <a:ext cx="6623040" cy="791861"/>
          </a:xfrm>
        </p:spPr>
        <p:txBody>
          <a:bodyPr vert="horz" lIns="109728" tIns="109728" rIns="109728" bIns="91440" rtlCol="0" anchor="ctr">
            <a:normAutofit/>
          </a:bodyPr>
          <a:lstStyle/>
          <a:p>
            <a:pPr algn="ctr">
              <a:lnSpc>
                <a:spcPct val="140000"/>
              </a:lnSpc>
            </a:pPr>
            <a:r>
              <a:rPr lang="en-US" sz="2800" b="1" kern="1200" spc="150" baseline="0">
                <a:latin typeface="+mj-lt"/>
                <a:ea typeface="+mj-ea"/>
                <a:cs typeface="+mj-cs"/>
              </a:rPr>
              <a:t>Should you register?</a:t>
            </a:r>
          </a:p>
        </p:txBody>
      </p:sp>
      <p:sp>
        <p:nvSpPr>
          <p:cNvPr id="3" name="TextBox 2">
            <a:extLst>
              <a:ext uri="{FF2B5EF4-FFF2-40B4-BE49-F238E27FC236}">
                <a16:creationId xmlns:a16="http://schemas.microsoft.com/office/drawing/2014/main" id="{04ACF426-E2AF-E049-81DD-88C9D158B436}"/>
              </a:ext>
            </a:extLst>
          </p:cNvPr>
          <p:cNvSpPr txBox="1"/>
          <p:nvPr/>
        </p:nvSpPr>
        <p:spPr>
          <a:xfrm>
            <a:off x="903188" y="2540147"/>
            <a:ext cx="6173655" cy="3030599"/>
          </a:xfrm>
          <a:prstGeom prst="rect">
            <a:avLst/>
          </a:prstGeom>
        </p:spPr>
        <p:txBody>
          <a:bodyPr vert="horz" lIns="109728" tIns="109728" rIns="109728" bIns="91440" rtlCol="0" anchor="t">
            <a:normAutofit/>
          </a:bodyPr>
          <a:lstStyle/>
          <a:p>
            <a:pPr algn="ctr">
              <a:lnSpc>
                <a:spcPct val="140000"/>
              </a:lnSpc>
              <a:spcBef>
                <a:spcPts val="930"/>
              </a:spcBef>
            </a:pPr>
            <a:r>
              <a:rPr lang="en-US" sz="2000" b="0" kern="1200" spc="150" baseline="0">
                <a:solidFill>
                  <a:schemeClr val="tx1">
                    <a:lumMod val="75000"/>
                    <a:lumOff val="25000"/>
                  </a:schemeClr>
                </a:solidFill>
                <a:latin typeface="+mn-lt"/>
                <a:ea typeface="+mn-ea"/>
                <a:cs typeface="+mn-cs"/>
              </a:rPr>
              <a:t>If you, or your company,</a:t>
            </a:r>
          </a:p>
          <a:p>
            <a:pPr algn="ctr">
              <a:lnSpc>
                <a:spcPct val="140000"/>
              </a:lnSpc>
              <a:spcBef>
                <a:spcPts val="930"/>
              </a:spcBef>
            </a:pPr>
            <a:r>
              <a:rPr lang="en-US" sz="2000" b="0" kern="1200" spc="150" baseline="0">
                <a:solidFill>
                  <a:schemeClr val="tx1">
                    <a:lumMod val="75000"/>
                    <a:lumOff val="25000"/>
                  </a:schemeClr>
                </a:solidFill>
                <a:latin typeface="+mn-lt"/>
                <a:ea typeface="+mn-ea"/>
                <a:cs typeface="+mn-cs"/>
              </a:rPr>
              <a:t>service an aquatic venue</a:t>
            </a:r>
          </a:p>
          <a:p>
            <a:pPr algn="ctr">
              <a:lnSpc>
                <a:spcPct val="140000"/>
              </a:lnSpc>
              <a:spcBef>
                <a:spcPts val="930"/>
              </a:spcBef>
            </a:pPr>
            <a:r>
              <a:rPr lang="en-US" sz="2000" b="0" kern="1200" spc="150" baseline="0">
                <a:solidFill>
                  <a:schemeClr val="tx1">
                    <a:lumMod val="75000"/>
                    <a:lumOff val="25000"/>
                  </a:schemeClr>
                </a:solidFill>
                <a:latin typeface="+mn-lt"/>
                <a:ea typeface="+mn-ea"/>
                <a:cs typeface="+mn-cs"/>
              </a:rPr>
              <a:t>that is permitted by the SNHD</a:t>
            </a:r>
          </a:p>
          <a:p>
            <a:pPr algn="ctr">
              <a:lnSpc>
                <a:spcPct val="140000"/>
              </a:lnSpc>
              <a:spcBef>
                <a:spcPts val="930"/>
              </a:spcBef>
            </a:pPr>
            <a:r>
              <a:rPr lang="en-US" sz="2000" b="0" kern="1200" spc="150" baseline="0">
                <a:solidFill>
                  <a:schemeClr val="tx1">
                    <a:lumMod val="75000"/>
                    <a:lumOff val="25000"/>
                  </a:schemeClr>
                </a:solidFill>
                <a:latin typeface="+mn-lt"/>
                <a:ea typeface="+mn-ea"/>
                <a:cs typeface="+mn-cs"/>
              </a:rPr>
              <a:t>you MUST register</a:t>
            </a:r>
          </a:p>
          <a:p>
            <a:pPr algn="ctr">
              <a:lnSpc>
                <a:spcPct val="140000"/>
              </a:lnSpc>
              <a:spcBef>
                <a:spcPts val="930"/>
              </a:spcBef>
            </a:pPr>
            <a:r>
              <a:rPr lang="en-US" sz="2000" b="0" i="1" kern="1200" spc="150" baseline="0">
                <a:solidFill>
                  <a:schemeClr val="tx1">
                    <a:lumMod val="75000"/>
                    <a:lumOff val="25000"/>
                  </a:schemeClr>
                </a:solidFill>
                <a:latin typeface="+mn-lt"/>
                <a:ea typeface="+mn-ea"/>
                <a:cs typeface="+mn-cs"/>
              </a:rPr>
              <a:t>before</a:t>
            </a:r>
            <a:r>
              <a:rPr lang="en-US" sz="2000" b="0" kern="1200" spc="150" baseline="0">
                <a:solidFill>
                  <a:schemeClr val="tx1">
                    <a:lumMod val="75000"/>
                    <a:lumOff val="25000"/>
                  </a:schemeClr>
                </a:solidFill>
                <a:latin typeface="+mn-lt"/>
                <a:ea typeface="+mn-ea"/>
                <a:cs typeface="+mn-cs"/>
              </a:rPr>
              <a:t> providing service.</a:t>
            </a:r>
          </a:p>
        </p:txBody>
      </p:sp>
      <p:pic>
        <p:nvPicPr>
          <p:cNvPr id="5" name="Picture 4" descr="Tiled swimming pool">
            <a:extLst>
              <a:ext uri="{FF2B5EF4-FFF2-40B4-BE49-F238E27FC236}">
                <a16:creationId xmlns:a16="http://schemas.microsoft.com/office/drawing/2014/main" id="{A1AA344D-6DA5-3130-122E-D43E60C90518}"/>
              </a:ext>
            </a:extLst>
          </p:cNvPr>
          <p:cNvPicPr>
            <a:picLocks noChangeAspect="1"/>
          </p:cNvPicPr>
          <p:nvPr/>
        </p:nvPicPr>
        <p:blipFill rotWithShape="1">
          <a:blip r:embed="rId2"/>
          <a:srcRect l="47033" r="-2" b="-2"/>
          <a:stretch/>
        </p:blipFill>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a:noFill/>
        </p:spPr>
      </p:pic>
    </p:spTree>
    <p:extLst>
      <p:ext uri="{BB962C8B-B14F-4D97-AF65-F5344CB8AC3E}">
        <p14:creationId xmlns:p14="http://schemas.microsoft.com/office/powerpoint/2010/main" val="238978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4AE6-21B7-6E9B-87B7-8BB8E1FDF903}"/>
              </a:ext>
            </a:extLst>
          </p:cNvPr>
          <p:cNvSpPr>
            <a:spLocks noGrp="1"/>
          </p:cNvSpPr>
          <p:nvPr>
            <p:ph type="ctrTitle"/>
          </p:nvPr>
        </p:nvSpPr>
        <p:spPr>
          <a:xfrm>
            <a:off x="1170968" y="1057522"/>
            <a:ext cx="5460740" cy="2173433"/>
          </a:xfrm>
        </p:spPr>
        <p:txBody>
          <a:bodyPr vert="horz" lIns="109728" tIns="109728" rIns="109728" bIns="91440" rtlCol="0" anchor="ctr">
            <a:normAutofit/>
          </a:bodyPr>
          <a:lstStyle/>
          <a:p>
            <a:pPr>
              <a:lnSpc>
                <a:spcPct val="90000"/>
              </a:lnSpc>
            </a:pPr>
            <a:r>
              <a:rPr lang="en-US" sz="3400" b="1" kern="1200" cap="all" spc="150" baseline="0">
                <a:latin typeface="+mj-lt"/>
                <a:ea typeface="+mj-ea"/>
                <a:cs typeface="+mj-cs"/>
              </a:rPr>
              <a:t>Not registered but already providing service?</a:t>
            </a:r>
          </a:p>
        </p:txBody>
      </p:sp>
      <p:sp>
        <p:nvSpPr>
          <p:cNvPr id="9" name="TextBox 8">
            <a:extLst>
              <a:ext uri="{FF2B5EF4-FFF2-40B4-BE49-F238E27FC236}">
                <a16:creationId xmlns:a16="http://schemas.microsoft.com/office/drawing/2014/main" id="{21801A64-E0C1-C267-9A01-0E592FFA91A7}"/>
              </a:ext>
            </a:extLst>
          </p:cNvPr>
          <p:cNvSpPr txBox="1"/>
          <p:nvPr/>
        </p:nvSpPr>
        <p:spPr>
          <a:xfrm>
            <a:off x="1170393" y="3490924"/>
            <a:ext cx="5461315" cy="1606163"/>
          </a:xfrm>
          <a:prstGeom prst="rect">
            <a:avLst/>
          </a:prstGeom>
        </p:spPr>
        <p:txBody>
          <a:bodyPr vert="horz" lIns="109728" tIns="109728" rIns="109728" bIns="91440" rtlCol="0" anchor="t">
            <a:noAutofit/>
          </a:bodyPr>
          <a:lstStyle/>
          <a:p>
            <a:pPr marL="285750" indent="-285750">
              <a:lnSpc>
                <a:spcPct val="130000"/>
              </a:lnSpc>
              <a:spcBef>
                <a:spcPts val="930"/>
              </a:spcBef>
              <a:buFont typeface="Courier New"/>
              <a:buChar char="o"/>
            </a:pPr>
            <a:r>
              <a:rPr lang="en-US" sz="2000" b="0" kern="1200" spc="150" baseline="0" dirty="0">
                <a:solidFill>
                  <a:schemeClr val="tx1">
                    <a:lumMod val="75000"/>
                    <a:lumOff val="25000"/>
                  </a:schemeClr>
                </a:solidFill>
                <a:latin typeface="+mn-lt"/>
                <a:ea typeface="+mn-ea"/>
                <a:cs typeface="+mn-cs"/>
              </a:rPr>
              <a:t>Certified but not registered?</a:t>
            </a:r>
            <a:endParaRPr lang="en-US" sz="2000" spc="150" dirty="0">
              <a:solidFill>
                <a:schemeClr val="tx1">
                  <a:lumMod val="75000"/>
                  <a:lumOff val="25000"/>
                </a:schemeClr>
              </a:solidFill>
              <a:ea typeface="Meiryo"/>
            </a:endParaRPr>
          </a:p>
          <a:p>
            <a:pPr marL="742950" lvl="1" indent="-285750">
              <a:lnSpc>
                <a:spcPct val="130000"/>
              </a:lnSpc>
              <a:spcBef>
                <a:spcPts val="930"/>
              </a:spcBef>
              <a:buFont typeface="Courier New"/>
              <a:buChar char="o"/>
            </a:pPr>
            <a:r>
              <a:rPr lang="en-US" sz="2000" spc="150" dirty="0">
                <a:solidFill>
                  <a:schemeClr val="tx1">
                    <a:lumMod val="75000"/>
                    <a:lumOff val="25000"/>
                  </a:schemeClr>
                </a:solidFill>
              </a:rPr>
              <a:t>Violation</a:t>
            </a:r>
            <a:r>
              <a:rPr lang="en-US" sz="2000" b="0" kern="1200" spc="150" baseline="0" dirty="0">
                <a:solidFill>
                  <a:schemeClr val="tx1">
                    <a:lumMod val="75000"/>
                    <a:lumOff val="25000"/>
                  </a:schemeClr>
                </a:solidFill>
                <a:latin typeface="+mn-lt"/>
                <a:ea typeface="+mn-ea"/>
                <a:cs typeface="+mn-cs"/>
              </a:rPr>
              <a:t> and compliance schedule to register, then closed </a:t>
            </a:r>
            <a:r>
              <a:rPr lang="en-US" sz="2000" spc="150" dirty="0">
                <a:solidFill>
                  <a:schemeClr val="tx1">
                    <a:lumMod val="75000"/>
                    <a:lumOff val="25000"/>
                  </a:schemeClr>
                </a:solidFill>
              </a:rPr>
              <a:t>if schedule</a:t>
            </a:r>
            <a:r>
              <a:rPr lang="en-US" sz="2000" b="0" kern="1200" spc="150" baseline="0" dirty="0">
                <a:solidFill>
                  <a:schemeClr val="tx1">
                    <a:lumMod val="75000"/>
                    <a:lumOff val="25000"/>
                  </a:schemeClr>
                </a:solidFill>
                <a:latin typeface="+mn-lt"/>
                <a:ea typeface="+mn-ea"/>
                <a:cs typeface="+mn-cs"/>
              </a:rPr>
              <a:t> isn’t met.</a:t>
            </a:r>
            <a:endParaRPr lang="en-US" sz="2000" b="0" kern="1200" spc="150" baseline="0" dirty="0">
              <a:solidFill>
                <a:schemeClr val="tx1">
                  <a:lumMod val="75000"/>
                  <a:lumOff val="25000"/>
                </a:schemeClr>
              </a:solidFill>
              <a:latin typeface="+mn-lt"/>
              <a:ea typeface="Meiryo"/>
            </a:endParaRPr>
          </a:p>
          <a:p>
            <a:pPr lvl="1">
              <a:lnSpc>
                <a:spcPct val="130000"/>
              </a:lnSpc>
              <a:spcBef>
                <a:spcPts val="930"/>
              </a:spcBef>
            </a:pPr>
            <a:endParaRPr lang="en-US" sz="2000" spc="150" dirty="0">
              <a:solidFill>
                <a:schemeClr val="tx1">
                  <a:lumMod val="75000"/>
                  <a:lumOff val="25000"/>
                </a:schemeClr>
              </a:solidFill>
              <a:ea typeface="Meiryo"/>
            </a:endParaRPr>
          </a:p>
          <a:p>
            <a:pPr marL="285750" indent="-285750">
              <a:lnSpc>
                <a:spcPct val="130000"/>
              </a:lnSpc>
              <a:spcBef>
                <a:spcPts val="930"/>
              </a:spcBef>
              <a:buFont typeface="Courier New"/>
              <a:buChar char="o"/>
            </a:pPr>
            <a:r>
              <a:rPr lang="en-US" sz="2000" b="0" kern="1200" spc="150" baseline="0" dirty="0">
                <a:solidFill>
                  <a:schemeClr val="tx1">
                    <a:lumMod val="75000"/>
                    <a:lumOff val="25000"/>
                  </a:schemeClr>
                </a:solidFill>
                <a:latin typeface="+mn-lt"/>
                <a:ea typeface="+mn-ea"/>
                <a:cs typeface="+mn-cs"/>
              </a:rPr>
              <a:t>Not even certified?</a:t>
            </a:r>
            <a:endParaRPr lang="en-US" sz="2000" b="0" kern="1200" spc="150" baseline="0" dirty="0">
              <a:solidFill>
                <a:schemeClr val="tx1">
                  <a:lumMod val="75000"/>
                  <a:lumOff val="25000"/>
                </a:schemeClr>
              </a:solidFill>
              <a:latin typeface="+mn-lt"/>
              <a:ea typeface="Meiryo"/>
            </a:endParaRPr>
          </a:p>
          <a:p>
            <a:pPr marL="742950" lvl="1" indent="-285750">
              <a:lnSpc>
                <a:spcPct val="130000"/>
              </a:lnSpc>
              <a:spcBef>
                <a:spcPts val="930"/>
              </a:spcBef>
              <a:buFont typeface="Courier New"/>
              <a:buChar char="o"/>
              <a:tabLst>
                <a:tab pos="461963" algn="l"/>
              </a:tabLst>
            </a:pPr>
            <a:r>
              <a:rPr lang="en-US" sz="2000" b="0" kern="1200" spc="150" baseline="0" dirty="0">
                <a:solidFill>
                  <a:schemeClr val="tx1">
                    <a:lumMod val="75000"/>
                    <a:lumOff val="25000"/>
                  </a:schemeClr>
                </a:solidFill>
                <a:latin typeface="+mn-lt"/>
                <a:ea typeface="+mn-ea"/>
                <a:cs typeface="+mn-cs"/>
              </a:rPr>
              <a:t>Immediate closure with fees.</a:t>
            </a:r>
            <a:endParaRPr lang="en-US" sz="2000" b="0" kern="1200" spc="150" baseline="0" dirty="0">
              <a:solidFill>
                <a:schemeClr val="tx1">
                  <a:lumMod val="75000"/>
                  <a:lumOff val="25000"/>
                </a:schemeClr>
              </a:solidFill>
              <a:latin typeface="+mn-lt"/>
              <a:ea typeface="Meiryo"/>
            </a:endParaRPr>
          </a:p>
        </p:txBody>
      </p:sp>
      <p:pic>
        <p:nvPicPr>
          <p:cNvPr id="14" name="Picture Placeholder 13" descr="Free Images : cart, equipment, clean, janitor, cool image, cleaning, cool photo, maintenance ...">
            <a:extLst>
              <a:ext uri="{FF2B5EF4-FFF2-40B4-BE49-F238E27FC236}">
                <a16:creationId xmlns:a16="http://schemas.microsoft.com/office/drawing/2014/main" id="{C87D7CC9-5D7D-2DD5-3F5D-54E34EB41178}"/>
              </a:ext>
            </a:extLst>
          </p:cNvPr>
          <p:cNvPicPr>
            <a:picLocks noGrp="1" noChangeAspect="1"/>
          </p:cNvPicPr>
          <p:nvPr>
            <p:ph type="pic" sz="quarter" idx="13"/>
          </p:nvPr>
        </p:nvPicPr>
        <p:blipFill>
          <a:blip r:embed="rId2"/>
          <a:srcRect t="1771" b="1771"/>
          <a:stretch/>
        </p:blipFill>
        <p:spPr/>
      </p:pic>
    </p:spTree>
    <p:extLst>
      <p:ext uri="{BB962C8B-B14F-4D97-AF65-F5344CB8AC3E}">
        <p14:creationId xmlns:p14="http://schemas.microsoft.com/office/powerpoint/2010/main" val="331656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B072-3411-60E0-5027-27584D5F4925}"/>
              </a:ext>
            </a:extLst>
          </p:cNvPr>
          <p:cNvSpPr>
            <a:spLocks noGrp="1"/>
          </p:cNvSpPr>
          <p:nvPr>
            <p:ph type="title"/>
          </p:nvPr>
        </p:nvSpPr>
        <p:spPr>
          <a:xfrm>
            <a:off x="642918" y="705113"/>
            <a:ext cx="3411973" cy="5197498"/>
          </a:xfrm>
        </p:spPr>
        <p:txBody>
          <a:bodyPr vert="horz" lIns="109728" tIns="109728" rIns="109728" bIns="91440" rtlCol="0" anchor="ctr">
            <a:normAutofit/>
          </a:bodyPr>
          <a:lstStyle/>
          <a:p>
            <a:r>
              <a:rPr lang="en-US" sz="3300" b="1" kern="1200" spc="150" baseline="0">
                <a:latin typeface="+mj-lt"/>
                <a:ea typeface="+mj-ea"/>
                <a:cs typeface="+mj-cs"/>
              </a:rPr>
              <a:t>How to register (individual):</a:t>
            </a:r>
          </a:p>
        </p:txBody>
      </p:sp>
      <p:graphicFrame>
        <p:nvGraphicFramePr>
          <p:cNvPr id="7" name="TextBox 2">
            <a:extLst>
              <a:ext uri="{FF2B5EF4-FFF2-40B4-BE49-F238E27FC236}">
                <a16:creationId xmlns:a16="http://schemas.microsoft.com/office/drawing/2014/main" id="{71EFC135-D54A-F774-EDB6-6529D7E77EF9}"/>
              </a:ext>
            </a:extLst>
          </p:cNvPr>
          <p:cNvGraphicFramePr/>
          <p:nvPr>
            <p:extLst>
              <p:ext uri="{D42A27DB-BD31-4B8C-83A1-F6EECF244321}">
                <p14:modId xmlns:p14="http://schemas.microsoft.com/office/powerpoint/2010/main" val="1129010553"/>
              </p:ext>
            </p:extLst>
          </p:nvPr>
        </p:nvGraphicFramePr>
        <p:xfrm>
          <a:off x="5376671" y="705113"/>
          <a:ext cx="6172412" cy="5197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60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82DF1-BB9D-B7B6-5C06-6EE0900B1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66F2A-F0E1-3B8A-E651-B12BFEE1BD99}"/>
              </a:ext>
            </a:extLst>
          </p:cNvPr>
          <p:cNvSpPr>
            <a:spLocks noGrp="1"/>
          </p:cNvSpPr>
          <p:nvPr>
            <p:ph type="title"/>
          </p:nvPr>
        </p:nvSpPr>
        <p:spPr>
          <a:xfrm>
            <a:off x="686133" y="1161363"/>
            <a:ext cx="6623040" cy="791861"/>
          </a:xfrm>
        </p:spPr>
        <p:txBody>
          <a:bodyPr vert="horz" lIns="109728" tIns="109728" rIns="109728" bIns="91440" rtlCol="0" anchor="ctr">
            <a:normAutofit/>
          </a:bodyPr>
          <a:lstStyle/>
          <a:p>
            <a:pPr>
              <a:lnSpc>
                <a:spcPct val="140000"/>
              </a:lnSpc>
            </a:pPr>
            <a:r>
              <a:rPr lang="en-US" sz="2500" b="1" kern="1200" cap="all" spc="150" baseline="0">
                <a:latin typeface="+mj-lt"/>
                <a:ea typeface="+mj-ea"/>
                <a:cs typeface="+mj-cs"/>
              </a:rPr>
              <a:t>How to register (company):</a:t>
            </a:r>
          </a:p>
        </p:txBody>
      </p:sp>
      <p:sp>
        <p:nvSpPr>
          <p:cNvPr id="3" name="TextBox 2">
            <a:extLst>
              <a:ext uri="{FF2B5EF4-FFF2-40B4-BE49-F238E27FC236}">
                <a16:creationId xmlns:a16="http://schemas.microsoft.com/office/drawing/2014/main" id="{527C834D-E089-01F3-D54A-9E58592B1E84}"/>
              </a:ext>
            </a:extLst>
          </p:cNvPr>
          <p:cNvSpPr txBox="1"/>
          <p:nvPr/>
        </p:nvSpPr>
        <p:spPr>
          <a:xfrm>
            <a:off x="787179" y="2089060"/>
            <a:ext cx="6623039" cy="3607578"/>
          </a:xfrm>
          <a:prstGeom prst="rect">
            <a:avLst/>
          </a:prstGeom>
        </p:spPr>
        <p:txBody>
          <a:bodyPr vert="horz" lIns="109728" tIns="109728" rIns="109728" bIns="91440" rtlCol="0" anchor="t">
            <a:noAutofit/>
          </a:bodyPr>
          <a:lstStyle/>
          <a:p>
            <a:pPr marL="285750" indent="-285750">
              <a:lnSpc>
                <a:spcPct val="130000"/>
              </a:lnSpc>
              <a:spcBef>
                <a:spcPts val="930"/>
              </a:spcBef>
              <a:buFont typeface="Arial" panose="020B0604020202020204" pitchFamily="34" charset="0"/>
              <a:buChar char="•"/>
            </a:pPr>
            <a:r>
              <a:rPr lang="en-US" sz="2000" b="0" kern="1200" spc="150" baseline="0">
                <a:solidFill>
                  <a:schemeClr val="tx1">
                    <a:lumMod val="75000"/>
                    <a:lumOff val="25000"/>
                  </a:schemeClr>
                </a:solidFill>
                <a:latin typeface="+mn-lt"/>
                <a:ea typeface="+mn-ea"/>
                <a:cs typeface="+mn-cs"/>
              </a:rPr>
              <a:t>Get a nationally recognized operator certification and ensure all employees servicing permitted venues are certified.</a:t>
            </a:r>
            <a:endParaRPr lang="en-US" sz="2000" b="0" kern="1200" spc="150" baseline="0">
              <a:solidFill>
                <a:schemeClr val="tx1">
                  <a:lumMod val="75000"/>
                  <a:lumOff val="25000"/>
                </a:schemeClr>
              </a:solidFill>
              <a:latin typeface="+mn-lt"/>
              <a:ea typeface="Meiryo"/>
            </a:endParaRPr>
          </a:p>
          <a:p>
            <a:pPr marL="285750" indent="-285750">
              <a:lnSpc>
                <a:spcPct val="130000"/>
              </a:lnSpc>
              <a:spcBef>
                <a:spcPts val="930"/>
              </a:spcBef>
              <a:buFont typeface="Arial" panose="020B0604020202020204" pitchFamily="34" charset="0"/>
              <a:buChar char="•"/>
            </a:pPr>
            <a:r>
              <a:rPr lang="en-US" sz="2000" b="0" kern="1200" spc="150" baseline="0">
                <a:solidFill>
                  <a:schemeClr val="tx1">
                    <a:lumMod val="75000"/>
                    <a:lumOff val="25000"/>
                  </a:schemeClr>
                </a:solidFill>
                <a:latin typeface="+mn-lt"/>
                <a:ea typeface="+mn-ea"/>
                <a:cs typeface="+mn-cs"/>
              </a:rPr>
              <a:t>Download a Pool Company Registration application from our website and fill it out.</a:t>
            </a:r>
            <a:endParaRPr lang="en-US" sz="2000" b="0" kern="1200" spc="150" baseline="0">
              <a:solidFill>
                <a:schemeClr val="tx1">
                  <a:lumMod val="75000"/>
                  <a:lumOff val="25000"/>
                </a:schemeClr>
              </a:solidFill>
              <a:latin typeface="+mn-lt"/>
              <a:ea typeface="Meiryo"/>
            </a:endParaRPr>
          </a:p>
          <a:p>
            <a:pPr marL="285750" indent="-285750">
              <a:lnSpc>
                <a:spcPct val="130000"/>
              </a:lnSpc>
              <a:spcBef>
                <a:spcPts val="930"/>
              </a:spcBef>
              <a:buFont typeface="Arial" panose="020B0604020202020204" pitchFamily="34" charset="0"/>
              <a:buChar char="•"/>
            </a:pPr>
            <a:r>
              <a:rPr lang="en-US" sz="2000" b="0" kern="1200" spc="150" baseline="0">
                <a:solidFill>
                  <a:schemeClr val="tx1">
                    <a:lumMod val="75000"/>
                    <a:lumOff val="25000"/>
                  </a:schemeClr>
                </a:solidFill>
                <a:latin typeface="+mn-lt"/>
                <a:ea typeface="+mn-ea"/>
                <a:cs typeface="+mn-cs"/>
              </a:rPr>
              <a:t>Send the completed application and </a:t>
            </a:r>
            <a:r>
              <a:rPr lang="en-US" sz="2000" spc="150">
                <a:solidFill>
                  <a:schemeClr val="tx1">
                    <a:lumMod val="75000"/>
                    <a:lumOff val="25000"/>
                  </a:schemeClr>
                </a:solidFill>
              </a:rPr>
              <a:t>list of </a:t>
            </a:r>
            <a:r>
              <a:rPr lang="en-US" sz="2000" b="0" kern="1200" spc="150" baseline="0">
                <a:solidFill>
                  <a:schemeClr val="tx1">
                    <a:lumMod val="75000"/>
                    <a:lumOff val="25000"/>
                  </a:schemeClr>
                </a:solidFill>
                <a:latin typeface="+mn-lt"/>
                <a:ea typeface="+mn-ea"/>
                <a:cs typeface="+mn-cs"/>
              </a:rPr>
              <a:t>employee certifications to </a:t>
            </a:r>
            <a:r>
              <a:rPr lang="en-US" sz="2000" b="0" kern="1200" spc="150" baseline="0">
                <a:solidFill>
                  <a:schemeClr val="tx1">
                    <a:lumMod val="75000"/>
                    <a:lumOff val="25000"/>
                  </a:schemeClr>
                </a:solidFill>
                <a:latin typeface="+mn-lt"/>
                <a:ea typeface="+mn-ea"/>
                <a:cs typeface="+mn-cs"/>
                <a:hlinkClick r:id="rId2">
                  <a:extLst>
                    <a:ext uri="{A12FA001-AC4F-418D-AE19-62706E023703}">
                      <ahyp:hlinkClr xmlns:ahyp="http://schemas.microsoft.com/office/drawing/2018/hyperlinkcolor" val="tx"/>
                    </a:ext>
                  </a:extLst>
                </a:hlinkClick>
              </a:rPr>
              <a:t>aquatic@snhd.org</a:t>
            </a:r>
            <a:r>
              <a:rPr lang="en-US" sz="2000" b="0" kern="1200" spc="150" baseline="0">
                <a:solidFill>
                  <a:schemeClr val="tx1">
                    <a:lumMod val="75000"/>
                    <a:lumOff val="25000"/>
                  </a:schemeClr>
                </a:solidFill>
                <a:latin typeface="+mn-lt"/>
                <a:ea typeface="+mn-ea"/>
                <a:cs typeface="+mn-cs"/>
              </a:rPr>
              <a:t>. </a:t>
            </a:r>
            <a:endParaRPr lang="en-US" sz="2000" b="0" kern="1200" spc="150" baseline="0">
              <a:solidFill>
                <a:schemeClr val="tx1">
                  <a:lumMod val="75000"/>
                  <a:lumOff val="25000"/>
                </a:schemeClr>
              </a:solidFill>
              <a:latin typeface="+mn-lt"/>
              <a:ea typeface="Meiryo"/>
            </a:endParaRPr>
          </a:p>
        </p:txBody>
      </p:sp>
      <p:pic>
        <p:nvPicPr>
          <p:cNvPr id="5" name="Picture 4" descr="Pen placed on top of a signature line">
            <a:extLst>
              <a:ext uri="{FF2B5EF4-FFF2-40B4-BE49-F238E27FC236}">
                <a16:creationId xmlns:a16="http://schemas.microsoft.com/office/drawing/2014/main" id="{03EDF285-774A-CDBC-4DDB-E62140B2B950}"/>
              </a:ext>
            </a:extLst>
          </p:cNvPr>
          <p:cNvPicPr>
            <a:picLocks noChangeAspect="1"/>
          </p:cNvPicPr>
          <p:nvPr/>
        </p:nvPicPr>
        <p:blipFill rotWithShape="1">
          <a:blip r:embed="rId3"/>
          <a:srcRect l="47033" r="-2" b="-2"/>
          <a:stretch/>
        </p:blipFill>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a:noFill/>
        </p:spPr>
      </p:pic>
    </p:spTree>
    <p:extLst>
      <p:ext uri="{BB962C8B-B14F-4D97-AF65-F5344CB8AC3E}">
        <p14:creationId xmlns:p14="http://schemas.microsoft.com/office/powerpoint/2010/main" val="412128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0875-B57E-0D33-0CB5-CE7F6BFFFCCE}"/>
              </a:ext>
            </a:extLst>
          </p:cNvPr>
          <p:cNvSpPr>
            <a:spLocks noGrp="1"/>
          </p:cNvSpPr>
          <p:nvPr>
            <p:ph type="title"/>
          </p:nvPr>
        </p:nvSpPr>
        <p:spPr/>
        <p:txBody>
          <a:bodyPr/>
          <a:lstStyle/>
          <a:p>
            <a:pPr algn="ctr"/>
            <a:r>
              <a:rPr lang="en-US"/>
              <a:t>Expiration and Renewal</a:t>
            </a:r>
          </a:p>
        </p:txBody>
      </p:sp>
      <p:sp>
        <p:nvSpPr>
          <p:cNvPr id="3" name="TextBox 2">
            <a:extLst>
              <a:ext uri="{FF2B5EF4-FFF2-40B4-BE49-F238E27FC236}">
                <a16:creationId xmlns:a16="http://schemas.microsoft.com/office/drawing/2014/main" id="{152B27F8-EBAC-B09E-B054-A5AB89974A03}"/>
              </a:ext>
            </a:extLst>
          </p:cNvPr>
          <p:cNvSpPr txBox="1"/>
          <p:nvPr/>
        </p:nvSpPr>
        <p:spPr>
          <a:xfrm>
            <a:off x="1209965" y="2838370"/>
            <a:ext cx="10339114" cy="523220"/>
          </a:xfrm>
          <a:prstGeom prst="rect">
            <a:avLst/>
          </a:prstGeom>
          <a:noFill/>
        </p:spPr>
        <p:txBody>
          <a:bodyPr wrap="square" rtlCol="0">
            <a:spAutoFit/>
          </a:bodyPr>
          <a:lstStyle/>
          <a:p>
            <a:pPr algn="ctr"/>
            <a:r>
              <a:rPr lang="en-US" sz="2800"/>
              <a:t>Company registrations are good for 2 years. </a:t>
            </a:r>
          </a:p>
        </p:txBody>
      </p:sp>
      <p:sp>
        <p:nvSpPr>
          <p:cNvPr id="4" name="TextBox 3">
            <a:extLst>
              <a:ext uri="{FF2B5EF4-FFF2-40B4-BE49-F238E27FC236}">
                <a16:creationId xmlns:a16="http://schemas.microsoft.com/office/drawing/2014/main" id="{014CB291-F343-FCCD-6711-D28273CD345B}"/>
              </a:ext>
            </a:extLst>
          </p:cNvPr>
          <p:cNvSpPr txBox="1"/>
          <p:nvPr/>
        </p:nvSpPr>
        <p:spPr>
          <a:xfrm>
            <a:off x="1209963" y="5213781"/>
            <a:ext cx="10339115" cy="1200329"/>
          </a:xfrm>
          <a:prstGeom prst="rect">
            <a:avLst/>
          </a:prstGeom>
          <a:noFill/>
        </p:spPr>
        <p:txBody>
          <a:bodyPr wrap="square" rtlCol="0">
            <a:spAutoFit/>
          </a:bodyPr>
          <a:lstStyle/>
          <a:p>
            <a:pPr algn="ctr"/>
            <a:r>
              <a:rPr lang="en-US" sz="2400"/>
              <a:t>There is no reminder to renew, so track your expiration date. Additional fees will be assessed for renewals that are more than 30 days beyond their expiration. Email </a:t>
            </a:r>
            <a:r>
              <a:rPr lang="en-US" sz="2400">
                <a:hlinkClick r:id="rId3"/>
              </a:rPr>
              <a:t>aquatic@snhd.org</a:t>
            </a:r>
            <a:r>
              <a:rPr lang="en-US" sz="2400"/>
              <a:t> to renew.</a:t>
            </a:r>
          </a:p>
        </p:txBody>
      </p:sp>
      <p:sp>
        <p:nvSpPr>
          <p:cNvPr id="7" name="TextBox 6">
            <a:extLst>
              <a:ext uri="{FF2B5EF4-FFF2-40B4-BE49-F238E27FC236}">
                <a16:creationId xmlns:a16="http://schemas.microsoft.com/office/drawing/2014/main" id="{AD8F5E14-2E7B-C387-AD49-6CA829E6A24A}"/>
              </a:ext>
            </a:extLst>
          </p:cNvPr>
          <p:cNvSpPr txBox="1"/>
          <p:nvPr/>
        </p:nvSpPr>
        <p:spPr>
          <a:xfrm>
            <a:off x="1209963" y="3727320"/>
            <a:ext cx="10339115" cy="95410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eiryo"/>
                <a:ea typeface="Meiryo"/>
              </a:rPr>
              <a:t>Individual registration</a:t>
            </a:r>
            <a:r>
              <a:rPr lang="en-US" sz="2800">
                <a:solidFill>
                  <a:prstClr val="black"/>
                </a:solidFill>
                <a:latin typeface="Meiryo"/>
                <a:ea typeface="Meiryo"/>
              </a:rPr>
              <a:t>s expire when your </a:t>
            </a:r>
            <a:r>
              <a:rPr kumimoji="0" lang="en-US" sz="2800" b="0" i="0" u="none" strike="noStrike" kern="1200" cap="none" spc="0" normalizeH="0" baseline="0" noProof="0">
                <a:ln>
                  <a:noFill/>
                </a:ln>
                <a:solidFill>
                  <a:prstClr val="black"/>
                </a:solidFill>
                <a:effectLst/>
                <a:uLnTx/>
                <a:uFillTx/>
                <a:latin typeface="Meiryo"/>
                <a:ea typeface="Meiryo"/>
              </a:rPr>
              <a:t>national certification expires.</a:t>
            </a:r>
          </a:p>
        </p:txBody>
      </p:sp>
    </p:spTree>
    <p:extLst>
      <p:ext uri="{BB962C8B-B14F-4D97-AF65-F5344CB8AC3E}">
        <p14:creationId xmlns:p14="http://schemas.microsoft.com/office/powerpoint/2010/main" val="701784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1B50C514-F5F1-DD63-CD85-B6D612128CC0}"/>
              </a:ext>
            </a:extLst>
          </p:cNvPr>
          <p:cNvSpPr>
            <a:spLocks noGrp="1"/>
          </p:cNvSpPr>
          <p:nvPr>
            <p:ph type="subTitle" idx="1"/>
          </p:nvPr>
        </p:nvSpPr>
        <p:spPr>
          <a:xfrm>
            <a:off x="7674990" y="1247558"/>
            <a:ext cx="4410767" cy="5019439"/>
          </a:xfrm>
        </p:spPr>
        <p:txBody>
          <a:bodyPr>
            <a:normAutofit/>
          </a:bodyPr>
          <a:lstStyle/>
          <a:p>
            <a:r>
              <a:rPr lang="en-US" sz="2400">
                <a:ea typeface="+mn-lt"/>
                <a:cs typeface="+mn-lt"/>
              </a:rPr>
              <a:t>IMMINIENT</a:t>
            </a:r>
            <a:r>
              <a:rPr lang="en-US" sz="2400" dirty="0">
                <a:ea typeface="+mn-lt"/>
                <a:cs typeface="+mn-lt"/>
              </a:rPr>
              <a:t> HEALTH HAZARD (IHH) </a:t>
            </a:r>
            <a:endParaRPr lang="en-US" sz="1800" dirty="0">
              <a:solidFill>
                <a:srgbClr val="000000"/>
              </a:solidFill>
              <a:ea typeface="+mn-lt"/>
              <a:cs typeface="+mn-lt"/>
            </a:endParaRPr>
          </a:p>
          <a:p>
            <a:r>
              <a:rPr lang="en-US" sz="1800" dirty="0">
                <a:ea typeface="+mn-lt"/>
                <a:cs typeface="+mn-lt"/>
              </a:rPr>
              <a:t>Conditions observed</a:t>
            </a:r>
            <a:r>
              <a:rPr lang="en-US" sz="1800" b="1" dirty="0">
                <a:ea typeface="+mn-lt"/>
                <a:cs typeface="+mn-lt"/>
              </a:rPr>
              <a:t> </a:t>
            </a:r>
            <a:r>
              <a:rPr lang="en-US" sz="1800" dirty="0">
                <a:ea typeface="+mn-lt"/>
                <a:cs typeface="+mn-lt"/>
              </a:rPr>
              <a:t>indicating that a product, practice, circumstance, or event creates a situation that requires immediate correction or closure to prevent injury or illness</a:t>
            </a:r>
            <a:r>
              <a:rPr lang="en-US" sz="1800" b="1" dirty="0">
                <a:ea typeface="+mn-lt"/>
                <a:cs typeface="+mn-lt"/>
              </a:rPr>
              <a:t>  </a:t>
            </a:r>
            <a:br>
              <a:rPr lang="en-US" sz="1800" b="1" dirty="0">
                <a:ea typeface="+mn-lt"/>
                <a:cs typeface="+mn-lt"/>
              </a:rPr>
            </a:br>
            <a:endParaRPr lang="en-US" sz="1800">
              <a:solidFill>
                <a:srgbClr val="000000"/>
              </a:solidFill>
              <a:ea typeface="+mn-lt"/>
              <a:cs typeface="+mn-lt"/>
            </a:endParaRPr>
          </a:p>
          <a:p>
            <a:endParaRPr lang="en-US" sz="1800">
              <a:ea typeface="Meiryo"/>
            </a:endParaRPr>
          </a:p>
        </p:txBody>
      </p:sp>
      <p:graphicFrame>
        <p:nvGraphicFramePr>
          <p:cNvPr id="5" name="Content Placeholder 2">
            <a:extLst>
              <a:ext uri="{FF2B5EF4-FFF2-40B4-BE49-F238E27FC236}">
                <a16:creationId xmlns:a16="http://schemas.microsoft.com/office/drawing/2014/main" id="{02FEFA15-B22E-4305-9A0A-A0559C35F439}"/>
              </a:ext>
            </a:extLst>
          </p:cNvPr>
          <p:cNvGraphicFramePr>
            <a:graphicFrameLocks noGrp="1"/>
          </p:cNvGraphicFramePr>
          <p:nvPr>
            <p:ph type="pic" sz="quarter" idx="13"/>
            <p:extLst>
              <p:ext uri="{D42A27DB-BD31-4B8C-83A1-F6EECF244321}">
                <p14:modId xmlns:p14="http://schemas.microsoft.com/office/powerpoint/2010/main" val="904644133"/>
              </p:ext>
            </p:extLst>
          </p:nvPr>
        </p:nvGraphicFramePr>
        <p:xfrm>
          <a:off x="0" y="1095375"/>
          <a:ext cx="7519988" cy="501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574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23C69-D78B-1DD1-0914-24851EFE6D29}"/>
              </a:ext>
            </a:extLst>
          </p:cNvPr>
          <p:cNvPicPr>
            <a:picLocks/>
          </p:cNvPicPr>
          <p:nvPr/>
        </p:nvPicPr>
        <p:blipFill rotWithShape="1">
          <a:blip r:embed="rId2" cstate="print">
            <a:extLst>
              <a:ext uri="{28A0092B-C50C-407E-A947-70E740481C1C}">
                <a14:useLocalDpi xmlns:a14="http://schemas.microsoft.com/office/drawing/2010/main" val="0"/>
              </a:ext>
            </a:extLst>
          </a:blip>
          <a:srcRect l="606" t="16956" r="-172" b="19565"/>
          <a:stretch/>
        </p:blipFill>
        <p:spPr bwMode="auto">
          <a:xfrm>
            <a:off x="9080686" y="4072125"/>
            <a:ext cx="2363538" cy="209738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5225E9-FB1B-B4CE-CA71-14C7B3E5FA8F}"/>
              </a:ext>
            </a:extLst>
          </p:cNvPr>
          <p:cNvPicPr>
            <a:picLocks/>
          </p:cNvPicPr>
          <p:nvPr/>
        </p:nvPicPr>
        <p:blipFill rotWithShape="1">
          <a:blip r:embed="rId3" cstate="print">
            <a:extLst>
              <a:ext uri="{28A0092B-C50C-407E-A947-70E740481C1C}">
                <a14:useLocalDpi xmlns:a14="http://schemas.microsoft.com/office/drawing/2010/main" val="0"/>
              </a:ext>
            </a:extLst>
          </a:blip>
          <a:srcRect l="37681" r="17707" b="19691"/>
          <a:stretch/>
        </p:blipFill>
        <p:spPr>
          <a:xfrm>
            <a:off x="5285024" y="4069452"/>
            <a:ext cx="2216204" cy="20978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A close up of a person&amp;#39;s eye&#10;&#10;Description automatically generated">
            <a:extLst>
              <a:ext uri="{FF2B5EF4-FFF2-40B4-BE49-F238E27FC236}">
                <a16:creationId xmlns:a16="http://schemas.microsoft.com/office/drawing/2014/main" id="{7E27410A-6FAB-3057-DBAF-96AC264661CE}"/>
              </a:ext>
            </a:extLst>
          </p:cNvPr>
          <p:cNvPicPr>
            <a:picLocks/>
          </p:cNvPicPr>
          <p:nvPr/>
        </p:nvPicPr>
        <p:blipFill rotWithShape="1">
          <a:blip r:embed="rId4">
            <a:extLst>
              <a:ext uri="{28A0092B-C50C-407E-A947-70E740481C1C}">
                <a14:useLocalDpi xmlns:a14="http://schemas.microsoft.com/office/drawing/2010/main" val="0"/>
              </a:ext>
            </a:extLst>
          </a:blip>
          <a:srcRect l="13974" t="12120" r="8020" b="241"/>
          <a:stretch/>
        </p:blipFill>
        <p:spPr bwMode="auto">
          <a:xfrm>
            <a:off x="5286634" y="1217670"/>
            <a:ext cx="2221971" cy="21055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A person with red rash on their back&#10;&#10;Description automatically generated">
            <a:extLst>
              <a:ext uri="{FF2B5EF4-FFF2-40B4-BE49-F238E27FC236}">
                <a16:creationId xmlns:a16="http://schemas.microsoft.com/office/drawing/2014/main" id="{153C340C-42F0-B4B6-319C-15D3CF5221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72" t="43019" b="-243"/>
          <a:stretch/>
        </p:blipFill>
        <p:spPr bwMode="auto">
          <a:xfrm>
            <a:off x="9158276" y="1212002"/>
            <a:ext cx="2213420" cy="209786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128" name="TextBox 1127">
            <a:extLst>
              <a:ext uri="{FF2B5EF4-FFF2-40B4-BE49-F238E27FC236}">
                <a16:creationId xmlns:a16="http://schemas.microsoft.com/office/drawing/2014/main" id="{9456A6B4-05C1-1F57-5E7B-B57593934B99}"/>
              </a:ext>
            </a:extLst>
          </p:cNvPr>
          <p:cNvSpPr txBox="1"/>
          <p:nvPr/>
        </p:nvSpPr>
        <p:spPr>
          <a:xfrm>
            <a:off x="-4909" y="754985"/>
            <a:ext cx="4612256"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b="1" dirty="0">
                <a:solidFill>
                  <a:srgbClr val="444444"/>
                </a:solidFill>
                <a:latin typeface="Calibri"/>
                <a:cs typeface="Calibri"/>
              </a:rPr>
              <a:t>What is the IHH?</a:t>
            </a:r>
            <a:r>
              <a:rPr lang="en-US" sz="2800" dirty="0">
                <a:solidFill>
                  <a:srgbClr val="444444"/>
                </a:solidFill>
                <a:latin typeface="Calibri"/>
                <a:cs typeface="Calibri"/>
              </a:rPr>
              <a:t> </a:t>
            </a:r>
            <a:endParaRPr lang="en-US" sz="2800">
              <a:latin typeface="Calibri"/>
              <a:ea typeface="Calibri"/>
              <a:cs typeface="Calibri"/>
            </a:endParaRPr>
          </a:p>
          <a:p>
            <a:pPr marL="742950" lvl="1" indent="-285750">
              <a:buFont typeface="Arial"/>
              <a:buChar char="•"/>
            </a:pPr>
            <a:r>
              <a:rPr lang="en-US" sz="2000" dirty="0">
                <a:solidFill>
                  <a:srgbClr val="444444"/>
                </a:solidFill>
                <a:latin typeface="Calibri"/>
                <a:cs typeface="Calibri"/>
              </a:rPr>
              <a:t>Concentration of disinfectant residual is too high or too low.</a:t>
            </a:r>
            <a:endParaRPr lang="en-US" sz="2000">
              <a:latin typeface="Calibri"/>
              <a:ea typeface="Calibri"/>
              <a:cs typeface="Calibri"/>
            </a:endParaRPr>
          </a:p>
          <a:p>
            <a:pPr lvl="1"/>
            <a:endParaRPr lang="en-US" sz="2000" dirty="0">
              <a:solidFill>
                <a:srgbClr val="444444"/>
              </a:solidFill>
              <a:latin typeface="Calibri"/>
              <a:ea typeface="Calibri"/>
              <a:cs typeface="Calibri"/>
            </a:endParaRPr>
          </a:p>
          <a:p>
            <a:pPr marL="285750" indent="-285750">
              <a:buFont typeface="Arial"/>
              <a:buChar char="•"/>
            </a:pPr>
            <a:r>
              <a:rPr lang="en-US" sz="2000" b="1" dirty="0">
                <a:solidFill>
                  <a:srgbClr val="FF0000"/>
                </a:solidFill>
                <a:latin typeface="Calibri"/>
                <a:cs typeface="Calibri"/>
              </a:rPr>
              <a:t>Chlorine:</a:t>
            </a:r>
            <a:r>
              <a:rPr lang="en-US" sz="2000" dirty="0">
                <a:solidFill>
                  <a:srgbClr val="444444"/>
                </a:solidFill>
                <a:latin typeface="Calibri"/>
                <a:cs typeface="Calibri"/>
              </a:rPr>
              <a:t> </a:t>
            </a:r>
            <a:endParaRPr lang="en-US" sz="2000">
              <a:latin typeface="Calibri"/>
              <a:ea typeface="Calibri"/>
              <a:cs typeface="Calibri"/>
            </a:endParaRPr>
          </a:p>
          <a:p>
            <a:pPr marL="742950" lvl="1" indent="-285750">
              <a:buFont typeface="Arial"/>
              <a:buChar char="•"/>
            </a:pPr>
            <a:r>
              <a:rPr lang="en-US" sz="2000" dirty="0">
                <a:solidFill>
                  <a:srgbClr val="444444"/>
                </a:solidFill>
                <a:latin typeface="Calibri"/>
                <a:cs typeface="Calibri"/>
              </a:rPr>
              <a:t>Aquatic Venues w/o Cyanuric Acid: Maintain between 1.0 – 10.0 PPM</a:t>
            </a:r>
            <a:endParaRPr lang="en-US" sz="2000">
              <a:latin typeface="Calibri"/>
              <a:ea typeface="Calibri"/>
              <a:cs typeface="Calibri"/>
            </a:endParaRPr>
          </a:p>
          <a:p>
            <a:pPr marL="742950" lvl="1" indent="-285750">
              <a:buFont typeface="Arial"/>
              <a:buChar char="•"/>
            </a:pPr>
            <a:r>
              <a:rPr lang="en-US" sz="2000" dirty="0">
                <a:solidFill>
                  <a:srgbClr val="444444"/>
                </a:solidFill>
                <a:latin typeface="Calibri"/>
                <a:cs typeface="Calibri"/>
              </a:rPr>
              <a:t>Aquatic Venues w/ Cyanuric Acid: Maintain between 2.0 – 10.0 PPM</a:t>
            </a:r>
            <a:endParaRPr lang="en-US" sz="2000">
              <a:latin typeface="Calibri"/>
              <a:ea typeface="Calibri"/>
              <a:cs typeface="Calibri"/>
            </a:endParaRPr>
          </a:p>
          <a:p>
            <a:pPr marL="742950" lvl="1" indent="-285750">
              <a:buFont typeface="Arial"/>
              <a:buChar char="•"/>
            </a:pPr>
            <a:r>
              <a:rPr lang="en-US" sz="2000" b="1" dirty="0">
                <a:solidFill>
                  <a:srgbClr val="444444"/>
                </a:solidFill>
                <a:latin typeface="Calibri"/>
                <a:cs typeface="Calibri"/>
              </a:rPr>
              <a:t>Spas</a:t>
            </a:r>
            <a:r>
              <a:rPr lang="en-US" sz="2000" dirty="0">
                <a:solidFill>
                  <a:srgbClr val="444444"/>
                </a:solidFill>
                <a:latin typeface="Calibri"/>
                <a:cs typeface="Calibri"/>
              </a:rPr>
              <a:t>: Maintain between 3.0 – 10.0 PPM</a:t>
            </a:r>
            <a:endParaRPr lang="en-US" sz="2000">
              <a:latin typeface="Calibri"/>
              <a:ea typeface="Calibri"/>
              <a:cs typeface="Calibri"/>
            </a:endParaRPr>
          </a:p>
          <a:p>
            <a:pPr marL="285750" indent="-285750">
              <a:buFont typeface="Arial"/>
              <a:buChar char="•"/>
            </a:pPr>
            <a:r>
              <a:rPr lang="en-US" sz="2000" b="1" dirty="0">
                <a:solidFill>
                  <a:srgbClr val="FF0000"/>
                </a:solidFill>
                <a:latin typeface="Calibri"/>
                <a:cs typeface="Calibri"/>
              </a:rPr>
              <a:t>Bromine:</a:t>
            </a:r>
            <a:endParaRPr lang="en-US" sz="2000" b="1">
              <a:solidFill>
                <a:srgbClr val="FF0000"/>
              </a:solidFill>
              <a:latin typeface="Calibri"/>
              <a:ea typeface="Calibri"/>
              <a:cs typeface="Calibri"/>
            </a:endParaRPr>
          </a:p>
          <a:p>
            <a:pPr marL="742950" lvl="1" indent="-285750">
              <a:buFont typeface="Arial"/>
              <a:buChar char="•"/>
            </a:pPr>
            <a:r>
              <a:rPr lang="en-US" sz="2000" dirty="0">
                <a:solidFill>
                  <a:srgbClr val="444444"/>
                </a:solidFill>
                <a:latin typeface="Calibri"/>
                <a:cs typeface="Calibri"/>
              </a:rPr>
              <a:t>Maintain between 3-8 PPM</a:t>
            </a:r>
            <a:endParaRPr lang="en-US" sz="2000">
              <a:latin typeface="Calibri"/>
              <a:ea typeface="Calibri"/>
              <a:cs typeface="Calibri"/>
            </a:endParaRPr>
          </a:p>
          <a:p>
            <a:pPr lvl="1"/>
            <a:endParaRPr lang="en-US" sz="2000" dirty="0">
              <a:solidFill>
                <a:srgbClr val="444444"/>
              </a:solidFill>
              <a:latin typeface="Calibri"/>
              <a:ea typeface="Calibri"/>
              <a:cs typeface="Calibri"/>
            </a:endParaRPr>
          </a:p>
          <a:p>
            <a:pPr marL="285750" indent="-285750">
              <a:buFont typeface="Arial"/>
              <a:buChar char="•"/>
            </a:pPr>
            <a:r>
              <a:rPr lang="en-US" sz="2800" b="1" dirty="0">
                <a:solidFill>
                  <a:srgbClr val="444444"/>
                </a:solidFill>
                <a:latin typeface="Calibri"/>
                <a:cs typeface="Calibri"/>
              </a:rPr>
              <a:t>Why?</a:t>
            </a:r>
            <a:endParaRPr lang="en-US" sz="2800" b="1">
              <a:latin typeface="Calibri"/>
              <a:ea typeface="Calibri"/>
              <a:cs typeface="Calibri"/>
            </a:endParaRPr>
          </a:p>
          <a:p>
            <a:pPr marL="742950" lvl="1" indent="-285750">
              <a:buFont typeface="Arial"/>
              <a:buChar char="•"/>
            </a:pPr>
            <a:r>
              <a:rPr lang="en-US" sz="2000" dirty="0">
                <a:solidFill>
                  <a:srgbClr val="444444"/>
                </a:solidFill>
                <a:latin typeface="Calibri"/>
                <a:cs typeface="Calibri"/>
              </a:rPr>
              <a:t>Inadequate disinfectant residual promotes spread of pathogens </a:t>
            </a:r>
            <a:endParaRPr lang="en-US" sz="2000">
              <a:latin typeface="Calibri"/>
              <a:ea typeface="Calibri"/>
              <a:cs typeface="Calibri"/>
            </a:endParaRPr>
          </a:p>
          <a:p>
            <a:pPr marL="742950" lvl="1" indent="-285750">
              <a:buFont typeface="Arial"/>
              <a:buChar char="•"/>
            </a:pPr>
            <a:r>
              <a:rPr lang="en-US" sz="2000" dirty="0">
                <a:solidFill>
                  <a:srgbClr val="444444"/>
                </a:solidFill>
                <a:latin typeface="Calibri"/>
                <a:cs typeface="Calibri"/>
              </a:rPr>
              <a:t>Excessive disinfectant residual is harmful to bathers</a:t>
            </a:r>
            <a:endParaRPr lang="en-US" sz="2000">
              <a:latin typeface="Calibri"/>
              <a:ea typeface="Calibri"/>
              <a:cs typeface="Calibri"/>
            </a:endParaRPr>
          </a:p>
          <a:p>
            <a:pPr algn="l"/>
            <a:endParaRPr lang="en-US" sz="2000" dirty="0">
              <a:ea typeface="Meiryo"/>
            </a:endParaRPr>
          </a:p>
        </p:txBody>
      </p:sp>
      <p:sp>
        <p:nvSpPr>
          <p:cNvPr id="10" name="TextBox 9">
            <a:extLst>
              <a:ext uri="{FF2B5EF4-FFF2-40B4-BE49-F238E27FC236}">
                <a16:creationId xmlns:a16="http://schemas.microsoft.com/office/drawing/2014/main" id="{C203AD81-408B-E584-C2AD-3F94D41BF6CA}"/>
              </a:ext>
            </a:extLst>
          </p:cNvPr>
          <p:cNvSpPr txBox="1"/>
          <p:nvPr/>
        </p:nvSpPr>
        <p:spPr>
          <a:xfrm>
            <a:off x="6555697" y="300032"/>
            <a:ext cx="3577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ea typeface="Meiryo"/>
              </a:rPr>
              <a:t>Disinfection</a:t>
            </a:r>
          </a:p>
        </p:txBody>
      </p:sp>
    </p:spTree>
    <p:extLst>
      <p:ext uri="{BB962C8B-B14F-4D97-AF65-F5344CB8AC3E}">
        <p14:creationId xmlns:p14="http://schemas.microsoft.com/office/powerpoint/2010/main" val="2129927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6C64826-A13E-4D43-20F0-E4EB188A79B1}"/>
              </a:ext>
            </a:extLst>
          </p:cNvPr>
          <p:cNvSpPr>
            <a:spLocks noGrp="1"/>
          </p:cNvSpPr>
          <p:nvPr>
            <p:ph type="title"/>
          </p:nvPr>
        </p:nvSpPr>
        <p:spPr/>
        <p:txBody>
          <a:bodyPr>
            <a:normAutofit fontScale="90000"/>
          </a:bodyPr>
          <a:lstStyle/>
          <a:p>
            <a:r>
              <a:rPr lang="en-US">
                <a:ea typeface="Meiryo"/>
              </a:rPr>
              <a:t>pH &amp; Cyanuric Acid</a:t>
            </a:r>
            <a:endParaRPr lang="en-US"/>
          </a:p>
        </p:txBody>
      </p:sp>
      <p:graphicFrame>
        <p:nvGraphicFramePr>
          <p:cNvPr id="119" name="Content Placeholder 8">
            <a:extLst>
              <a:ext uri="{FF2B5EF4-FFF2-40B4-BE49-F238E27FC236}">
                <a16:creationId xmlns:a16="http://schemas.microsoft.com/office/drawing/2014/main" id="{EAE5BF8B-BD8A-E129-0F3C-E74EA2245881}"/>
              </a:ext>
            </a:extLst>
          </p:cNvPr>
          <p:cNvGraphicFramePr>
            <a:graphicFrameLocks noGrp="1"/>
          </p:cNvGraphicFramePr>
          <p:nvPr>
            <p:ph idx="1"/>
            <p:extLst>
              <p:ext uri="{D42A27DB-BD31-4B8C-83A1-F6EECF244321}">
                <p14:modId xmlns:p14="http://schemas.microsoft.com/office/powerpoint/2010/main" val="2012996653"/>
              </p:ext>
            </p:extLst>
          </p:nvPr>
        </p:nvGraphicFramePr>
        <p:xfrm>
          <a:off x="787400" y="2501900"/>
          <a:ext cx="6623050" cy="303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Content Placeholder 20">
            <a:extLst>
              <a:ext uri="{FF2B5EF4-FFF2-40B4-BE49-F238E27FC236}">
                <a16:creationId xmlns:a16="http://schemas.microsoft.com/office/drawing/2014/main" id="{B35F021E-0F01-D425-303E-4D48C479B7CB}"/>
              </a:ext>
            </a:extLst>
          </p:cNvPr>
          <p:cNvSpPr>
            <a:spLocks noGrp="1"/>
          </p:cNvSpPr>
          <p:nvPr>
            <p:ph type="pic" sz="quarter" idx="13"/>
          </p:nvPr>
        </p:nvSpPr>
        <p:spPr/>
      </p:sp>
      <p:pic>
        <p:nvPicPr>
          <p:cNvPr id="2" name="Picture 1">
            <a:extLst>
              <a:ext uri="{FF2B5EF4-FFF2-40B4-BE49-F238E27FC236}">
                <a16:creationId xmlns:a16="http://schemas.microsoft.com/office/drawing/2014/main" id="{381E59FB-7152-F3E0-F6B2-10F02ECB4A77}"/>
              </a:ext>
            </a:extLst>
          </p:cNvPr>
          <p:cNvPicPr>
            <a:picLocks noChangeAspect="1"/>
          </p:cNvPicPr>
          <p:nvPr/>
        </p:nvPicPr>
        <p:blipFill rotWithShape="1">
          <a:blip r:embed="rId7"/>
          <a:srcRect t="16300" b="7048"/>
          <a:stretch/>
        </p:blipFill>
        <p:spPr>
          <a:xfrm>
            <a:off x="8198985" y="4325785"/>
            <a:ext cx="4036836" cy="2533768"/>
          </a:xfrm>
          <a:prstGeom prst="rect">
            <a:avLst/>
          </a:prstGeom>
        </p:spPr>
      </p:pic>
      <p:pic>
        <p:nvPicPr>
          <p:cNvPr id="4" name="Picture 3" descr="A hand holding a cell phone&#10;&#10;Description automatically generated with medium confidence">
            <a:extLst>
              <a:ext uri="{FF2B5EF4-FFF2-40B4-BE49-F238E27FC236}">
                <a16:creationId xmlns:a16="http://schemas.microsoft.com/office/drawing/2014/main" id="{03E1BDA1-A964-4149-158F-4D71BA4CF0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882" t="1394" r="43004"/>
          <a:stretch/>
        </p:blipFill>
        <p:spPr>
          <a:xfrm rot="5400000">
            <a:off x="9210241" y="1059087"/>
            <a:ext cx="2024538" cy="4065678"/>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04A71F96-9120-F309-FF9F-1388DAFBD2B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797" r="2" b="15933"/>
          <a:stretch/>
        </p:blipFill>
        <p:spPr>
          <a:xfrm>
            <a:off x="8194328" y="-2068"/>
            <a:ext cx="3998454" cy="1772825"/>
          </a:xfrm>
          <a:prstGeom prst="rect">
            <a:avLst/>
          </a:prstGeom>
        </p:spPr>
      </p:pic>
      <p:sp>
        <p:nvSpPr>
          <p:cNvPr id="41" name="TextBox 40">
            <a:extLst>
              <a:ext uri="{FF2B5EF4-FFF2-40B4-BE49-F238E27FC236}">
                <a16:creationId xmlns:a16="http://schemas.microsoft.com/office/drawing/2014/main" id="{81283CB8-FAD5-DC43-9B89-198C56FB1175}"/>
              </a:ext>
            </a:extLst>
          </p:cNvPr>
          <p:cNvSpPr txBox="1"/>
          <p:nvPr/>
        </p:nvSpPr>
        <p:spPr>
          <a:xfrm>
            <a:off x="1606826" y="298173"/>
            <a:ext cx="47704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000000"/>
                </a:solidFill>
                <a:ea typeface="+mn-lt"/>
                <a:cs typeface="+mn-lt"/>
              </a:rPr>
              <a:t>Water Chemistry</a:t>
            </a:r>
          </a:p>
          <a:p>
            <a:pPr algn="l"/>
            <a:endParaRPr lang="en-US">
              <a:ea typeface="Meiryo"/>
            </a:endParaRPr>
          </a:p>
        </p:txBody>
      </p:sp>
    </p:spTree>
    <p:extLst>
      <p:ext uri="{BB962C8B-B14F-4D97-AF65-F5344CB8AC3E}">
        <p14:creationId xmlns:p14="http://schemas.microsoft.com/office/powerpoint/2010/main" val="416844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787178" y="1320177"/>
            <a:ext cx="6623040" cy="791861"/>
          </a:xfrm>
        </p:spPr>
        <p:txBody>
          <a:bodyPr>
            <a:normAutofit fontScale="90000"/>
          </a:bodyPr>
          <a:lstStyle/>
          <a:p>
            <a:r>
              <a:rPr lang="en-US"/>
              <a:t>Agenda</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idx="1"/>
          </p:nvPr>
        </p:nvSpPr>
        <p:spPr>
          <a:xfrm>
            <a:off x="787179" y="2346825"/>
            <a:ext cx="6623039" cy="3552709"/>
          </a:xfrm>
        </p:spPr>
        <p:txBody>
          <a:bodyPr>
            <a:normAutofit lnSpcReduction="10000"/>
          </a:bodyPr>
          <a:lstStyle/>
          <a:p>
            <a:pPr marL="342900" indent="-342900">
              <a:buFont typeface="Wingdings" panose="020B0503020204020204" pitchFamily="34" charset="0"/>
              <a:buChar char="q"/>
            </a:pPr>
            <a:r>
              <a:rPr lang="en-US" dirty="0"/>
              <a:t>Proper technique for water quality testing</a:t>
            </a:r>
            <a:endParaRPr lang="en-US">
              <a:ea typeface="Meiryo"/>
            </a:endParaRPr>
          </a:p>
          <a:p>
            <a:pPr marL="342900" indent="-342900">
              <a:buFont typeface="Wingdings" panose="020B0503020204020204" pitchFamily="34" charset="0"/>
              <a:buChar char="q"/>
            </a:pPr>
            <a:r>
              <a:rPr lang="en-US" dirty="0"/>
              <a:t>Qualified operator and company registration</a:t>
            </a:r>
            <a:endParaRPr lang="en-US" dirty="0">
              <a:ea typeface="Meiryo"/>
            </a:endParaRPr>
          </a:p>
          <a:p>
            <a:pPr marL="342900" indent="-342900">
              <a:buFont typeface="Wingdings" panose="020B0503020204020204" pitchFamily="34" charset="0"/>
              <a:buChar char="q"/>
            </a:pPr>
            <a:r>
              <a:rPr lang="en-US" dirty="0">
                <a:ea typeface="Meiryo"/>
              </a:rPr>
              <a:t>Most common closures</a:t>
            </a:r>
            <a:endParaRPr lang="en-US">
              <a:ea typeface="Meiryo"/>
            </a:endParaRPr>
          </a:p>
          <a:p>
            <a:pPr marL="342900" indent="-342900">
              <a:buFont typeface="Wingdings" panose="020B0503020204020204" pitchFamily="34" charset="0"/>
              <a:buChar char="q"/>
            </a:pPr>
            <a:r>
              <a:rPr lang="en-US" dirty="0">
                <a:ea typeface="+mn-lt"/>
                <a:cs typeface="+mn-lt"/>
              </a:rPr>
              <a:t>Lifeguard plan requirements</a:t>
            </a:r>
            <a:endParaRPr lang="en-US" dirty="0">
              <a:ea typeface="Meiryo"/>
            </a:endParaRPr>
          </a:p>
          <a:p>
            <a:pPr marL="342900" indent="-342900">
              <a:buFont typeface="Wingdings" panose="020B0503020204020204" pitchFamily="34" charset="0"/>
              <a:buChar char="q"/>
            </a:pPr>
            <a:r>
              <a:rPr lang="en-US" dirty="0">
                <a:ea typeface="Meiryo"/>
              </a:rPr>
              <a:t>Discussion, topic requests</a:t>
            </a:r>
            <a:endParaRPr lang="en-US">
              <a:ea typeface="Meiryo"/>
            </a:endParaRPr>
          </a:p>
          <a:p>
            <a:pPr marL="342900" indent="-342900">
              <a:buFont typeface="Wingdings" panose="020B0503020204020204" pitchFamily="34" charset="0"/>
              <a:buChar char="q"/>
            </a:pPr>
            <a:r>
              <a:rPr lang="en-US" dirty="0">
                <a:ea typeface="Meiryo"/>
              </a:rPr>
              <a:t>Question and Answer </a:t>
            </a:r>
            <a:endParaRPr lang="en-US">
              <a:ea typeface="Meiryo"/>
            </a:endParaRPr>
          </a:p>
        </p:txBody>
      </p:sp>
      <p:pic>
        <p:nvPicPr>
          <p:cNvPr id="9" name="Picture Placeholder 8" descr="City lights focused in magnifying glass">
            <a:extLst>
              <a:ext uri="{FF2B5EF4-FFF2-40B4-BE49-F238E27FC236}">
                <a16:creationId xmlns:a16="http://schemas.microsoft.com/office/drawing/2014/main" id="{D1A1526D-285C-B0C9-2DCE-44A1433A7DAE}"/>
              </a:ext>
            </a:extLst>
          </p:cNvPr>
          <p:cNvPicPr>
            <a:picLocks noGrp="1" noChangeAspect="1"/>
          </p:cNvPicPr>
          <p:nvPr>
            <p:ph type="pic" sz="quarter" idx="13"/>
          </p:nvPr>
        </p:nvPicPr>
        <p:blipFill>
          <a:blip r:embed="rId3"/>
          <a:srcRect l="23554" r="23554"/>
          <a:stretch/>
        </p:blipFill>
        <p:spPr/>
      </p:pic>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A8B5-B7CC-AC6F-16BC-C70B3FA9ED1B}"/>
              </a:ext>
            </a:extLst>
          </p:cNvPr>
          <p:cNvSpPr>
            <a:spLocks noGrp="1"/>
          </p:cNvSpPr>
          <p:nvPr>
            <p:ph type="title"/>
          </p:nvPr>
        </p:nvSpPr>
        <p:spPr/>
        <p:txBody>
          <a:bodyPr>
            <a:normAutofit fontScale="90000"/>
          </a:bodyPr>
          <a:lstStyle/>
          <a:p>
            <a:br>
              <a:rPr lang="en-US"/>
            </a:br>
            <a:endParaRPr lang="en-US"/>
          </a:p>
        </p:txBody>
      </p:sp>
      <p:sp>
        <p:nvSpPr>
          <p:cNvPr id="3" name="Content Placeholder 2">
            <a:extLst>
              <a:ext uri="{FF2B5EF4-FFF2-40B4-BE49-F238E27FC236}">
                <a16:creationId xmlns:a16="http://schemas.microsoft.com/office/drawing/2014/main" id="{A711898A-16A1-C33D-C309-FF7FCE44CA6A}"/>
              </a:ext>
            </a:extLst>
          </p:cNvPr>
          <p:cNvSpPr>
            <a:spLocks noGrp="1"/>
          </p:cNvSpPr>
          <p:nvPr>
            <p:ph idx="1"/>
          </p:nvPr>
        </p:nvSpPr>
        <p:spPr>
          <a:xfrm>
            <a:off x="787179" y="1553141"/>
            <a:ext cx="6623039" cy="4353315"/>
          </a:xfrm>
        </p:spPr>
        <p:txBody>
          <a:bodyPr>
            <a:normAutofit fontScale="92500" lnSpcReduction="10000"/>
          </a:bodyPr>
          <a:lstStyle/>
          <a:p>
            <a:r>
              <a:rPr lang="en-US" sz="2400" b="1" dirty="0"/>
              <a:t>What is the IHH?</a:t>
            </a:r>
          </a:p>
          <a:p>
            <a:pPr lvl="1"/>
            <a:r>
              <a:rPr lang="en-US" sz="2000" dirty="0"/>
              <a:t>Gaps at base of barrier (from grade to the bottom of fence) and in-between any vertical posts of 7 inches or more</a:t>
            </a:r>
            <a:endParaRPr lang="en-US" sz="2000" dirty="0">
              <a:ea typeface="Meiryo"/>
            </a:endParaRPr>
          </a:p>
          <a:p>
            <a:pPr lvl="1"/>
            <a:r>
              <a:rPr lang="en-US" sz="2000" dirty="0"/>
              <a:t>Gates/doors are not self-closing and self-latching from any given distance.</a:t>
            </a:r>
            <a:endParaRPr lang="en-US" sz="2000" dirty="0">
              <a:ea typeface="Meiryo"/>
            </a:endParaRPr>
          </a:p>
          <a:p>
            <a:r>
              <a:rPr lang="en-US" sz="2400" b="1" dirty="0"/>
              <a:t>Why?</a:t>
            </a:r>
            <a:endParaRPr lang="en-US" sz="2400" b="1" dirty="0">
              <a:ea typeface="Meiryo"/>
            </a:endParaRPr>
          </a:p>
          <a:p>
            <a:pPr marL="742950" marR="0" lvl="1" indent="-285750" defTabSz="457200" rtl="0" eaLnBrk="1" fontAlgn="auto" latinLnBrk="0" hangingPunct="1">
              <a:spcBef>
                <a:spcPts val="1000"/>
              </a:spcBef>
              <a:spcAft>
                <a:spcPts val="0"/>
              </a:spcAft>
              <a:buClr>
                <a:srgbClr val="5FCBEF"/>
              </a:buClr>
              <a:buSzPct val="80000"/>
              <a:buFont typeface="Wingdings 3" charset="2"/>
              <a:buChar char=""/>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Uninhibited access to aquatic venue especially for children</a:t>
            </a:r>
            <a:endParaRPr lang="en-US" sz="2000" dirty="0"/>
          </a:p>
          <a:p>
            <a:pPr marL="0" indent="0">
              <a:buNone/>
            </a:pPr>
            <a:endParaRPr lang="en-US" b="0" i="0">
              <a:effectLst/>
            </a:endParaRPr>
          </a:p>
        </p:txBody>
      </p:sp>
      <p:sp>
        <p:nvSpPr>
          <p:cNvPr id="17" name="Picture Placeholder 16">
            <a:extLst>
              <a:ext uri="{FF2B5EF4-FFF2-40B4-BE49-F238E27FC236}">
                <a16:creationId xmlns:a16="http://schemas.microsoft.com/office/drawing/2014/main" id="{1C9EEE6D-EFDE-A340-F4DD-E03F766D06A2}"/>
              </a:ext>
            </a:extLst>
          </p:cNvPr>
          <p:cNvSpPr>
            <a:spLocks noGrp="1"/>
          </p:cNvSpPr>
          <p:nvPr>
            <p:ph type="pic" sz="quarter" idx="13"/>
          </p:nvPr>
        </p:nvSpPr>
        <p:spPr/>
      </p:sp>
      <p:pic>
        <p:nvPicPr>
          <p:cNvPr id="4" name="Picture 3">
            <a:extLst>
              <a:ext uri="{FF2B5EF4-FFF2-40B4-BE49-F238E27FC236}">
                <a16:creationId xmlns:a16="http://schemas.microsoft.com/office/drawing/2014/main" id="{7C5BC095-EDA8-8D74-3B2B-CE2CAF8686DB}"/>
              </a:ext>
            </a:extLst>
          </p:cNvPr>
          <p:cNvPicPr>
            <a:picLocks noGrp="1" noChangeAspect="1" noChangeArrowheads="1"/>
          </p:cNvPicPr>
          <p:nvPr/>
        </p:nvPicPr>
        <p:blipFill rotWithShape="1">
          <a:blip r:embed="rId2" cstate="print"/>
          <a:srcRect l="8785" t="-33605" r="28606" b="-16232"/>
          <a:stretch/>
        </p:blipFill>
        <p:spPr bwMode="auto">
          <a:xfrm rot="5400000">
            <a:off x="9370874" y="-210679"/>
            <a:ext cx="2119800" cy="4711767"/>
          </a:xfrm>
          <a:prstGeom prst="rect">
            <a:avLst/>
          </a:prstGeom>
          <a:noFill/>
        </p:spPr>
      </p:pic>
      <p:pic>
        <p:nvPicPr>
          <p:cNvPr id="6" name="Picture 5">
            <a:extLst>
              <a:ext uri="{FF2B5EF4-FFF2-40B4-BE49-F238E27FC236}">
                <a16:creationId xmlns:a16="http://schemas.microsoft.com/office/drawing/2014/main" id="{49F20246-FFCA-E00C-68E7-FA1536616A22}"/>
              </a:ext>
            </a:extLst>
          </p:cNvPr>
          <p:cNvPicPr>
            <a:picLocks noChangeAspect="1"/>
          </p:cNvPicPr>
          <p:nvPr/>
        </p:nvPicPr>
        <p:blipFill rotWithShape="1">
          <a:blip r:embed="rId3"/>
          <a:srcRect l="-22018" t="-354" r="-25688" b="-3387"/>
          <a:stretch/>
        </p:blipFill>
        <p:spPr>
          <a:xfrm>
            <a:off x="7875899" y="3435903"/>
            <a:ext cx="4644506" cy="2699315"/>
          </a:xfrm>
          <a:prstGeom prst="rect">
            <a:avLst/>
          </a:prstGeom>
        </p:spPr>
      </p:pic>
      <p:cxnSp>
        <p:nvCxnSpPr>
          <p:cNvPr id="21" name="Straight Connector 20">
            <a:extLst>
              <a:ext uri="{FF2B5EF4-FFF2-40B4-BE49-F238E27FC236}">
                <a16:creationId xmlns:a16="http://schemas.microsoft.com/office/drawing/2014/main" id="{0F0E665A-0055-61F9-FA62-B2F1C01BFEBA}"/>
              </a:ext>
            </a:extLst>
          </p:cNvPr>
          <p:cNvCxnSpPr>
            <a:cxnSpLocks/>
          </p:cNvCxnSpPr>
          <p:nvPr/>
        </p:nvCxnSpPr>
        <p:spPr>
          <a:xfrm flipV="1">
            <a:off x="10196720" y="1518530"/>
            <a:ext cx="708997" cy="1437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E67991A-24B1-74F2-B60C-116770028A07}"/>
              </a:ext>
            </a:extLst>
          </p:cNvPr>
          <p:cNvSpPr txBox="1"/>
          <p:nvPr/>
        </p:nvSpPr>
        <p:spPr>
          <a:xfrm>
            <a:off x="1325217" y="264731"/>
            <a:ext cx="55611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eiryo"/>
              </a:rPr>
              <a:t>Gates &amp; Doors</a:t>
            </a:r>
          </a:p>
        </p:txBody>
      </p:sp>
    </p:spTree>
    <p:extLst>
      <p:ext uri="{BB962C8B-B14F-4D97-AF65-F5344CB8AC3E}">
        <p14:creationId xmlns:p14="http://schemas.microsoft.com/office/powerpoint/2010/main" val="206481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C5F1-981A-B50C-A7CC-FA4068051C8D}"/>
              </a:ext>
            </a:extLst>
          </p:cNvPr>
          <p:cNvSpPr>
            <a:spLocks noGrp="1"/>
          </p:cNvSpPr>
          <p:nvPr>
            <p:ph type="title"/>
          </p:nvPr>
        </p:nvSpPr>
        <p:spPr/>
        <p:txBody>
          <a:bodyPr vert="horz" lIns="91440" tIns="45720" rIns="91440" bIns="45720" rtlCol="0" anchor="ctr">
            <a:normAutofit fontScale="90000"/>
          </a:bodyPr>
          <a:lstStyle/>
          <a:p>
            <a:br>
              <a:rPr lang="en-US" b="0" i="0">
                <a:effectLst/>
              </a:rPr>
            </a:br>
            <a:endParaRPr lang="en-US"/>
          </a:p>
        </p:txBody>
      </p:sp>
      <p:pic>
        <p:nvPicPr>
          <p:cNvPr id="4" name="Content Placeholder 3" descr="A pool drain in the water&#10;&#10;Description automatically generated">
            <a:extLst>
              <a:ext uri="{FF2B5EF4-FFF2-40B4-BE49-F238E27FC236}">
                <a16:creationId xmlns:a16="http://schemas.microsoft.com/office/drawing/2014/main" id="{49243785-97D4-D639-6D80-51C2F3F7E742}"/>
              </a:ext>
            </a:extLst>
          </p:cNvPr>
          <p:cNvPicPr>
            <a:picLocks noGrp="1" noChangeAspect="1" noChangeArrowheads="1"/>
          </p:cNvPicPr>
          <p:nvPr>
            <p:ph type="pic" sz="quarter" idx="13"/>
          </p:nvPr>
        </p:nvPicPr>
        <p:blipFill rotWithShape="1">
          <a:blip r:embed="rId2" cstate="print">
            <a:extLst>
              <a:ext uri="{28A0092B-C50C-407E-A947-70E740481C1C}">
                <a14:useLocalDpi xmlns:a14="http://schemas.microsoft.com/office/drawing/2010/main" val="0"/>
              </a:ext>
            </a:extLst>
          </a:blip>
          <a:srcRect l="1044" t="17500" r="-3438" b="14261"/>
          <a:stretch/>
        </p:blipFill>
        <p:spPr bwMode="auto">
          <a:xfrm>
            <a:off x="4902" y="-3"/>
            <a:ext cx="4781478" cy="22451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icture Placeholder 8">
            <a:extLst>
              <a:ext uri="{FF2B5EF4-FFF2-40B4-BE49-F238E27FC236}">
                <a16:creationId xmlns:a16="http://schemas.microsoft.com/office/drawing/2014/main" id="{E6DBD690-CA41-44A0-2E1D-9DB1498353DB}"/>
              </a:ext>
            </a:extLst>
          </p:cNvPr>
          <p:cNvSpPr>
            <a:spLocks noGrp="1"/>
          </p:cNvSpPr>
          <p:nvPr>
            <p:ph type="pic" sz="quarter" idx="14"/>
          </p:nvPr>
        </p:nvSpPr>
        <p:spPr/>
      </p:sp>
      <p:sp>
        <p:nvSpPr>
          <p:cNvPr id="10" name="Picture Placeholder 9">
            <a:extLst>
              <a:ext uri="{FF2B5EF4-FFF2-40B4-BE49-F238E27FC236}">
                <a16:creationId xmlns:a16="http://schemas.microsoft.com/office/drawing/2014/main" id="{9738084F-C32E-F09E-2A19-70C8EEB6A760}"/>
              </a:ext>
            </a:extLst>
          </p:cNvPr>
          <p:cNvSpPr>
            <a:spLocks noGrp="1"/>
          </p:cNvSpPr>
          <p:nvPr>
            <p:ph type="pic" sz="quarter" idx="15"/>
          </p:nvPr>
        </p:nvSpPr>
        <p:spPr/>
      </p:sp>
      <p:sp>
        <p:nvSpPr>
          <p:cNvPr id="8" name="Content Placeholder 7">
            <a:extLst>
              <a:ext uri="{FF2B5EF4-FFF2-40B4-BE49-F238E27FC236}">
                <a16:creationId xmlns:a16="http://schemas.microsoft.com/office/drawing/2014/main" id="{F4065466-C718-C6EA-FD1F-B26C8D981687}"/>
              </a:ext>
            </a:extLst>
          </p:cNvPr>
          <p:cNvSpPr>
            <a:spLocks noGrp="1"/>
          </p:cNvSpPr>
          <p:nvPr>
            <p:ph idx="1"/>
          </p:nvPr>
        </p:nvSpPr>
        <p:spPr>
          <a:xfrm>
            <a:off x="5376671" y="2282085"/>
            <a:ext cx="6172412" cy="4572627"/>
          </a:xfrm>
        </p:spPr>
        <p:txBody>
          <a:bodyPr/>
          <a:lstStyle/>
          <a:p>
            <a:pPr marL="342900" indent="-342900">
              <a:lnSpc>
                <a:spcPct val="100000"/>
              </a:lnSpc>
              <a:spcBef>
                <a:spcPts val="1000"/>
              </a:spcBef>
              <a:buFont typeface="'Wingdings 3',Sans-Serif"/>
              <a:buChar char=""/>
            </a:pPr>
            <a:r>
              <a:rPr lang="en-US" sz="3200" b="1">
                <a:latin typeface="Arial"/>
                <a:cs typeface="Arial"/>
              </a:rPr>
              <a:t>What is the IHH?</a:t>
            </a:r>
            <a:endParaRPr lang="en-US" sz="3200" b="1">
              <a:solidFill>
                <a:srgbClr val="000000"/>
              </a:solidFill>
              <a:latin typeface="Arial"/>
              <a:cs typeface="Arial"/>
            </a:endParaRPr>
          </a:p>
          <a:p>
            <a:pPr marL="742950" lvl="1" indent="-285750">
              <a:lnSpc>
                <a:spcPct val="100000"/>
              </a:lnSpc>
              <a:spcBef>
                <a:spcPts val="1000"/>
              </a:spcBef>
              <a:buFont typeface="'Wingdings 3',Sans-Serif"/>
              <a:buChar char=""/>
            </a:pPr>
            <a:r>
              <a:rPr lang="en-US" sz="2400">
                <a:latin typeface="Arial"/>
                <a:cs typeface="Arial"/>
              </a:rPr>
              <a:t>Broken, unsecure, missing suction outlet covers </a:t>
            </a:r>
            <a:endParaRPr lang="en-US" sz="2400">
              <a:solidFill>
                <a:srgbClr val="404040"/>
              </a:solidFill>
              <a:latin typeface="Arial"/>
              <a:cs typeface="Arial"/>
            </a:endParaRPr>
          </a:p>
          <a:p>
            <a:pPr marL="457200" lvl="1">
              <a:lnSpc>
                <a:spcPct val="100000"/>
              </a:lnSpc>
              <a:spcBef>
                <a:spcPts val="1000"/>
              </a:spcBef>
            </a:pPr>
            <a:endParaRPr lang="en-US" sz="2000">
              <a:latin typeface="Arial"/>
              <a:cs typeface="Arial"/>
            </a:endParaRPr>
          </a:p>
          <a:p>
            <a:pPr marL="457200" lvl="1">
              <a:lnSpc>
                <a:spcPct val="100000"/>
              </a:lnSpc>
              <a:spcBef>
                <a:spcPts val="1000"/>
              </a:spcBef>
              <a:buFont typeface="'Wingdings 3',Sans-Serif"/>
            </a:pPr>
            <a:endParaRPr lang="en-US" sz="2000">
              <a:latin typeface="Arial"/>
              <a:cs typeface="Arial"/>
            </a:endParaRPr>
          </a:p>
          <a:p>
            <a:pPr marL="342900" indent="-342900">
              <a:lnSpc>
                <a:spcPct val="100000"/>
              </a:lnSpc>
              <a:spcBef>
                <a:spcPts val="1000"/>
              </a:spcBef>
              <a:buFont typeface="'Wingdings 3',Sans-Serif"/>
              <a:buChar char=""/>
            </a:pPr>
            <a:r>
              <a:rPr lang="en-US" sz="3200" b="1">
                <a:latin typeface="Arial"/>
                <a:cs typeface="Arial"/>
              </a:rPr>
              <a:t>Why?</a:t>
            </a:r>
            <a:r>
              <a:rPr lang="en-US" sz="2000">
                <a:latin typeface="Arial"/>
                <a:cs typeface="Arial"/>
              </a:rPr>
              <a:t> </a:t>
            </a:r>
            <a:endParaRPr lang="en-US" sz="2000">
              <a:solidFill>
                <a:srgbClr val="000000"/>
              </a:solidFill>
              <a:latin typeface="Arial"/>
              <a:cs typeface="Arial"/>
            </a:endParaRPr>
          </a:p>
          <a:p>
            <a:pPr marL="742950" lvl="1" indent="-285750">
              <a:lnSpc>
                <a:spcPct val="100000"/>
              </a:lnSpc>
              <a:spcBef>
                <a:spcPts val="1000"/>
              </a:spcBef>
              <a:buFont typeface="'Wingdings 3',Sans-Serif"/>
              <a:buChar char=""/>
            </a:pPr>
            <a:r>
              <a:rPr lang="en-US" sz="2400">
                <a:latin typeface="Arial"/>
                <a:cs typeface="Arial"/>
              </a:rPr>
              <a:t>Suction entrapment hazard </a:t>
            </a:r>
            <a:endParaRPr lang="en-US" sz="2400">
              <a:solidFill>
                <a:srgbClr val="000000"/>
              </a:solidFill>
              <a:latin typeface="Arial"/>
              <a:cs typeface="Arial"/>
            </a:endParaRPr>
          </a:p>
          <a:p>
            <a:pPr marL="742950" lvl="1" indent="-285750">
              <a:lnSpc>
                <a:spcPct val="100000"/>
              </a:lnSpc>
              <a:spcBef>
                <a:spcPts val="1000"/>
              </a:spcBef>
              <a:buFont typeface="'Wingdings 3',Sans-Serif"/>
              <a:buChar char=""/>
            </a:pPr>
            <a:r>
              <a:rPr lang="en-US" sz="2400">
                <a:latin typeface="Arial"/>
                <a:cs typeface="Arial"/>
              </a:rPr>
              <a:t>Physical entanglement</a:t>
            </a:r>
            <a:endParaRPr lang="en-US" sz="2400">
              <a:solidFill>
                <a:srgbClr val="000000"/>
              </a:solidFill>
              <a:latin typeface="Arial"/>
              <a:cs typeface="Arial"/>
            </a:endParaRPr>
          </a:p>
          <a:p>
            <a:endParaRPr lang="en-US">
              <a:ea typeface="Meiryo"/>
            </a:endParaRPr>
          </a:p>
        </p:txBody>
      </p:sp>
      <p:pic>
        <p:nvPicPr>
          <p:cNvPr id="6" name="Picture 5" descr="A picture containing aqua, swimming pool, car, blue&#10;&#10;Description automatically generated">
            <a:extLst>
              <a:ext uri="{FF2B5EF4-FFF2-40B4-BE49-F238E27FC236}">
                <a16:creationId xmlns:a16="http://schemas.microsoft.com/office/drawing/2014/main" id="{4817F9AE-785F-A9E2-2895-A99F670869DA}"/>
              </a:ext>
            </a:extLst>
          </p:cNvPr>
          <p:cNvPicPr>
            <a:picLocks noChangeAspect="1"/>
          </p:cNvPicPr>
          <p:nvPr/>
        </p:nvPicPr>
        <p:blipFill rotWithShape="1">
          <a:blip r:embed="rId3">
            <a:extLst>
              <a:ext uri="{28A0092B-C50C-407E-A947-70E740481C1C}">
                <a14:useLocalDpi xmlns:a14="http://schemas.microsoft.com/office/drawing/2010/main" val="0"/>
              </a:ext>
            </a:extLst>
          </a:blip>
          <a:srcRect l="-1094" t="801" b="6667"/>
          <a:stretch/>
        </p:blipFill>
        <p:spPr>
          <a:xfrm>
            <a:off x="-77874" y="4615973"/>
            <a:ext cx="4686696" cy="2247524"/>
          </a:xfrm>
          <a:prstGeom prst="rect">
            <a:avLst/>
          </a:prstGeom>
        </p:spPr>
      </p:pic>
      <p:pic>
        <p:nvPicPr>
          <p:cNvPr id="5" name="Content Placeholder 4" descr="A close up of a hot tub&#10;&#10;Description automatically generated">
            <a:extLst>
              <a:ext uri="{FF2B5EF4-FFF2-40B4-BE49-F238E27FC236}">
                <a16:creationId xmlns:a16="http://schemas.microsoft.com/office/drawing/2014/main" id="{B64FC8DF-AADD-FFB1-B3FC-4615BF4F6F9F}"/>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3577" t="26855" r="9861" b="16353"/>
          <a:stretch/>
        </p:blipFill>
        <p:spPr>
          <a:xfrm rot="10800000">
            <a:off x="6398" y="2285463"/>
            <a:ext cx="4606504" cy="2294771"/>
          </a:xfrm>
          <a:prstGeom prst="rect">
            <a:avLst/>
          </a:prstGeom>
        </p:spPr>
      </p:pic>
      <p:sp>
        <p:nvSpPr>
          <p:cNvPr id="11" name="TextBox 10">
            <a:extLst>
              <a:ext uri="{FF2B5EF4-FFF2-40B4-BE49-F238E27FC236}">
                <a16:creationId xmlns:a16="http://schemas.microsoft.com/office/drawing/2014/main" id="{5D5EE042-34B4-063B-30DD-32EA151BF25E}"/>
              </a:ext>
            </a:extLst>
          </p:cNvPr>
          <p:cNvSpPr txBox="1"/>
          <p:nvPr/>
        </p:nvSpPr>
        <p:spPr>
          <a:xfrm>
            <a:off x="5194914" y="867954"/>
            <a:ext cx="602123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eiryo"/>
              </a:rPr>
              <a:t>Drain Cover Hazard</a:t>
            </a:r>
          </a:p>
        </p:txBody>
      </p:sp>
      <p:sp>
        <p:nvSpPr>
          <p:cNvPr id="3" name="Rectangle 2">
            <a:extLst>
              <a:ext uri="{FF2B5EF4-FFF2-40B4-BE49-F238E27FC236}">
                <a16:creationId xmlns:a16="http://schemas.microsoft.com/office/drawing/2014/main" id="{F624CEE9-8893-85CE-5C64-5C15AB8C20D9}"/>
              </a:ext>
            </a:extLst>
          </p:cNvPr>
          <p:cNvSpPr/>
          <p:nvPr/>
        </p:nvSpPr>
        <p:spPr>
          <a:xfrm>
            <a:off x="3088105" y="6517105"/>
            <a:ext cx="1337094" cy="359433"/>
          </a:xfrm>
          <a:prstGeom prst="rect">
            <a:avLst/>
          </a:prstGeom>
          <a:solidFill>
            <a:srgbClr val="7CDDE7"/>
          </a:solidFill>
          <a:ln>
            <a:solidFill>
              <a:srgbClr val="79DE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627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1FB6-0FDC-2D77-E546-1859547F006E}"/>
              </a:ext>
            </a:extLst>
          </p:cNvPr>
          <p:cNvSpPr>
            <a:spLocks noGrp="1"/>
          </p:cNvSpPr>
          <p:nvPr>
            <p:ph type="title"/>
          </p:nvPr>
        </p:nvSpPr>
        <p:spPr/>
        <p:txBody>
          <a:bodyPr/>
          <a:lstStyle/>
          <a:p>
            <a:r>
              <a:rPr lang="en-US"/>
              <a:t>Avoiding Common Closures</a:t>
            </a:r>
          </a:p>
        </p:txBody>
      </p:sp>
      <p:sp>
        <p:nvSpPr>
          <p:cNvPr id="3" name="Content Placeholder 2">
            <a:extLst>
              <a:ext uri="{FF2B5EF4-FFF2-40B4-BE49-F238E27FC236}">
                <a16:creationId xmlns:a16="http://schemas.microsoft.com/office/drawing/2014/main" id="{ECB46D59-6FD7-CBF2-B201-9F8CD95E6136}"/>
              </a:ext>
            </a:extLst>
          </p:cNvPr>
          <p:cNvSpPr>
            <a:spLocks noGrp="1"/>
          </p:cNvSpPr>
          <p:nvPr>
            <p:ph type="subTitle" idx="4294967295"/>
          </p:nvPr>
        </p:nvSpPr>
        <p:spPr>
          <a:xfrm>
            <a:off x="1383402" y="3131569"/>
            <a:ext cx="10535427" cy="4516318"/>
          </a:xfrm>
        </p:spPr>
        <p:txBody>
          <a:bodyPr>
            <a:normAutofit fontScale="77500" lnSpcReduction="20000"/>
          </a:bodyPr>
          <a:lstStyle/>
          <a:p>
            <a:pPr marL="0" indent="0">
              <a:buNone/>
            </a:pPr>
            <a:endParaRPr lang="en-US" sz="1800" b="0" i="0" u="none" strike="noStrike" baseline="0">
              <a:solidFill>
                <a:srgbClr val="000000"/>
              </a:solidFill>
              <a:latin typeface="Arial" panose="020B0604020202020204" pitchFamily="34" charset="0"/>
            </a:endParaRPr>
          </a:p>
          <a:p>
            <a:r>
              <a:rPr lang="en-US" sz="2000" b="0" i="0" u="none" strike="noStrike" dirty="0">
                <a:solidFill>
                  <a:srgbClr val="000000"/>
                </a:solidFill>
                <a:effectLst/>
                <a:latin typeface="+mj-lt"/>
              </a:rPr>
              <a:t>4-401.3 Safety and Maintenance Inspection and Recordkeeping  (A) The QUALIFIED OPERATOR or RESPONSIBLE PERSON shall ensure a daily AQUATIC FACILITY preventive maintenance inspection is done before opening including but not limited to:</a:t>
            </a:r>
            <a:endParaRPr lang="en-US" sz="2000" b="0" i="0" u="none" strike="noStrike" dirty="0">
              <a:solidFill>
                <a:srgbClr val="000000"/>
              </a:solidFill>
              <a:effectLst/>
              <a:latin typeface="+mj-lt"/>
              <a:ea typeface="Meiryo"/>
            </a:endParaRPr>
          </a:p>
          <a:p>
            <a:pPr lvl="1" fontAlgn="base">
              <a:buFont typeface="Arial" panose="020B0604020202020204" pitchFamily="34" charset="0"/>
              <a:buChar char="•"/>
            </a:pPr>
            <a:r>
              <a:rPr lang="en-US" sz="1800" b="0" i="0" u="none" strike="noStrike" dirty="0">
                <a:solidFill>
                  <a:srgbClr val="444444"/>
                </a:solidFill>
                <a:effectLst/>
                <a:latin typeface="+mj-lt"/>
              </a:rPr>
              <a:t>Enclosures and gates</a:t>
            </a:r>
            <a:r>
              <a:rPr lang="en-US" sz="1800" b="0" i="0" dirty="0">
                <a:solidFill>
                  <a:srgbClr val="000000"/>
                </a:solidFill>
                <a:effectLst/>
                <a:latin typeface="+mj-lt"/>
              </a:rPr>
              <a:t>​</a:t>
            </a:r>
            <a:endParaRPr lang="en-US" sz="1800" b="0" i="0" dirty="0">
              <a:solidFill>
                <a:srgbClr val="444444"/>
              </a:solidFill>
              <a:effectLst/>
              <a:latin typeface="+mj-lt"/>
            </a:endParaRPr>
          </a:p>
          <a:p>
            <a:pPr lvl="1" fontAlgn="base">
              <a:buFont typeface="Arial" panose="020B0604020202020204" pitchFamily="34" charset="0"/>
              <a:buChar char="•"/>
            </a:pPr>
            <a:r>
              <a:rPr lang="en-US" sz="1800" b="0" i="0" u="none" strike="noStrike" dirty="0">
                <a:solidFill>
                  <a:srgbClr val="444444"/>
                </a:solidFill>
                <a:effectLst/>
                <a:latin typeface="+mj-lt"/>
              </a:rPr>
              <a:t>Suction outlet covers</a:t>
            </a:r>
            <a:endParaRPr lang="en-US" sz="1800" b="0" i="0" u="none" strike="noStrike" dirty="0">
              <a:solidFill>
                <a:srgbClr val="444444"/>
              </a:solidFill>
              <a:effectLst/>
              <a:latin typeface="+mj-lt"/>
              <a:ea typeface="Meiryo"/>
            </a:endParaRPr>
          </a:p>
          <a:p>
            <a:pPr lvl="1" fontAlgn="base">
              <a:buFont typeface="Arial" panose="020B0604020202020204" pitchFamily="34" charset="0"/>
              <a:buChar char="•"/>
            </a:pPr>
            <a:r>
              <a:rPr lang="en-US" sz="1800" b="0" i="0" u="none" strike="noStrike" dirty="0">
                <a:solidFill>
                  <a:srgbClr val="000000"/>
                </a:solidFill>
                <a:effectLst/>
                <a:latin typeface="+mj-lt"/>
              </a:rPr>
              <a:t>Adequate water chemistry</a:t>
            </a:r>
            <a:endParaRPr lang="en-US" sz="1800" b="0" i="0" u="none" strike="noStrike" dirty="0">
              <a:solidFill>
                <a:srgbClr val="000000"/>
              </a:solidFill>
              <a:effectLst/>
              <a:latin typeface="+mj-lt"/>
              <a:ea typeface="Meiryo"/>
            </a:endParaRPr>
          </a:p>
          <a:p>
            <a:pPr fontAlgn="base"/>
            <a:r>
              <a:rPr lang="en-US" sz="2000" b="0" i="0" u="none" strike="noStrike" dirty="0">
                <a:solidFill>
                  <a:srgbClr val="000000"/>
                </a:solidFill>
                <a:effectLst/>
              </a:rPr>
              <a:t>Safety and Maintenance Inspection Checklist and AV Maintenance Logs can be found under Aquatic Health </a:t>
            </a:r>
            <a:r>
              <a:rPr lang="en-US" sz="2000" b="0" dirty="0">
                <a:solidFill>
                  <a:srgbClr val="000000"/>
                </a:solidFill>
              </a:rPr>
              <a:t>as well as other resources</a:t>
            </a:r>
            <a:r>
              <a:rPr lang="en-US" sz="2000" b="0" i="0" u="none" strike="noStrike" dirty="0">
                <a:solidFill>
                  <a:srgbClr val="000000"/>
                </a:solidFill>
                <a:effectLst/>
              </a:rPr>
              <a:t> on SNHD website</a:t>
            </a:r>
            <a:r>
              <a:rPr lang="en-US" sz="2000" b="0" dirty="0">
                <a:solidFill>
                  <a:srgbClr val="000000"/>
                </a:solidFill>
              </a:rPr>
              <a:t> </a:t>
            </a:r>
            <a:r>
              <a:rPr lang="en-US" sz="2000" dirty="0">
                <a:solidFill>
                  <a:srgbClr val="FF0000"/>
                </a:solidFill>
                <a:highlight>
                  <a:srgbClr val="FFFF00"/>
                </a:highlight>
              </a:rPr>
              <a:t>snhd.info</a:t>
            </a:r>
            <a:r>
              <a:rPr lang="en-US" sz="2000" b="0" dirty="0">
                <a:solidFill>
                  <a:srgbClr val="000000"/>
                </a:solidFill>
              </a:rPr>
              <a:t>.</a:t>
            </a:r>
            <a:endParaRPr lang="en-US" sz="2000" b="0" i="0" u="sng" strike="noStrike" dirty="0">
              <a:solidFill>
                <a:srgbClr val="3085ED"/>
              </a:solidFill>
              <a:effectLst/>
              <a:ea typeface="Meiryo"/>
            </a:endParaRPr>
          </a:p>
          <a:p>
            <a:pPr fontAlgn="base"/>
            <a:r>
              <a:rPr lang="en-US" sz="2000" baseline="0" dirty="0">
                <a:solidFill>
                  <a:schemeClr val="tx1"/>
                </a:solidFill>
                <a:highlight>
                  <a:srgbClr val="FFFF00"/>
                </a:highlight>
              </a:rPr>
              <a:t>If an IHH is obs</a:t>
            </a:r>
            <a:r>
              <a:rPr lang="en-US" sz="2000" dirty="0">
                <a:solidFill>
                  <a:schemeClr val="tx1"/>
                </a:solidFill>
                <a:highlight>
                  <a:srgbClr val="FFFF00"/>
                </a:highlight>
              </a:rPr>
              <a:t>erved at an aquatic venue, close the Aquatic Venue immediately then inform the Qualified Operator to correct IHH.</a:t>
            </a:r>
            <a:endParaRPr lang="en-US" sz="2000" b="0" i="0" strike="noStrike" baseline="0">
              <a:solidFill>
                <a:schemeClr val="tx1"/>
              </a:solidFill>
              <a:highlight>
                <a:srgbClr val="FFFF00"/>
              </a:highlight>
              <a:ea typeface="Meiryo"/>
            </a:endParaRPr>
          </a:p>
          <a:p>
            <a:pPr marL="0" indent="0">
              <a:buNone/>
            </a:pPr>
            <a:endParaRPr lang="en-US" b="0" i="0" u="none" strike="noStrike" baseline="0">
              <a:solidFill>
                <a:srgbClr val="000000"/>
              </a:solidFill>
              <a:latin typeface="Arial" panose="020B0604020202020204" pitchFamily="34" charset="0"/>
            </a:endParaRPr>
          </a:p>
          <a:p>
            <a:pPr lvl="1"/>
            <a:endParaRPr lang="en-US" b="0" i="0" u="none" strike="noStrike" baseline="0">
              <a:solidFill>
                <a:srgbClr val="000000"/>
              </a:solidFill>
              <a:latin typeface="Arial" panose="020B0604020202020204" pitchFamily="34" charset="0"/>
            </a:endParaRPr>
          </a:p>
          <a:p>
            <a:endParaRPr lang="en-US" sz="1800" b="0" i="0" u="none" strike="noStrike" baseline="0">
              <a:solidFill>
                <a:srgbClr val="000000"/>
              </a:solidFill>
              <a:latin typeface="Arial" panose="020B0604020202020204" pitchFamily="34" charset="0"/>
            </a:endParaRPr>
          </a:p>
          <a:p>
            <a:endParaRPr lang="en-US" sz="1800" b="0" i="0" u="none" strike="noStrike" baseline="0">
              <a:solidFill>
                <a:srgbClr val="000000"/>
              </a:solidFill>
              <a:latin typeface="Arial" panose="020B0604020202020204" pitchFamily="34" charset="0"/>
            </a:endParaRPr>
          </a:p>
          <a:p>
            <a:pPr lvl="1"/>
            <a:endParaRPr lang="en-US"/>
          </a:p>
          <a:p>
            <a:pPr lvl="1"/>
            <a:endParaRPr lang="en-US"/>
          </a:p>
        </p:txBody>
      </p:sp>
    </p:spTree>
    <p:extLst>
      <p:ext uri="{BB962C8B-B14F-4D97-AF65-F5344CB8AC3E}">
        <p14:creationId xmlns:p14="http://schemas.microsoft.com/office/powerpoint/2010/main" val="3606938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8D52-CF9A-E770-3B1A-0F0A6BEBF1A5}"/>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DCDAFD3-17B9-97B8-F381-14182515F08F}"/>
              </a:ext>
            </a:extLst>
          </p:cNvPr>
          <p:cNvSpPr>
            <a:spLocks noGrp="1"/>
          </p:cNvSpPr>
          <p:nvPr>
            <p:ph type="ctrTitle"/>
          </p:nvPr>
        </p:nvSpPr>
        <p:spPr>
          <a:xfrm>
            <a:off x="7973503" y="1709530"/>
            <a:ext cx="3754671" cy="2528515"/>
          </a:xfrm>
        </p:spPr>
        <p:txBody>
          <a:bodyPr/>
          <a:lstStyle/>
          <a:p>
            <a:r>
              <a:rPr lang="en-US">
                <a:ea typeface="+mj-lt"/>
                <a:cs typeface="+mj-lt"/>
              </a:rPr>
              <a:t>Creating </a:t>
            </a:r>
            <a:br>
              <a:rPr lang="en-US">
                <a:ea typeface="+mj-lt"/>
                <a:cs typeface="+mj-lt"/>
              </a:rPr>
            </a:br>
            <a:r>
              <a:rPr lang="en-US">
                <a:ea typeface="+mj-lt"/>
                <a:cs typeface="+mj-lt"/>
              </a:rPr>
              <a:t>Lifeguard </a:t>
            </a:r>
            <a:br>
              <a:rPr lang="en-US">
                <a:ea typeface="+mj-lt"/>
                <a:cs typeface="+mj-lt"/>
              </a:rPr>
            </a:br>
            <a:r>
              <a:rPr lang="en-US">
                <a:ea typeface="+mj-lt"/>
                <a:cs typeface="+mj-lt"/>
              </a:rPr>
              <a:t>Plans</a:t>
            </a:r>
            <a:endParaRPr lang="en-US" b="0">
              <a:solidFill>
                <a:srgbClr val="000000"/>
              </a:solidFill>
              <a:ea typeface="+mj-lt"/>
              <a:cs typeface="+mj-lt"/>
            </a:endParaRPr>
          </a:p>
          <a:p>
            <a:endParaRPr lang="en-US">
              <a:ea typeface="Meiryo"/>
            </a:endParaRPr>
          </a:p>
        </p:txBody>
      </p:sp>
      <p:pic>
        <p:nvPicPr>
          <p:cNvPr id="5" name="Picture Placeholder 4" descr="Free Images : ocean, military, training, helicopter, extreme sport, toy, swimmer, help, footwear ...">
            <a:extLst>
              <a:ext uri="{FF2B5EF4-FFF2-40B4-BE49-F238E27FC236}">
                <a16:creationId xmlns:a16="http://schemas.microsoft.com/office/drawing/2014/main" id="{AC49B355-5B6E-322A-2132-0082C2C38A03}"/>
              </a:ext>
            </a:extLst>
          </p:cNvPr>
          <p:cNvPicPr>
            <a:picLocks noGrp="1" noChangeAspect="1"/>
          </p:cNvPicPr>
          <p:nvPr>
            <p:ph type="pic" sz="quarter" idx="13"/>
          </p:nvPr>
        </p:nvPicPr>
        <p:blipFill>
          <a:blip r:embed="rId3"/>
          <a:srcRect t="5560" b="5560"/>
          <a:stretch/>
        </p:blipFill>
        <p:spPr/>
      </p:pic>
      <p:sp>
        <p:nvSpPr>
          <p:cNvPr id="6" name="TextBox 5">
            <a:extLst>
              <a:ext uri="{FF2B5EF4-FFF2-40B4-BE49-F238E27FC236}">
                <a16:creationId xmlns:a16="http://schemas.microsoft.com/office/drawing/2014/main" id="{2CF5727A-8917-34E2-22B7-00F1F19AF472}"/>
              </a:ext>
            </a:extLst>
          </p:cNvPr>
          <p:cNvSpPr txBox="1"/>
          <p:nvPr/>
        </p:nvSpPr>
        <p:spPr>
          <a:xfrm>
            <a:off x="7967869" y="4273826"/>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404040"/>
                </a:solidFill>
                <a:ea typeface="+mn-lt"/>
                <a:cs typeface="+mn-lt"/>
              </a:rPr>
              <a:t>Compliant with regulation</a:t>
            </a:r>
            <a:endParaRPr lang="en-US" sz="2000" dirty="0">
              <a:ea typeface="+mn-lt"/>
              <a:cs typeface="+mn-lt"/>
            </a:endParaRPr>
          </a:p>
          <a:p>
            <a:pPr algn="l"/>
            <a:endParaRPr lang="en-US" sz="2000" dirty="0">
              <a:ea typeface="Meiryo"/>
            </a:endParaRPr>
          </a:p>
        </p:txBody>
      </p:sp>
    </p:spTree>
    <p:extLst>
      <p:ext uri="{BB962C8B-B14F-4D97-AF65-F5344CB8AC3E}">
        <p14:creationId xmlns:p14="http://schemas.microsoft.com/office/powerpoint/2010/main" val="3869289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2D5E72-0D04-E84B-F23C-69CAC3E5CC73}"/>
              </a:ext>
            </a:extLst>
          </p:cNvPr>
          <p:cNvSpPr>
            <a:spLocks noGrp="1"/>
          </p:cNvSpPr>
          <p:nvPr>
            <p:ph type="ctrTitle"/>
          </p:nvPr>
        </p:nvSpPr>
        <p:spPr>
          <a:xfrm>
            <a:off x="7973504" y="1120058"/>
            <a:ext cx="3812179" cy="918252"/>
          </a:xfrm>
        </p:spPr>
        <p:txBody>
          <a:bodyPr anchor="b">
            <a:normAutofit/>
          </a:bodyPr>
          <a:lstStyle/>
          <a:p>
            <a:r>
              <a:rPr lang="en-US">
                <a:solidFill>
                  <a:schemeClr val="tx2"/>
                </a:solidFill>
              </a:rPr>
              <a:t>Section 1-3 </a:t>
            </a:r>
            <a:endParaRPr lang="en-US">
              <a:solidFill>
                <a:schemeClr val="tx2"/>
              </a:solidFill>
              <a:ea typeface="Meiryo"/>
            </a:endParaRPr>
          </a:p>
        </p:txBody>
      </p:sp>
      <p:sp>
        <p:nvSpPr>
          <p:cNvPr id="12" name="Subtitle 2">
            <a:extLst>
              <a:ext uri="{FF2B5EF4-FFF2-40B4-BE49-F238E27FC236}">
                <a16:creationId xmlns:a16="http://schemas.microsoft.com/office/drawing/2014/main" id="{30230083-A51C-B973-4825-53F898BCF909}"/>
              </a:ext>
            </a:extLst>
          </p:cNvPr>
          <p:cNvSpPr>
            <a:spLocks noGrp="1"/>
          </p:cNvSpPr>
          <p:nvPr>
            <p:ph type="subTitle" idx="1"/>
          </p:nvPr>
        </p:nvSpPr>
        <p:spPr>
          <a:xfrm>
            <a:off x="7976914" y="2038311"/>
            <a:ext cx="3806919" cy="3222271"/>
          </a:xfrm>
        </p:spPr>
        <p:txBody>
          <a:bodyPr vert="horz" lIns="109728" tIns="109728" rIns="109728" bIns="91440" rtlCol="0" anchor="t">
            <a:noAutofit/>
          </a:bodyPr>
          <a:lstStyle/>
          <a:p>
            <a:pPr marL="457200" indent="-457200">
              <a:lnSpc>
                <a:spcPct val="130000"/>
              </a:lnSpc>
              <a:buAutoNum type="arabicPeriod"/>
            </a:pPr>
            <a:r>
              <a:rPr lang="en-US" sz="1800">
                <a:solidFill>
                  <a:schemeClr val="tx2"/>
                </a:solidFill>
              </a:rPr>
              <a:t>List each venue name, permit number, square footage, &amp; capacity</a:t>
            </a:r>
            <a:endParaRPr lang="en-US" sz="1800">
              <a:solidFill>
                <a:schemeClr val="tx2"/>
              </a:solidFill>
              <a:ea typeface="Meiryo"/>
            </a:endParaRPr>
          </a:p>
          <a:p>
            <a:pPr marL="342900" indent="-342900">
              <a:lnSpc>
                <a:spcPct val="130000"/>
              </a:lnSpc>
              <a:buAutoNum type="arabicPeriod"/>
            </a:pPr>
            <a:r>
              <a:rPr lang="en-US" sz="1800">
                <a:solidFill>
                  <a:schemeClr val="tx2"/>
                </a:solidFill>
              </a:rPr>
              <a:t>Provide hours of operation, operating season, &amp; number of lifeguards </a:t>
            </a:r>
            <a:endParaRPr lang="en-US" sz="1800">
              <a:solidFill>
                <a:schemeClr val="tx2"/>
              </a:solidFill>
              <a:ea typeface="Meiryo"/>
            </a:endParaRPr>
          </a:p>
          <a:p>
            <a:pPr marL="342900" indent="-342900">
              <a:lnSpc>
                <a:spcPct val="130000"/>
              </a:lnSpc>
              <a:buAutoNum type="arabicPeriod"/>
            </a:pPr>
            <a:r>
              <a:rPr lang="en-US" sz="1800">
                <a:solidFill>
                  <a:schemeClr val="tx2"/>
                </a:solidFill>
              </a:rPr>
              <a:t>Provide diagram of each venue with lifeguard placement and zone.</a:t>
            </a:r>
            <a:endParaRPr lang="en-US" sz="1800">
              <a:solidFill>
                <a:schemeClr val="tx2"/>
              </a:solidFill>
              <a:ea typeface="Meiryo"/>
            </a:endParaRPr>
          </a:p>
        </p:txBody>
      </p:sp>
      <p:pic>
        <p:nvPicPr>
          <p:cNvPr id="13" name="Picture Placeholder 12" descr="A paper with a diagram&#10;&#10;Description automatically generated">
            <a:extLst>
              <a:ext uri="{FF2B5EF4-FFF2-40B4-BE49-F238E27FC236}">
                <a16:creationId xmlns:a16="http://schemas.microsoft.com/office/drawing/2014/main" id="{A2C18E6B-ACCD-4637-B1A7-C25738848A42}"/>
              </a:ext>
            </a:extLst>
          </p:cNvPr>
          <p:cNvPicPr>
            <a:picLocks noGrp="1" noChangeAspect="1"/>
          </p:cNvPicPr>
          <p:nvPr>
            <p:ph type="pic" sz="quarter" idx="13"/>
          </p:nvPr>
        </p:nvPicPr>
        <p:blipFill rotWithShape="1">
          <a:blip r:embed="rId3"/>
          <a:srcRect l="31" t="11177" b="12817"/>
          <a:stretch/>
        </p:blipFill>
        <p:spPr>
          <a:xfrm>
            <a:off x="-2544" y="3050"/>
            <a:ext cx="7517594" cy="6848046"/>
          </a:xfrm>
          <a:noFill/>
        </p:spPr>
      </p:pic>
    </p:spTree>
    <p:extLst>
      <p:ext uri="{BB962C8B-B14F-4D97-AF65-F5344CB8AC3E}">
        <p14:creationId xmlns:p14="http://schemas.microsoft.com/office/powerpoint/2010/main" val="360954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2D5E72-0D04-E84B-F23C-69CAC3E5CC73}"/>
              </a:ext>
            </a:extLst>
          </p:cNvPr>
          <p:cNvSpPr>
            <a:spLocks noGrp="1"/>
          </p:cNvSpPr>
          <p:nvPr>
            <p:ph type="ctrTitle"/>
          </p:nvPr>
        </p:nvSpPr>
        <p:spPr>
          <a:xfrm>
            <a:off x="1628168" y="1057522"/>
            <a:ext cx="5003540" cy="2173433"/>
          </a:xfrm>
        </p:spPr>
        <p:txBody>
          <a:bodyPr anchor="ctr">
            <a:normAutofit/>
          </a:bodyPr>
          <a:lstStyle/>
          <a:p>
            <a:r>
              <a:rPr lang="en-US"/>
              <a:t>Section 4 </a:t>
            </a:r>
            <a:endParaRPr lang="en-US">
              <a:ea typeface="Meiryo"/>
            </a:endParaRPr>
          </a:p>
        </p:txBody>
      </p:sp>
      <p:sp>
        <p:nvSpPr>
          <p:cNvPr id="12" name="Subtitle 2">
            <a:extLst>
              <a:ext uri="{FF2B5EF4-FFF2-40B4-BE49-F238E27FC236}">
                <a16:creationId xmlns:a16="http://schemas.microsoft.com/office/drawing/2014/main" id="{30230083-A51C-B973-4825-53F898BCF909}"/>
              </a:ext>
            </a:extLst>
          </p:cNvPr>
          <p:cNvSpPr>
            <a:spLocks noGrp="1"/>
          </p:cNvSpPr>
          <p:nvPr>
            <p:ph type="subTitle" idx="1"/>
          </p:nvPr>
        </p:nvSpPr>
        <p:spPr>
          <a:xfrm>
            <a:off x="1632266" y="3751119"/>
            <a:ext cx="4999442" cy="2181257"/>
          </a:xfrm>
        </p:spPr>
        <p:txBody>
          <a:bodyPr anchor="t">
            <a:normAutofit fontScale="92500" lnSpcReduction="10000"/>
          </a:bodyPr>
          <a:lstStyle/>
          <a:p>
            <a:pPr marL="457200" indent="-457200">
              <a:lnSpc>
                <a:spcPct val="130000"/>
              </a:lnSpc>
              <a:buFont typeface="Arial" panose="020B0503020204020204" pitchFamily="34" charset="0"/>
              <a:buChar char="•"/>
            </a:pPr>
            <a:r>
              <a:rPr lang="en-US" sz="2000"/>
              <a:t>Rotation schedule vs written rotation</a:t>
            </a:r>
          </a:p>
          <a:p>
            <a:pPr marL="457200" indent="-457200">
              <a:lnSpc>
                <a:spcPct val="130000"/>
              </a:lnSpc>
              <a:buFont typeface="Arial" panose="020B0503020204020204" pitchFamily="34" charset="0"/>
              <a:buChar char="•"/>
            </a:pPr>
            <a:r>
              <a:rPr lang="en-US" sz="2000">
                <a:ea typeface="Meiryo"/>
              </a:rPr>
              <a:t>Lifeguard responsibilities &amp; Supervisor responsibilities</a:t>
            </a:r>
            <a:endParaRPr lang="en-US" sz="2000"/>
          </a:p>
          <a:p>
            <a:pPr marL="457200" indent="-457200">
              <a:lnSpc>
                <a:spcPct val="130000"/>
              </a:lnSpc>
              <a:buFont typeface="Arial" panose="020B0503020204020204" pitchFamily="34" charset="0"/>
              <a:buChar char="•"/>
            </a:pPr>
            <a:r>
              <a:rPr lang="en-US" sz="2000"/>
              <a:t>Rotation procedures</a:t>
            </a:r>
            <a:endParaRPr lang="en-US" sz="2000">
              <a:ea typeface="Meiryo"/>
            </a:endParaRPr>
          </a:p>
          <a:p>
            <a:pPr lvl="3" indent="0">
              <a:lnSpc>
                <a:spcPct val="130000"/>
              </a:lnSpc>
              <a:buNone/>
            </a:pPr>
            <a:endParaRPr lang="en-US" sz="2000" i="0"/>
          </a:p>
        </p:txBody>
      </p:sp>
      <p:pic>
        <p:nvPicPr>
          <p:cNvPr id="4" name="Picture Placeholder 3" descr="A document with a grid&#10;&#10;Description automatically generated">
            <a:extLst>
              <a:ext uri="{FF2B5EF4-FFF2-40B4-BE49-F238E27FC236}">
                <a16:creationId xmlns:a16="http://schemas.microsoft.com/office/drawing/2014/main" id="{897C7968-1C3D-741B-9D76-F9AD19E41ECC}"/>
              </a:ext>
            </a:extLst>
          </p:cNvPr>
          <p:cNvPicPr>
            <a:picLocks noGrp="1" noChangeAspect="1"/>
          </p:cNvPicPr>
          <p:nvPr>
            <p:ph type="pic" sz="quarter" idx="13"/>
          </p:nvPr>
        </p:nvPicPr>
        <p:blipFill rotWithShape="1">
          <a:blip r:embed="rId3"/>
          <a:srcRect t="393" r="1" b="1"/>
          <a:stretch/>
        </p:blipFill>
        <p:spPr>
          <a:xfrm>
            <a:off x="6859936" y="-2"/>
            <a:ext cx="5332064" cy="6858002"/>
          </a:xfrm>
          <a:noFill/>
        </p:spPr>
      </p:pic>
    </p:spTree>
    <p:extLst>
      <p:ext uri="{BB962C8B-B14F-4D97-AF65-F5344CB8AC3E}">
        <p14:creationId xmlns:p14="http://schemas.microsoft.com/office/powerpoint/2010/main" val="321733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2D5E72-0D04-E84B-F23C-69CAC3E5CC73}"/>
              </a:ext>
            </a:extLst>
          </p:cNvPr>
          <p:cNvSpPr>
            <a:spLocks noGrp="1"/>
          </p:cNvSpPr>
          <p:nvPr>
            <p:ph type="title"/>
          </p:nvPr>
        </p:nvSpPr>
        <p:spPr>
          <a:xfrm>
            <a:off x="787178" y="1475399"/>
            <a:ext cx="6623040" cy="791861"/>
          </a:xfrm>
        </p:spPr>
        <p:txBody>
          <a:bodyPr anchor="ctr">
            <a:normAutofit/>
          </a:bodyPr>
          <a:lstStyle/>
          <a:p>
            <a:pPr>
              <a:lnSpc>
                <a:spcPct val="140000"/>
              </a:lnSpc>
            </a:pPr>
            <a:r>
              <a:rPr lang="en-US" sz="2800"/>
              <a:t>Section 5</a:t>
            </a:r>
          </a:p>
        </p:txBody>
      </p:sp>
      <p:sp>
        <p:nvSpPr>
          <p:cNvPr id="12" name="Subtitle 2">
            <a:extLst>
              <a:ext uri="{FF2B5EF4-FFF2-40B4-BE49-F238E27FC236}">
                <a16:creationId xmlns:a16="http://schemas.microsoft.com/office/drawing/2014/main" id="{30230083-A51C-B973-4825-53F898BCF909}"/>
              </a:ext>
            </a:extLst>
          </p:cNvPr>
          <p:cNvSpPr>
            <a:spLocks noGrp="1"/>
          </p:cNvSpPr>
          <p:nvPr>
            <p:ph idx="1"/>
          </p:nvPr>
        </p:nvSpPr>
        <p:spPr>
          <a:xfrm>
            <a:off x="787179" y="2502047"/>
            <a:ext cx="6623039" cy="3030599"/>
          </a:xfrm>
        </p:spPr>
        <p:txBody>
          <a:bodyPr anchor="t">
            <a:normAutofit/>
          </a:bodyPr>
          <a:lstStyle/>
          <a:p>
            <a:pPr marL="457200" indent="-457200">
              <a:lnSpc>
                <a:spcPct val="130000"/>
              </a:lnSpc>
              <a:buAutoNum type="alphaUcPeriod"/>
            </a:pPr>
            <a:r>
              <a:rPr lang="en-US" sz="1700"/>
              <a:t>Safety equipment and location </a:t>
            </a:r>
          </a:p>
          <a:p>
            <a:pPr marL="457200" indent="-457200">
              <a:lnSpc>
                <a:spcPct val="130000"/>
              </a:lnSpc>
              <a:buAutoNum type="alphaUcPeriod"/>
            </a:pPr>
            <a:r>
              <a:rPr lang="en-US" sz="1700"/>
              <a:t>Lifeguard qualification and location of certificates </a:t>
            </a:r>
            <a:endParaRPr lang="en-US" sz="1700">
              <a:ea typeface="Meiryo"/>
            </a:endParaRPr>
          </a:p>
          <a:p>
            <a:pPr marL="342900" indent="-342900">
              <a:lnSpc>
                <a:spcPct val="130000"/>
              </a:lnSpc>
              <a:buAutoNum type="alphaUcPeriod"/>
            </a:pPr>
            <a:r>
              <a:rPr lang="en-US" sz="1700">
                <a:ea typeface="Meiryo"/>
              </a:rPr>
              <a:t>Other requirements or information.</a:t>
            </a:r>
          </a:p>
        </p:txBody>
      </p:sp>
      <p:pic>
        <p:nvPicPr>
          <p:cNvPr id="4" name="Picture Placeholder 3" descr="A screenshot of a document&#10;&#10;Description automatically generated">
            <a:extLst>
              <a:ext uri="{FF2B5EF4-FFF2-40B4-BE49-F238E27FC236}">
                <a16:creationId xmlns:a16="http://schemas.microsoft.com/office/drawing/2014/main" id="{A15D758D-AB9C-85AE-8C2B-D03D4E5F1EBB}"/>
              </a:ext>
            </a:extLst>
          </p:cNvPr>
          <p:cNvPicPr>
            <a:picLocks noGrp="1" noChangeAspect="1"/>
          </p:cNvPicPr>
          <p:nvPr>
            <p:ph type="pic" sz="quarter" idx="13"/>
          </p:nvPr>
        </p:nvPicPr>
        <p:blipFill>
          <a:blip r:embed="rId3"/>
          <a:srcRect t="3235" b="3235"/>
          <a:stretch/>
        </p:blipFill>
        <p:spPr>
          <a:xfrm>
            <a:off x="8208530" y="1071054"/>
            <a:ext cx="3911778" cy="5037857"/>
          </a:xfrm>
        </p:spPr>
      </p:pic>
    </p:spTree>
    <p:extLst>
      <p:ext uri="{BB962C8B-B14F-4D97-AF65-F5344CB8AC3E}">
        <p14:creationId xmlns:p14="http://schemas.microsoft.com/office/powerpoint/2010/main" val="4087791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ctrTitle"/>
          </p:nvPr>
        </p:nvSpPr>
        <p:spPr>
          <a:xfrm>
            <a:off x="7973503" y="1709530"/>
            <a:ext cx="3754671" cy="3132364"/>
          </a:xfrm>
        </p:spPr>
        <p:txBody>
          <a:bodyPr>
            <a:normAutofit/>
          </a:bodyPr>
          <a:lstStyle/>
          <a:p>
            <a:r>
              <a:rPr lang="en-US" sz="4000"/>
              <a:t>Third</a:t>
            </a:r>
            <a:br>
              <a:rPr lang="en-US" sz="4000"/>
            </a:br>
            <a:r>
              <a:rPr lang="en-US" sz="4000"/>
              <a:t>Party Lifeguard </a:t>
            </a:r>
            <a:br>
              <a:rPr lang="en-US" sz="4000"/>
            </a:br>
            <a:r>
              <a:rPr lang="en-US" sz="4000">
                <a:ea typeface="Meiryo"/>
              </a:rPr>
              <a:t>Companies</a:t>
            </a:r>
          </a:p>
        </p:txBody>
      </p:sp>
      <p:pic>
        <p:nvPicPr>
          <p:cNvPr id="4" name="Picture Placeholder 3" descr="Firemen in a huddle">
            <a:extLst>
              <a:ext uri="{FF2B5EF4-FFF2-40B4-BE49-F238E27FC236}">
                <a16:creationId xmlns:a16="http://schemas.microsoft.com/office/drawing/2014/main" id="{CFBBC804-298D-14AE-077F-B27CB421E89D}"/>
              </a:ext>
            </a:extLst>
          </p:cNvPr>
          <p:cNvPicPr>
            <a:picLocks noGrp="1" noChangeAspect="1"/>
          </p:cNvPicPr>
          <p:nvPr>
            <p:ph type="pic" sz="quarter" idx="13"/>
          </p:nvPr>
        </p:nvPicPr>
        <p:blipFill>
          <a:blip r:embed="rId3"/>
          <a:srcRect l="7" r="7"/>
          <a:stretch/>
        </p:blipFill>
        <p:spPr/>
      </p:pic>
    </p:spTree>
    <p:extLst>
      <p:ext uri="{BB962C8B-B14F-4D97-AF65-F5344CB8AC3E}">
        <p14:creationId xmlns:p14="http://schemas.microsoft.com/office/powerpoint/2010/main" val="2779792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AE870-91CC-FFE0-57C8-DA049A53DB0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61A1425-544E-32AB-4224-6EB1FBD70C0A}"/>
              </a:ext>
            </a:extLst>
          </p:cNvPr>
          <p:cNvSpPr>
            <a:spLocks noGrp="1"/>
          </p:cNvSpPr>
          <p:nvPr>
            <p:ph type="ctrTitle"/>
          </p:nvPr>
        </p:nvSpPr>
        <p:spPr>
          <a:xfrm>
            <a:off x="7973503" y="1709530"/>
            <a:ext cx="3754671" cy="2528515"/>
          </a:xfrm>
        </p:spPr>
        <p:txBody>
          <a:bodyPr/>
          <a:lstStyle/>
          <a:p>
            <a:r>
              <a:rPr lang="en-US"/>
              <a:t>Industry Meeting Topic Discussion</a:t>
            </a:r>
          </a:p>
        </p:txBody>
      </p:sp>
      <p:sp>
        <p:nvSpPr>
          <p:cNvPr id="15" name="Subtitle 14">
            <a:extLst>
              <a:ext uri="{FF2B5EF4-FFF2-40B4-BE49-F238E27FC236}">
                <a16:creationId xmlns:a16="http://schemas.microsoft.com/office/drawing/2014/main" id="{AE322697-6135-095C-4617-637403F5C428}"/>
              </a:ext>
            </a:extLst>
          </p:cNvPr>
          <p:cNvSpPr>
            <a:spLocks noGrp="1"/>
          </p:cNvSpPr>
          <p:nvPr>
            <p:ph type="subTitle" idx="1"/>
          </p:nvPr>
        </p:nvSpPr>
        <p:spPr>
          <a:xfrm>
            <a:off x="7976914" y="4238046"/>
            <a:ext cx="3806919" cy="1741404"/>
          </a:xfrm>
        </p:spPr>
        <p:txBody>
          <a:bodyPr/>
          <a:lstStyle/>
          <a:p>
            <a:r>
              <a:rPr lang="en-US"/>
              <a:t>What would you like to see and talk about?</a:t>
            </a:r>
          </a:p>
        </p:txBody>
      </p:sp>
      <p:pic>
        <p:nvPicPr>
          <p:cNvPr id="5" name="Picture Placeholder 4" descr="People in the middle of a circular room ">
            <a:extLst>
              <a:ext uri="{FF2B5EF4-FFF2-40B4-BE49-F238E27FC236}">
                <a16:creationId xmlns:a16="http://schemas.microsoft.com/office/drawing/2014/main" id="{173CE050-DA00-CBB0-AB6B-E2D19D5C475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 y="1095509"/>
            <a:ext cx="7519932" cy="5016892"/>
          </a:xfrm>
        </p:spPr>
      </p:pic>
    </p:spTree>
    <p:extLst>
      <p:ext uri="{BB962C8B-B14F-4D97-AF65-F5344CB8AC3E}">
        <p14:creationId xmlns:p14="http://schemas.microsoft.com/office/powerpoint/2010/main" val="358063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8D52-CF9A-E770-3B1A-0F0A6BEBF1A5}"/>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DCDAFD3-17B9-97B8-F381-14182515F08F}"/>
              </a:ext>
            </a:extLst>
          </p:cNvPr>
          <p:cNvSpPr>
            <a:spLocks noGrp="1"/>
          </p:cNvSpPr>
          <p:nvPr>
            <p:ph type="ctrTitle"/>
          </p:nvPr>
        </p:nvSpPr>
        <p:spPr>
          <a:xfrm>
            <a:off x="7973503" y="1709530"/>
            <a:ext cx="3754671" cy="2528515"/>
          </a:xfrm>
        </p:spPr>
        <p:txBody>
          <a:bodyPr/>
          <a:lstStyle/>
          <a:p>
            <a:r>
              <a:rPr lang="en-US"/>
              <a:t>Question &amp; Answer</a:t>
            </a:r>
          </a:p>
        </p:txBody>
      </p:sp>
      <p:pic>
        <p:nvPicPr>
          <p:cNvPr id="4" name="Picture Placeholder 3" descr="Back of people's heads and raised hands at corporate presentation with speaker and whiteboard out of focus in background">
            <a:extLst>
              <a:ext uri="{FF2B5EF4-FFF2-40B4-BE49-F238E27FC236}">
                <a16:creationId xmlns:a16="http://schemas.microsoft.com/office/drawing/2014/main" id="{F3B84D30-161F-2B32-95A9-3D6D216F7DF7}"/>
              </a:ext>
            </a:extLst>
          </p:cNvPr>
          <p:cNvPicPr>
            <a:picLocks noGrp="1" noChangeAspect="1"/>
          </p:cNvPicPr>
          <p:nvPr>
            <p:ph type="pic" sz="quarter" idx="13"/>
          </p:nvPr>
        </p:nvPicPr>
        <p:blipFill>
          <a:blip r:embed="rId3"/>
          <a:srcRect l="113" r="113"/>
          <a:stretch/>
        </p:blipFill>
        <p:spPr/>
      </p:pic>
    </p:spTree>
    <p:extLst>
      <p:ext uri="{BB962C8B-B14F-4D97-AF65-F5344CB8AC3E}">
        <p14:creationId xmlns:p14="http://schemas.microsoft.com/office/powerpoint/2010/main" val="4146756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E180-C1A3-1538-32D4-1D01D2F102F1}"/>
              </a:ext>
            </a:extLst>
          </p:cNvPr>
          <p:cNvSpPr>
            <a:spLocks noGrp="1"/>
          </p:cNvSpPr>
          <p:nvPr>
            <p:ph type="ctrTitle"/>
          </p:nvPr>
        </p:nvSpPr>
        <p:spPr>
          <a:xfrm>
            <a:off x="1628168" y="1057522"/>
            <a:ext cx="5003540" cy="2173433"/>
          </a:xfrm>
        </p:spPr>
        <p:txBody>
          <a:bodyPr vert="horz" lIns="91440" tIns="45720" rIns="91440" bIns="45720" rtlCol="0" anchor="ctr">
            <a:normAutofit/>
          </a:bodyPr>
          <a:lstStyle/>
          <a:p>
            <a:pPr>
              <a:lnSpc>
                <a:spcPct val="90000"/>
              </a:lnSpc>
            </a:pPr>
            <a:r>
              <a:rPr lang="en-US" sz="3700" kern="1200"/>
              <a:t>Proper Technique for Water Quality Testing</a:t>
            </a:r>
          </a:p>
        </p:txBody>
      </p:sp>
      <p:pic>
        <p:nvPicPr>
          <p:cNvPr id="11" name="Picture 10" descr="A pipette putting a sample in vials">
            <a:extLst>
              <a:ext uri="{FF2B5EF4-FFF2-40B4-BE49-F238E27FC236}">
                <a16:creationId xmlns:a16="http://schemas.microsoft.com/office/drawing/2014/main" id="{327CF311-F8C3-56DF-54A0-71DD176388DF}"/>
              </a:ext>
            </a:extLst>
          </p:cNvPr>
          <p:cNvPicPr>
            <a:picLocks noChangeAspect="1"/>
          </p:cNvPicPr>
          <p:nvPr/>
        </p:nvPicPr>
        <p:blipFill rotWithShape="1">
          <a:blip r:embed="rId3"/>
          <a:srcRect l="24317" r="23861" b="-4"/>
          <a:stretch/>
        </p:blipFill>
        <p:spPr>
          <a:xfrm>
            <a:off x="6859936" y="-2"/>
            <a:ext cx="53320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a:noFill/>
        </p:spPr>
      </p:pic>
    </p:spTree>
    <p:extLst>
      <p:ext uri="{BB962C8B-B14F-4D97-AF65-F5344CB8AC3E}">
        <p14:creationId xmlns:p14="http://schemas.microsoft.com/office/powerpoint/2010/main" val="3464195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y and blue patterns">
            <a:extLst>
              <a:ext uri="{FF2B5EF4-FFF2-40B4-BE49-F238E27FC236}">
                <a16:creationId xmlns:a16="http://schemas.microsoft.com/office/drawing/2014/main" id="{5F4C8A6D-7CEF-FE2F-65F1-9B0FA7738528}"/>
              </a:ext>
            </a:extLst>
          </p:cNvPr>
          <p:cNvPicPr>
            <a:picLocks noGrp="1" noChangeAspect="1"/>
          </p:cNvPicPr>
          <p:nvPr>
            <p:ph type="pic" sz="quarter" idx="13"/>
          </p:nvPr>
        </p:nvPicPr>
        <p:blipFill rotWithShape="1">
          <a:blip r:embed="rId3"/>
          <a:srcRect t="-2521" r="-118" b="2311"/>
          <a:stretch/>
        </p:blipFill>
        <p:spPr>
          <a:xfrm>
            <a:off x="20" y="-172518"/>
            <a:ext cx="12192001" cy="7030555"/>
          </a:xfrm>
          <a:noFill/>
        </p:spPr>
      </p:pic>
      <p:sp>
        <p:nvSpPr>
          <p:cNvPr id="41" name="Title 40">
            <a:extLst>
              <a:ext uri="{FF2B5EF4-FFF2-40B4-BE49-F238E27FC236}">
                <a16:creationId xmlns:a16="http://schemas.microsoft.com/office/drawing/2014/main" id="{1B3AD758-B43F-43DC-8A29-B21D2FA57DB1}"/>
              </a:ext>
            </a:extLst>
          </p:cNvPr>
          <p:cNvSpPr>
            <a:spLocks noGrp="1"/>
          </p:cNvSpPr>
          <p:nvPr>
            <p:ph type="title"/>
          </p:nvPr>
        </p:nvSpPr>
        <p:spPr>
          <a:xfrm>
            <a:off x="-1725" y="1095508"/>
            <a:ext cx="4606535" cy="3936931"/>
          </a:xfrm>
        </p:spPr>
        <p:txBody>
          <a:bodyPr anchor="b">
            <a:normAutofit/>
          </a:bodyPr>
          <a:lstStyle/>
          <a:p>
            <a:r>
              <a:rPr lang="en-US" sz="3300"/>
              <a:t>IF EVERYONE IS MOVING FORWARD TOGETHER, THEN SUCCESS TAKES CARE OF ITSELF</a:t>
            </a:r>
          </a:p>
        </p:txBody>
      </p:sp>
      <p:sp>
        <p:nvSpPr>
          <p:cNvPr id="42" name="Text Placeholder 41">
            <a:extLst>
              <a:ext uri="{FF2B5EF4-FFF2-40B4-BE49-F238E27FC236}">
                <a16:creationId xmlns:a16="http://schemas.microsoft.com/office/drawing/2014/main" id="{1D83C2FF-8BF9-4D9A-90A2-5676AC906E6E}"/>
              </a:ext>
            </a:extLst>
          </p:cNvPr>
          <p:cNvSpPr>
            <a:spLocks noGrp="1"/>
          </p:cNvSpPr>
          <p:nvPr>
            <p:ph type="body" sz="quarter" idx="14"/>
          </p:nvPr>
        </p:nvSpPr>
        <p:spPr>
          <a:xfrm>
            <a:off x="-1726" y="5032439"/>
            <a:ext cx="4606535" cy="1079962"/>
          </a:xfrm>
        </p:spPr>
        <p:txBody>
          <a:bodyPr anchor="ctr">
            <a:normAutofit/>
          </a:bodyPr>
          <a:lstStyle/>
          <a:p>
            <a:r>
              <a:rPr lang="en-US"/>
              <a:t>Henry Ford</a:t>
            </a:r>
          </a:p>
        </p:txBody>
      </p:sp>
    </p:spTree>
    <p:extLst>
      <p:ext uri="{BB962C8B-B14F-4D97-AF65-F5344CB8AC3E}">
        <p14:creationId xmlns:p14="http://schemas.microsoft.com/office/powerpoint/2010/main" val="318511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1434622" y="1138041"/>
            <a:ext cx="4862811" cy="2019488"/>
          </a:xfrm>
        </p:spPr>
        <p:txBody>
          <a:bodyPr/>
          <a:lstStyle/>
          <a:p>
            <a:r>
              <a:rPr lang="en-US"/>
              <a:t>THANK YOU</a:t>
            </a:r>
          </a:p>
        </p:txBody>
      </p:sp>
      <p:pic>
        <p:nvPicPr>
          <p:cNvPr id="32" name="Picture Placeholder 31" descr="Two people working on a laptop and tablet with graphs and tables ">
            <a:extLst>
              <a:ext uri="{FF2B5EF4-FFF2-40B4-BE49-F238E27FC236}">
                <a16:creationId xmlns:a16="http://schemas.microsoft.com/office/drawing/2014/main" id="{C4A8B214-180D-446B-9616-62B7371F3DD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858023" y="4941"/>
            <a:ext cx="5333977" cy="3392053"/>
          </a:xfrm>
        </p:spPr>
      </p:pic>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6926687" y="3525776"/>
            <a:ext cx="5139978" cy="3262660"/>
          </a:xfrm>
        </p:spPr>
        <p:txBody>
          <a:bodyPr>
            <a:normAutofit fontScale="70000" lnSpcReduction="20000"/>
          </a:bodyPr>
          <a:lstStyle/>
          <a:p>
            <a:r>
              <a:rPr lang="en-US" dirty="0"/>
              <a:t>Alicia Mitchell  mitchella@snhd.org</a:t>
            </a:r>
            <a:endParaRPr lang="en-US" dirty="0">
              <a:ea typeface="Meiryo"/>
            </a:endParaRPr>
          </a:p>
          <a:p>
            <a:endParaRPr lang="en-US" dirty="0">
              <a:ea typeface="Meiryo"/>
            </a:endParaRPr>
          </a:p>
          <a:p>
            <a:r>
              <a:rPr lang="en-US" dirty="0">
                <a:ea typeface="Meiryo"/>
              </a:rPr>
              <a:t>Ignacio </a:t>
            </a:r>
            <a:r>
              <a:rPr lang="en-US" dirty="0" err="1">
                <a:ea typeface="Meiryo"/>
              </a:rPr>
              <a:t>Leycegui</a:t>
            </a:r>
            <a:r>
              <a:rPr lang="en-US" dirty="0">
                <a:ea typeface="Meiryo"/>
              </a:rPr>
              <a:t> leycegui@snhd.org</a:t>
            </a:r>
          </a:p>
          <a:p>
            <a:endParaRPr lang="en-US">
              <a:ea typeface="Meiryo"/>
            </a:endParaRPr>
          </a:p>
          <a:p>
            <a:r>
              <a:rPr lang="en-US" dirty="0">
                <a:ea typeface="Meiryo"/>
              </a:rPr>
              <a:t>Candice Stirling stirling@snhd.org </a:t>
            </a:r>
          </a:p>
          <a:p>
            <a:endParaRPr lang="en-US" dirty="0">
              <a:ea typeface="Meiryo"/>
            </a:endParaRPr>
          </a:p>
          <a:p>
            <a:r>
              <a:rPr lang="en-US" dirty="0">
                <a:ea typeface="Meiryo"/>
              </a:rPr>
              <a:t>Linda Nguyen  nguyen@snhd.org</a:t>
            </a:r>
          </a:p>
          <a:p>
            <a:endParaRPr lang="en-US" dirty="0">
              <a:ea typeface="Meiryo"/>
            </a:endParaRPr>
          </a:p>
          <a:p>
            <a:r>
              <a:rPr lang="en-US" dirty="0">
                <a:ea typeface="Meiryo"/>
              </a:rPr>
              <a:t>www.Snhd.info aquatic@snhd.org</a:t>
            </a:r>
            <a:endParaRPr lang="en-US" dirty="0"/>
          </a:p>
          <a:p>
            <a:endParaRPr lang="en-US" dirty="0">
              <a:ea typeface="Meiryo"/>
            </a:endParaRPr>
          </a:p>
          <a:p>
            <a:endParaRPr lang="en-US" dirty="0">
              <a:ea typeface="Meiryo"/>
            </a:endParaRPr>
          </a:p>
          <a:p>
            <a:endParaRPr lang="en-US">
              <a:ea typeface="Meiryo"/>
            </a:endParaRPr>
          </a:p>
        </p:txBody>
      </p:sp>
      <p:pic>
        <p:nvPicPr>
          <p:cNvPr id="18" name="Picture Placeholder 17" descr="Dominoes falling in a row">
            <a:extLst>
              <a:ext uri="{FF2B5EF4-FFF2-40B4-BE49-F238E27FC236}">
                <a16:creationId xmlns:a16="http://schemas.microsoft.com/office/drawing/2014/main" id="{17EA6DAC-BB8A-1813-FB74-42792FDC8D93}"/>
              </a:ext>
            </a:extLst>
          </p:cNvPr>
          <p:cNvPicPr>
            <a:picLocks noGrp="1" noChangeAspect="1"/>
          </p:cNvPicPr>
          <p:nvPr>
            <p:ph type="pic" sz="quarter" idx="13"/>
          </p:nvPr>
        </p:nvPicPr>
        <p:blipFill>
          <a:blip r:embed="rId4"/>
          <a:srcRect t="10480" b="10480"/>
          <a:stretch/>
        </p:blipFill>
        <p:spPr/>
      </p:pic>
    </p:spTree>
    <p:extLst>
      <p:ext uri="{BB962C8B-B14F-4D97-AF65-F5344CB8AC3E}">
        <p14:creationId xmlns:p14="http://schemas.microsoft.com/office/powerpoint/2010/main" val="79820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438E79-A311-7F36-0F82-46AA3C1A55B6}"/>
              </a:ext>
            </a:extLst>
          </p:cNvPr>
          <p:cNvSpPr>
            <a:spLocks noGrp="1"/>
          </p:cNvSpPr>
          <p:nvPr>
            <p:ph type="ctrTitle"/>
          </p:nvPr>
        </p:nvSpPr>
        <p:spPr>
          <a:xfrm>
            <a:off x="7930371" y="1062549"/>
            <a:ext cx="3754671" cy="1292062"/>
          </a:xfrm>
        </p:spPr>
        <p:txBody>
          <a:bodyPr>
            <a:normAutofit fontScale="90000"/>
          </a:bodyPr>
          <a:lstStyle/>
          <a:p>
            <a:pPr algn="ctr"/>
            <a:r>
              <a:rPr lang="en-US"/>
              <a:t>Good Techniques</a:t>
            </a:r>
          </a:p>
        </p:txBody>
      </p:sp>
      <p:sp>
        <p:nvSpPr>
          <p:cNvPr id="5" name="Content Placeholder 4">
            <a:extLst>
              <a:ext uri="{FF2B5EF4-FFF2-40B4-BE49-F238E27FC236}">
                <a16:creationId xmlns:a16="http://schemas.microsoft.com/office/drawing/2014/main" id="{4F744EF2-123D-4CC0-16CE-B74B1B8B283A}"/>
              </a:ext>
            </a:extLst>
          </p:cNvPr>
          <p:cNvSpPr>
            <a:spLocks noGrp="1"/>
          </p:cNvSpPr>
          <p:nvPr>
            <p:ph type="subTitle" idx="1"/>
          </p:nvPr>
        </p:nvSpPr>
        <p:spPr>
          <a:xfrm>
            <a:off x="8063178" y="2354612"/>
            <a:ext cx="3806919" cy="3495441"/>
          </a:xfrm>
        </p:spPr>
        <p:txBody>
          <a:bodyPr>
            <a:normAutofit fontScale="92500" lnSpcReduction="20000"/>
          </a:bodyPr>
          <a:lstStyle/>
          <a:p>
            <a:pPr marL="342900" indent="-342900" defTabSz="585216">
              <a:lnSpc>
                <a:spcPct val="100000"/>
              </a:lnSpc>
              <a:spcBef>
                <a:spcPts val="0"/>
              </a:spcBef>
              <a:spcAft>
                <a:spcPts val="600"/>
              </a:spcAft>
              <a:buFont typeface="Arial"/>
              <a:buChar char="•"/>
              <a:defRPr/>
            </a:pPr>
            <a:r>
              <a:rPr kumimoji="0" lang="en-US" sz="2400" b="0" i="0" u="none" strike="noStrike" kern="1200" cap="none" spc="0" normalizeH="0" baseline="0" noProof="0">
                <a:ln>
                  <a:noFill/>
                </a:ln>
                <a:solidFill>
                  <a:prstClr val="black"/>
                </a:solidFill>
                <a:effectLst/>
                <a:uLnTx/>
                <a:uFillTx/>
                <a:latin typeface="Meiryo"/>
                <a:ea typeface="Meiryo"/>
              </a:rPr>
              <a:t>Location</a:t>
            </a:r>
            <a:endParaRPr lang="en-US" sz="2400">
              <a:solidFill>
                <a:prstClr val="black"/>
              </a:solidFill>
              <a:latin typeface="Meiryo"/>
              <a:ea typeface="Meiryo"/>
            </a:endParaRPr>
          </a:p>
          <a:p>
            <a:pPr marL="342900" marR="0" lvl="0" indent="-342900" algn="l" defTabSz="585216" rtl="0" eaLnBrk="1" fontAlgn="auto" latinLnBrk="0" hangingPunct="1">
              <a:lnSpc>
                <a:spcPct val="10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Meiryo"/>
                <a:ea typeface="Meiryo"/>
              </a:rPr>
              <a:t>Rinse</a:t>
            </a:r>
            <a:endParaRPr lang="en-US" sz="2400" b="0" i="0" u="none" strike="noStrike" kern="1200" cap="none" spc="0" normalizeH="0" baseline="0" noProof="0">
              <a:ln>
                <a:noFill/>
              </a:ln>
              <a:solidFill>
                <a:prstClr val="black"/>
              </a:solidFill>
              <a:effectLst/>
              <a:uLnTx/>
              <a:uFillTx/>
              <a:latin typeface="Meiryo"/>
              <a:ea typeface="Meiryo"/>
              <a:cs typeface="Calibri" panose="020F0502020204030204"/>
            </a:endParaRPr>
          </a:p>
          <a:p>
            <a:pPr marL="342900" marR="0" lvl="0" indent="-342900" algn="l" defTabSz="585216" rtl="0" eaLnBrk="1" fontAlgn="auto" latinLnBrk="0" hangingPunct="1">
              <a:lnSpc>
                <a:spcPct val="10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Meiryo"/>
                <a:ea typeface="Meiryo"/>
              </a:rPr>
              <a:t>Collect</a:t>
            </a:r>
            <a:endParaRPr lang="en-US" sz="2400" b="0" i="0" u="none" strike="noStrike" kern="1200" cap="none" spc="0" normalizeH="0" baseline="0" noProof="0">
              <a:ln>
                <a:noFill/>
              </a:ln>
              <a:solidFill>
                <a:prstClr val="black"/>
              </a:solidFill>
              <a:effectLst/>
              <a:uLnTx/>
              <a:uFillTx/>
              <a:latin typeface="Meiryo"/>
              <a:ea typeface="Meiryo"/>
              <a:cs typeface="Calibri" panose="020F0502020204030204"/>
            </a:endParaRPr>
          </a:p>
          <a:p>
            <a:pPr marL="342900" marR="0" lvl="0" indent="-342900" algn="l" defTabSz="585216" rtl="0" eaLnBrk="1" fontAlgn="auto" latinLnBrk="0" hangingPunct="1">
              <a:lnSpc>
                <a:spcPct val="100000"/>
              </a:lnSpc>
              <a:spcBef>
                <a:spcPts val="0"/>
              </a:spcBef>
              <a:spcAft>
                <a:spcPts val="600"/>
              </a:spcAft>
              <a:buClrTx/>
              <a:buSzTx/>
              <a:buFont typeface="Arial"/>
              <a:buChar char="•"/>
              <a:tabLst/>
              <a:defRPr/>
            </a:pPr>
            <a:r>
              <a:rPr lang="en-US" sz="2400" spc="0">
                <a:solidFill>
                  <a:prstClr val="black"/>
                </a:solidFill>
                <a:latin typeface="Meiryo"/>
                <a:ea typeface="Meiryo"/>
                <a:cs typeface="Calibri" panose="020F0502020204030204"/>
              </a:rPr>
              <a:t>Read</a:t>
            </a:r>
            <a:endParaRPr lang="en-US" sz="2400" b="0" i="0" u="none" strike="noStrike" kern="1200" cap="none" spc="0" normalizeH="0" baseline="0" noProof="0">
              <a:ln>
                <a:noFill/>
              </a:ln>
              <a:solidFill>
                <a:prstClr val="black"/>
              </a:solidFill>
              <a:effectLst/>
              <a:uLnTx/>
              <a:uFillTx/>
              <a:latin typeface="Meiryo"/>
              <a:ea typeface="Meiryo"/>
              <a:cs typeface="Calibri" panose="020F0502020204030204"/>
            </a:endParaRPr>
          </a:p>
          <a:p>
            <a:pPr marL="342900" marR="0" lvl="0" indent="-342900" algn="l" defTabSz="585216" rtl="0" eaLnBrk="1" fontAlgn="auto" latinLnBrk="0" hangingPunct="1">
              <a:lnSpc>
                <a:spcPct val="100000"/>
              </a:lnSpc>
              <a:spcBef>
                <a:spcPts val="0"/>
              </a:spcBef>
              <a:spcAft>
                <a:spcPts val="600"/>
              </a:spcAft>
              <a:buClrTx/>
              <a:buSzTx/>
              <a:buFont typeface="Arial"/>
              <a:buChar char="•"/>
              <a:tabLst/>
              <a:defRPr/>
            </a:pPr>
            <a:r>
              <a:rPr lang="en-US" sz="2400" spc="0">
                <a:solidFill>
                  <a:prstClr val="black"/>
                </a:solidFill>
                <a:latin typeface="Meiryo"/>
                <a:ea typeface="Meiryo"/>
                <a:cs typeface="Calibri" panose="020F0502020204030204"/>
              </a:rPr>
              <a:t>Test</a:t>
            </a:r>
            <a:endParaRPr lang="en-US" sz="2400" b="0" i="0" u="none" strike="noStrike" kern="1200" cap="none" spc="0" normalizeH="0" baseline="0" noProof="0">
              <a:ln>
                <a:noFill/>
              </a:ln>
              <a:solidFill>
                <a:prstClr val="black"/>
              </a:solidFill>
              <a:effectLst/>
              <a:uLnTx/>
              <a:uFillTx/>
              <a:latin typeface="Meiryo"/>
              <a:ea typeface="Meiryo"/>
              <a:cs typeface="Calibri" panose="020F0502020204030204"/>
            </a:endParaRPr>
          </a:p>
          <a:p>
            <a:pPr marL="0" marR="0" lvl="0" indent="0" algn="l" defTabSz="585216"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585216"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58521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Meiryo"/>
                <a:ea typeface="Meiryo"/>
              </a:rPr>
              <a:t>*Follow your instruction manual</a:t>
            </a:r>
            <a:endParaRPr lang="en-US" sz="2400" b="0" i="0" u="none" strike="noStrike" kern="1200" cap="none" spc="0" normalizeH="0" baseline="0" noProof="0">
              <a:ln>
                <a:noFill/>
              </a:ln>
              <a:solidFill>
                <a:prstClr val="black"/>
              </a:solidFill>
              <a:effectLst/>
              <a:uLnTx/>
              <a:uFillTx/>
              <a:latin typeface="Meiryo"/>
              <a:ea typeface="Meiryo"/>
              <a:cs typeface="Calibri"/>
            </a:endParaRPr>
          </a:p>
          <a:p>
            <a:endParaRPr lang="en-US"/>
          </a:p>
        </p:txBody>
      </p:sp>
      <p:pic>
        <p:nvPicPr>
          <p:cNvPr id="7" name="Content Placeholder 5" descr="A pool tester with a few colors&#10;&#10;Description automatically generated with medium confidence">
            <a:extLst>
              <a:ext uri="{FF2B5EF4-FFF2-40B4-BE49-F238E27FC236}">
                <a16:creationId xmlns:a16="http://schemas.microsoft.com/office/drawing/2014/main" id="{13A215F1-DAD6-4F39-1128-70B5F949971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8451" b="8451"/>
          <a:stretch/>
        </p:blipFill>
        <p:spPr>
          <a:prstGeom prst="rect">
            <a:avLst/>
          </a:prstGeom>
        </p:spPr>
      </p:pic>
      <p:sp>
        <p:nvSpPr>
          <p:cNvPr id="8" name="Rectangle 7">
            <a:extLst>
              <a:ext uri="{FF2B5EF4-FFF2-40B4-BE49-F238E27FC236}">
                <a16:creationId xmlns:a16="http://schemas.microsoft.com/office/drawing/2014/main" id="{5444A877-5388-6BFC-0103-20A69E4C28E7}"/>
              </a:ext>
            </a:extLst>
          </p:cNvPr>
          <p:cNvSpPr/>
          <p:nvPr/>
        </p:nvSpPr>
        <p:spPr>
          <a:xfrm>
            <a:off x="2" y="2252020"/>
            <a:ext cx="1306790" cy="1849591"/>
          </a:xfrm>
          <a:prstGeom prst="rect">
            <a:avLst/>
          </a:prstGeom>
          <a:solidFill>
            <a:srgbClr val="002363"/>
          </a:solidFill>
          <a:ln>
            <a:solidFill>
              <a:srgbClr val="0023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42865"/>
              </a:solidFill>
            </a:endParaRPr>
          </a:p>
        </p:txBody>
      </p:sp>
      <p:sp>
        <p:nvSpPr>
          <p:cNvPr id="9" name="Isosceles Triangle 8">
            <a:extLst>
              <a:ext uri="{FF2B5EF4-FFF2-40B4-BE49-F238E27FC236}">
                <a16:creationId xmlns:a16="http://schemas.microsoft.com/office/drawing/2014/main" id="{E8961732-A9B5-7EE1-1D99-031AAB810097}"/>
              </a:ext>
            </a:extLst>
          </p:cNvPr>
          <p:cNvSpPr/>
          <p:nvPr/>
        </p:nvSpPr>
        <p:spPr>
          <a:xfrm>
            <a:off x="1582950" y="2175874"/>
            <a:ext cx="231456" cy="1815004"/>
          </a:xfrm>
          <a:prstGeom prst="triangle">
            <a:avLst/>
          </a:prstGeom>
          <a:solidFill>
            <a:srgbClr val="0023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615655-FA34-C453-7307-F64174A29FDA}"/>
              </a:ext>
            </a:extLst>
          </p:cNvPr>
          <p:cNvSpPr/>
          <p:nvPr/>
        </p:nvSpPr>
        <p:spPr>
          <a:xfrm>
            <a:off x="1045030" y="2208477"/>
            <a:ext cx="653647" cy="1816934"/>
          </a:xfrm>
          <a:prstGeom prst="rect">
            <a:avLst/>
          </a:prstGeom>
          <a:solidFill>
            <a:srgbClr val="002363"/>
          </a:solidFill>
          <a:ln>
            <a:solidFill>
              <a:srgbClr val="0023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42865"/>
              </a:solidFill>
            </a:endParaRPr>
          </a:p>
        </p:txBody>
      </p:sp>
    </p:spTree>
    <p:extLst>
      <p:ext uri="{BB962C8B-B14F-4D97-AF65-F5344CB8AC3E}">
        <p14:creationId xmlns:p14="http://schemas.microsoft.com/office/powerpoint/2010/main" val="143893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02BF-73C0-92F4-C15E-918FB3D7AA8D}"/>
              </a:ext>
            </a:extLst>
          </p:cNvPr>
          <p:cNvSpPr>
            <a:spLocks noGrp="1"/>
          </p:cNvSpPr>
          <p:nvPr>
            <p:ph type="title"/>
          </p:nvPr>
        </p:nvSpPr>
        <p:spPr>
          <a:xfrm>
            <a:off x="427258" y="1593879"/>
            <a:ext cx="3411973" cy="913046"/>
          </a:xfrm>
        </p:spPr>
        <p:txBody>
          <a:bodyPr>
            <a:noAutofit/>
          </a:bodyPr>
          <a:lstStyle/>
          <a:p>
            <a:pPr algn="ctr"/>
            <a:r>
              <a:rPr lang="en-US" sz="3200"/>
              <a:t>Location</a:t>
            </a:r>
            <a:endParaRPr lang="en-US" sz="3200">
              <a:ea typeface="Meiryo"/>
            </a:endParaRPr>
          </a:p>
        </p:txBody>
      </p:sp>
      <p:sp>
        <p:nvSpPr>
          <p:cNvPr id="3" name="Content Placeholder 2">
            <a:extLst>
              <a:ext uri="{FF2B5EF4-FFF2-40B4-BE49-F238E27FC236}">
                <a16:creationId xmlns:a16="http://schemas.microsoft.com/office/drawing/2014/main" id="{7903EB32-D764-370A-A674-13FB692290DB}"/>
              </a:ext>
            </a:extLst>
          </p:cNvPr>
          <p:cNvSpPr>
            <a:spLocks noGrp="1"/>
          </p:cNvSpPr>
          <p:nvPr>
            <p:ph idx="1"/>
          </p:nvPr>
        </p:nvSpPr>
        <p:spPr>
          <a:xfrm>
            <a:off x="213000" y="1673296"/>
            <a:ext cx="4047777" cy="2623952"/>
          </a:xfrm>
        </p:spPr>
        <p:txBody>
          <a:bodyPr vert="horz" lIns="109728" tIns="109728" rIns="109728" bIns="91440" rtlCol="0" anchor="ctr">
            <a:noAutofit/>
          </a:bodyPr>
          <a:lstStyle/>
          <a:p>
            <a:pPr marL="457200" indent="-457200">
              <a:buFont typeface="Arial" panose="020B0503020204020204" pitchFamily="34" charset="0"/>
              <a:buChar char="•"/>
            </a:pPr>
            <a:endParaRPr lang="en-US" sz="2200">
              <a:solidFill>
                <a:schemeClr val="tx1"/>
              </a:solidFill>
              <a:ea typeface="Meiryo"/>
            </a:endParaRPr>
          </a:p>
          <a:p>
            <a:pPr marL="457200" indent="-457200">
              <a:buFont typeface="Arial" panose="020B0503020204020204" pitchFamily="34" charset="0"/>
              <a:buChar char="•"/>
            </a:pPr>
            <a:endParaRPr lang="en-US" sz="2200">
              <a:solidFill>
                <a:schemeClr val="tx1"/>
              </a:solidFill>
              <a:ea typeface="Meiryo"/>
            </a:endParaRPr>
          </a:p>
          <a:p>
            <a:pPr marL="457200" indent="-457200">
              <a:buFont typeface="Arial" panose="020B0503020204020204" pitchFamily="34" charset="0"/>
              <a:buChar char="•"/>
            </a:pPr>
            <a:endParaRPr lang="en-US" sz="2200">
              <a:solidFill>
                <a:schemeClr val="tx1"/>
              </a:solidFill>
              <a:ea typeface="Meiryo"/>
            </a:endParaRPr>
          </a:p>
          <a:p>
            <a:endParaRPr lang="en-US" sz="2200">
              <a:solidFill>
                <a:schemeClr val="tx1"/>
              </a:solidFill>
              <a:ea typeface="Meiryo"/>
            </a:endParaRPr>
          </a:p>
          <a:p>
            <a:endParaRPr lang="en-US" sz="2200">
              <a:solidFill>
                <a:schemeClr val="tx1"/>
              </a:solidFill>
              <a:ea typeface="Meiryo"/>
            </a:endParaRPr>
          </a:p>
          <a:p>
            <a:endParaRPr lang="en-US" sz="2200" b="0">
              <a:solidFill>
                <a:schemeClr val="tx1"/>
              </a:solidFill>
              <a:ea typeface="Meiryo"/>
            </a:endParaRPr>
          </a:p>
          <a:p>
            <a:pPr marL="457200" indent="-457200">
              <a:buFont typeface="Arial" panose="020B0503020204020204" pitchFamily="34" charset="0"/>
              <a:buChar char="•"/>
            </a:pPr>
            <a:r>
              <a:rPr lang="en-US" sz="2200" b="0">
                <a:solidFill>
                  <a:schemeClr val="tx1"/>
                </a:solidFill>
              </a:rPr>
              <a:t>A</a:t>
            </a:r>
            <a:r>
              <a:rPr lang="en-US" sz="2200" b="0" kern="1200">
                <a:solidFill>
                  <a:schemeClr val="tx1"/>
                </a:solidFill>
                <a:latin typeface="+mn-lt"/>
                <a:ea typeface="+mn-ea"/>
                <a:cs typeface="+mn-cs"/>
              </a:rPr>
              <a:t>way from return inlets</a:t>
            </a:r>
            <a:r>
              <a:rPr lang="en-US" sz="2200" b="0">
                <a:solidFill>
                  <a:schemeClr val="tx1"/>
                </a:solidFill>
              </a:rPr>
              <a:t> and</a:t>
            </a:r>
            <a:r>
              <a:rPr lang="en-US" sz="2200" b="0" kern="1200">
                <a:solidFill>
                  <a:schemeClr val="tx1"/>
                </a:solidFill>
                <a:latin typeface="+mn-lt"/>
                <a:ea typeface="+mn-ea"/>
                <a:cs typeface="+mn-cs"/>
              </a:rPr>
              <a:t> skimmer</a:t>
            </a:r>
            <a:r>
              <a:rPr lang="en-US" sz="2200" b="0">
                <a:solidFill>
                  <a:schemeClr val="tx1"/>
                </a:solidFill>
              </a:rPr>
              <a:t>s</a:t>
            </a:r>
            <a:endParaRPr lang="en-US" sz="2200" b="0">
              <a:solidFill>
                <a:schemeClr val="tx1"/>
              </a:solidFill>
              <a:ea typeface="Meiryo"/>
            </a:endParaRPr>
          </a:p>
          <a:p>
            <a:pPr marL="457200" indent="-457200">
              <a:buFont typeface="Arial" panose="020B0503020204020204" pitchFamily="34" charset="0"/>
              <a:buChar char="•"/>
            </a:pPr>
            <a:r>
              <a:rPr lang="en-US" sz="2200" b="0">
                <a:solidFill>
                  <a:schemeClr val="tx1"/>
                </a:solidFill>
                <a:ea typeface="+mn-lt"/>
                <a:cs typeface="+mn-lt"/>
              </a:rPr>
              <a:t>Between the shallow and deep end</a:t>
            </a:r>
            <a:endParaRPr lang="en-US" sz="2200" b="0">
              <a:solidFill>
                <a:schemeClr val="tx1"/>
              </a:solidFill>
              <a:ea typeface="Meiryo"/>
            </a:endParaRPr>
          </a:p>
          <a:p>
            <a:pPr marL="0" indent="0">
              <a:buNone/>
            </a:pPr>
            <a:endParaRPr lang="en-US" sz="2200">
              <a:solidFill>
                <a:srgbClr val="000000"/>
              </a:solidFill>
              <a:ea typeface="Meiryo"/>
            </a:endParaRPr>
          </a:p>
          <a:p>
            <a:endParaRPr lang="en-US" sz="2200">
              <a:ea typeface="Meiryo"/>
            </a:endParaRPr>
          </a:p>
        </p:txBody>
      </p:sp>
      <p:sp>
        <p:nvSpPr>
          <p:cNvPr id="14" name="Rectangle 13">
            <a:extLst>
              <a:ext uri="{FF2B5EF4-FFF2-40B4-BE49-F238E27FC236}">
                <a16:creationId xmlns:a16="http://schemas.microsoft.com/office/drawing/2014/main" id="{FEB2C2FD-FBAC-49E9-F672-C3F6972563EB}"/>
              </a:ext>
            </a:extLst>
          </p:cNvPr>
          <p:cNvSpPr/>
          <p:nvPr/>
        </p:nvSpPr>
        <p:spPr>
          <a:xfrm>
            <a:off x="7071439" y="2472536"/>
            <a:ext cx="1411503" cy="5446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206D936-0376-6265-7201-6307A326910E}"/>
              </a:ext>
            </a:extLst>
          </p:cNvPr>
          <p:cNvCxnSpPr>
            <a:cxnSpLocks/>
          </p:cNvCxnSpPr>
          <p:nvPr/>
        </p:nvCxnSpPr>
        <p:spPr>
          <a:xfrm>
            <a:off x="8482941" y="2369620"/>
            <a:ext cx="0" cy="3000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descr="A blue triangle with orange line&#10;&#10;Description automatically generated">
            <a:extLst>
              <a:ext uri="{FF2B5EF4-FFF2-40B4-BE49-F238E27FC236}">
                <a16:creationId xmlns:a16="http://schemas.microsoft.com/office/drawing/2014/main" id="{1A219ACA-55DD-8DF9-DB22-2628AD17CED9}"/>
              </a:ext>
            </a:extLst>
          </p:cNvPr>
          <p:cNvPicPr>
            <a:picLocks noChangeAspect="1"/>
          </p:cNvPicPr>
          <p:nvPr/>
        </p:nvPicPr>
        <p:blipFill>
          <a:blip r:embed="rId3"/>
          <a:stretch>
            <a:fillRect/>
          </a:stretch>
        </p:blipFill>
        <p:spPr>
          <a:xfrm>
            <a:off x="6321237" y="2675966"/>
            <a:ext cx="5143500" cy="2133600"/>
          </a:xfrm>
          <a:prstGeom prst="rect">
            <a:avLst/>
          </a:prstGeom>
        </p:spPr>
      </p:pic>
      <p:cxnSp>
        <p:nvCxnSpPr>
          <p:cNvPr id="34" name="Straight Connector 33">
            <a:extLst>
              <a:ext uri="{FF2B5EF4-FFF2-40B4-BE49-F238E27FC236}">
                <a16:creationId xmlns:a16="http://schemas.microsoft.com/office/drawing/2014/main" id="{B8A17987-7CC0-7ADF-F709-26623BD47FCE}"/>
              </a:ext>
            </a:extLst>
          </p:cNvPr>
          <p:cNvCxnSpPr>
            <a:cxnSpLocks/>
          </p:cNvCxnSpPr>
          <p:nvPr/>
        </p:nvCxnSpPr>
        <p:spPr>
          <a:xfrm>
            <a:off x="7075483" y="2369620"/>
            <a:ext cx="0" cy="3000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F1C354E-2E79-9616-2F2B-C044514DFC85}"/>
              </a:ext>
            </a:extLst>
          </p:cNvPr>
          <p:cNvSpPr/>
          <p:nvPr/>
        </p:nvSpPr>
        <p:spPr>
          <a:xfrm rot="16200000">
            <a:off x="7910489" y="4124043"/>
            <a:ext cx="561974" cy="1695450"/>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C628DC-FF63-6588-1D02-06BA567EE89E}"/>
              </a:ext>
            </a:extLst>
          </p:cNvPr>
          <p:cNvSpPr/>
          <p:nvPr/>
        </p:nvSpPr>
        <p:spPr>
          <a:xfrm rot="13462773">
            <a:off x="8635514" y="4700884"/>
            <a:ext cx="514350" cy="828639"/>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AAB5AA-65BF-E549-046A-D9E8635FA28D}"/>
              </a:ext>
            </a:extLst>
          </p:cNvPr>
          <p:cNvSpPr/>
          <p:nvPr/>
        </p:nvSpPr>
        <p:spPr>
          <a:xfrm>
            <a:off x="7132852" y="3395103"/>
            <a:ext cx="590550" cy="1376361"/>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9DF5E5-AADB-DF6A-A2D6-ECCDAA8A255C}"/>
              </a:ext>
            </a:extLst>
          </p:cNvPr>
          <p:cNvSpPr/>
          <p:nvPr/>
        </p:nvSpPr>
        <p:spPr>
          <a:xfrm rot="21120000">
            <a:off x="7001284" y="3444435"/>
            <a:ext cx="859492" cy="1403256"/>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2CFAE07-B836-7F67-525B-EAD93EFD2A11}"/>
              </a:ext>
            </a:extLst>
          </p:cNvPr>
          <p:cNvSpPr/>
          <p:nvPr/>
        </p:nvSpPr>
        <p:spPr>
          <a:xfrm rot="19380000">
            <a:off x="7428340" y="3509578"/>
            <a:ext cx="527798" cy="452998"/>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03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25CB0-016B-C575-8E40-535494E2BAB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02D3DD8-0DB9-C22F-79E5-5BB20575049C}"/>
              </a:ext>
            </a:extLst>
          </p:cNvPr>
          <p:cNvSpPr>
            <a:spLocks noGrp="1"/>
          </p:cNvSpPr>
          <p:nvPr>
            <p:ph type="ctrTitle"/>
          </p:nvPr>
        </p:nvSpPr>
        <p:spPr>
          <a:xfrm>
            <a:off x="7973503" y="1709530"/>
            <a:ext cx="3754671" cy="774478"/>
          </a:xfrm>
        </p:spPr>
        <p:txBody>
          <a:bodyPr anchor="b">
            <a:normAutofit/>
          </a:bodyPr>
          <a:lstStyle/>
          <a:p>
            <a:pPr algn="ctr"/>
            <a:r>
              <a:rPr lang="en-US" sz="3200">
                <a:solidFill>
                  <a:schemeClr val="tx2"/>
                </a:solidFill>
              </a:rPr>
              <a:t>Rinse</a:t>
            </a:r>
            <a:endParaRPr lang="en-US" sz="3200">
              <a:solidFill>
                <a:schemeClr val="tx2"/>
              </a:solidFill>
              <a:ea typeface="Meiryo"/>
            </a:endParaRPr>
          </a:p>
        </p:txBody>
      </p:sp>
      <p:sp>
        <p:nvSpPr>
          <p:cNvPr id="10" name="Text Placeholder 9">
            <a:extLst>
              <a:ext uri="{FF2B5EF4-FFF2-40B4-BE49-F238E27FC236}">
                <a16:creationId xmlns:a16="http://schemas.microsoft.com/office/drawing/2014/main" id="{2EEE9EE9-8CEF-2EB4-CA42-608477BAF2D9}"/>
              </a:ext>
            </a:extLst>
          </p:cNvPr>
          <p:cNvSpPr>
            <a:spLocks noGrp="1"/>
          </p:cNvSpPr>
          <p:nvPr>
            <p:ph type="subTitle" idx="1"/>
          </p:nvPr>
        </p:nvSpPr>
        <p:spPr>
          <a:xfrm>
            <a:off x="8097719" y="2695461"/>
            <a:ext cx="3806919" cy="3265404"/>
          </a:xfrm>
        </p:spPr>
        <p:txBody>
          <a:bodyPr anchor="t">
            <a:normAutofit/>
          </a:bodyPr>
          <a:lstStyle/>
          <a:p>
            <a:pPr>
              <a:lnSpc>
                <a:spcPct val="130000"/>
              </a:lnSpc>
            </a:pPr>
            <a:r>
              <a:rPr lang="en-US" sz="2200" b="0" kern="1200">
                <a:solidFill>
                  <a:schemeClr val="tx2"/>
                </a:solidFill>
              </a:rPr>
              <a:t>2. Rinse the tubes, caps, and sample collection bottles before and after use</a:t>
            </a:r>
            <a:endParaRPr lang="en-US" sz="2200" b="0" kern="1200">
              <a:solidFill>
                <a:schemeClr val="tx2"/>
              </a:solidFill>
              <a:ea typeface="Meiryo"/>
            </a:endParaRPr>
          </a:p>
        </p:txBody>
      </p:sp>
      <p:pic>
        <p:nvPicPr>
          <p:cNvPr id="19" name="Content Placeholder 18" descr="A water running through a device&#10;&#10;Description automatically generated with medium confidence">
            <a:extLst>
              <a:ext uri="{FF2B5EF4-FFF2-40B4-BE49-F238E27FC236}">
                <a16:creationId xmlns:a16="http://schemas.microsoft.com/office/drawing/2014/main" id="{46070765-0CCA-B40A-C25B-2B7A353CF5F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892" t="5464" r="40021" b="-4372"/>
          <a:stretch/>
        </p:blipFill>
        <p:spPr>
          <a:xfrm rot="5400000">
            <a:off x="1077101" y="-320358"/>
            <a:ext cx="5034500" cy="7877579"/>
          </a:xfrm>
          <a:noFill/>
        </p:spPr>
      </p:pic>
    </p:spTree>
    <p:extLst>
      <p:ext uri="{BB962C8B-B14F-4D97-AF65-F5344CB8AC3E}">
        <p14:creationId xmlns:p14="http://schemas.microsoft.com/office/powerpoint/2010/main" val="225105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4E55F-B1B0-A630-AC5A-29981B55B8DB}"/>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38D879-BD94-9B7E-3650-7D0443D3E4BD}"/>
              </a:ext>
            </a:extLst>
          </p:cNvPr>
          <p:cNvSpPr>
            <a:spLocks noGrp="1"/>
          </p:cNvSpPr>
          <p:nvPr>
            <p:ph type="body" sz="quarter" idx="14"/>
          </p:nvPr>
        </p:nvSpPr>
        <p:spPr>
          <a:xfrm>
            <a:off x="-1726" y="2430138"/>
            <a:ext cx="4606535" cy="3682263"/>
          </a:xfrm>
        </p:spPr>
        <p:txBody>
          <a:bodyPr anchor="ctr">
            <a:normAutofit/>
          </a:bodyPr>
          <a:lstStyle/>
          <a:p>
            <a:r>
              <a:rPr lang="en-US" sz="2200" b="0" kern="1200"/>
              <a:t>3. </a:t>
            </a:r>
            <a:r>
              <a:rPr lang="en-US" sz="2200" b="0"/>
              <a:t>Collect sample when the water surface is at your elbow</a:t>
            </a:r>
            <a:endParaRPr lang="en-US" sz="2200" b="0" kern="1200">
              <a:ea typeface="Meiryo"/>
            </a:endParaRPr>
          </a:p>
        </p:txBody>
      </p:sp>
      <p:pic>
        <p:nvPicPr>
          <p:cNvPr id="3" name="Picture 2">
            <a:extLst>
              <a:ext uri="{FF2B5EF4-FFF2-40B4-BE49-F238E27FC236}">
                <a16:creationId xmlns:a16="http://schemas.microsoft.com/office/drawing/2014/main" id="{F8EC8EED-BC60-6D80-4420-C667C81D2B8A}"/>
              </a:ext>
            </a:extLst>
          </p:cNvPr>
          <p:cNvPicPr>
            <a:picLocks noChangeAspect="1"/>
          </p:cNvPicPr>
          <p:nvPr/>
        </p:nvPicPr>
        <p:blipFill rotWithShape="1">
          <a:blip r:embed="rId3"/>
          <a:srcRect l="1758" r="1" b="1"/>
          <a:stretch/>
        </p:blipFill>
        <p:spPr>
          <a:xfrm>
            <a:off x="5598459" y="1467037"/>
            <a:ext cx="5181600" cy="4351338"/>
          </a:xfrm>
          <a:prstGeom prst="rect">
            <a:avLst/>
          </a:prstGeom>
          <a:noFill/>
        </p:spPr>
      </p:pic>
      <p:sp>
        <p:nvSpPr>
          <p:cNvPr id="7" name="Title 6">
            <a:extLst>
              <a:ext uri="{FF2B5EF4-FFF2-40B4-BE49-F238E27FC236}">
                <a16:creationId xmlns:a16="http://schemas.microsoft.com/office/drawing/2014/main" id="{2415A9AB-2E04-4E05-DC39-25B1A4BD9513}"/>
              </a:ext>
            </a:extLst>
          </p:cNvPr>
          <p:cNvSpPr>
            <a:spLocks noGrp="1"/>
          </p:cNvSpPr>
          <p:nvPr>
            <p:ph type="title"/>
          </p:nvPr>
        </p:nvSpPr>
        <p:spPr>
          <a:xfrm>
            <a:off x="-1725" y="1848215"/>
            <a:ext cx="4606535" cy="1334630"/>
          </a:xfrm>
        </p:spPr>
        <p:txBody>
          <a:bodyPr anchor="ctr">
            <a:normAutofit fontScale="90000"/>
          </a:bodyPr>
          <a:lstStyle/>
          <a:p>
            <a:pPr algn="ctr"/>
            <a:br>
              <a:rPr lang="en-US"/>
            </a:br>
            <a:br>
              <a:rPr lang="en-US"/>
            </a:br>
            <a:r>
              <a:rPr lang="en-US"/>
              <a:t>Collect</a:t>
            </a:r>
            <a:br>
              <a:rPr lang="en-US"/>
            </a:br>
            <a:endParaRPr lang="en-US"/>
          </a:p>
        </p:txBody>
      </p:sp>
    </p:spTree>
    <p:extLst>
      <p:ext uri="{BB962C8B-B14F-4D97-AF65-F5344CB8AC3E}">
        <p14:creationId xmlns:p14="http://schemas.microsoft.com/office/powerpoint/2010/main" val="3075554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77A9-8119-ED31-50A8-09CC04E565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F530BAC-57DE-78DF-E6FA-DE0E9448E048}"/>
              </a:ext>
            </a:extLst>
          </p:cNvPr>
          <p:cNvSpPr>
            <a:spLocks noGrp="1"/>
          </p:cNvSpPr>
          <p:nvPr>
            <p:ph type="title"/>
          </p:nvPr>
        </p:nvSpPr>
        <p:spPr/>
        <p:txBody>
          <a:bodyPr/>
          <a:lstStyle/>
          <a:p>
            <a:pPr algn="ctr"/>
            <a:r>
              <a:rPr lang="en-US">
                <a:ea typeface="Meiryo"/>
              </a:rPr>
              <a:t>Read</a:t>
            </a:r>
          </a:p>
        </p:txBody>
      </p:sp>
      <p:sp>
        <p:nvSpPr>
          <p:cNvPr id="10" name="Text Placeholder 9">
            <a:extLst>
              <a:ext uri="{FF2B5EF4-FFF2-40B4-BE49-F238E27FC236}">
                <a16:creationId xmlns:a16="http://schemas.microsoft.com/office/drawing/2014/main" id="{D4C7DADB-7D71-F3F9-431E-6A3A6B1F9009}"/>
              </a:ext>
            </a:extLst>
          </p:cNvPr>
          <p:cNvSpPr>
            <a:spLocks noGrp="1"/>
          </p:cNvSpPr>
          <p:nvPr>
            <p:ph idx="14"/>
          </p:nvPr>
        </p:nvSpPr>
        <p:spPr>
          <a:xfrm>
            <a:off x="670705" y="1718986"/>
            <a:ext cx="4749506" cy="715526"/>
          </a:xfrm>
        </p:spPr>
        <p:txBody>
          <a:bodyPr/>
          <a:lstStyle/>
          <a:p>
            <a:pPr marL="342900" indent="-342900">
              <a:buFont typeface="Arial" panose="020B0604020202020204" pitchFamily="34" charset="0"/>
              <a:buChar char="•"/>
            </a:pPr>
            <a:r>
              <a:rPr lang="en-US" sz="2200" b="0">
                <a:latin typeface="Meiryo"/>
                <a:ea typeface="Meiryo"/>
                <a:cs typeface="Arial"/>
              </a:rPr>
              <a:t>At eye level</a:t>
            </a:r>
          </a:p>
        </p:txBody>
      </p:sp>
      <p:pic>
        <p:nvPicPr>
          <p:cNvPr id="3" name="Content Placeholder 2" descr="How To Take A Water Sample">
            <a:extLst>
              <a:ext uri="{FF2B5EF4-FFF2-40B4-BE49-F238E27FC236}">
                <a16:creationId xmlns:a16="http://schemas.microsoft.com/office/drawing/2014/main" id="{244136CE-F399-13A7-0E42-47A0FD5BA4E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p:blipFill>
        <p:spPr bwMode="auto">
          <a:xfrm>
            <a:off x="1034327" y="2592819"/>
            <a:ext cx="3497831" cy="310181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145E4A5-CF26-05E0-8600-69E805862666}"/>
              </a:ext>
            </a:extLst>
          </p:cNvPr>
          <p:cNvSpPr>
            <a:spLocks noGrp="1"/>
          </p:cNvSpPr>
          <p:nvPr>
            <p:ph idx="15"/>
          </p:nvPr>
        </p:nvSpPr>
        <p:spPr>
          <a:xfrm>
            <a:off x="5808452" y="1718985"/>
            <a:ext cx="5563675" cy="867721"/>
          </a:xfrm>
        </p:spPr>
        <p:txBody>
          <a:bodyPr/>
          <a:lstStyle/>
          <a:p>
            <a:pPr marL="342900" indent="-342900">
              <a:buFont typeface="Arial,Sans-Serif"/>
              <a:buChar char="•"/>
            </a:pPr>
            <a:r>
              <a:rPr lang="en-US" sz="2200" b="0">
                <a:latin typeface="Meiryo"/>
                <a:ea typeface="Meiryo"/>
                <a:cs typeface="Arial"/>
              </a:rPr>
              <a:t>At the bottom of the meniscus</a:t>
            </a:r>
          </a:p>
          <a:p>
            <a:endParaRPr lang="en-US" sz="2200">
              <a:ea typeface="Meiryo"/>
            </a:endParaRPr>
          </a:p>
        </p:txBody>
      </p:sp>
      <p:pic>
        <p:nvPicPr>
          <p:cNvPr id="6" name="Picture 2" descr="How To Take A Water Sample">
            <a:extLst>
              <a:ext uri="{FF2B5EF4-FFF2-40B4-BE49-F238E27FC236}">
                <a16:creationId xmlns:a16="http://schemas.microsoft.com/office/drawing/2014/main" id="{9B1FBC3E-8E9D-7A36-B5E4-0DDA483A9E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21" t="29716" r="24872" b="35036"/>
          <a:stretch/>
        </p:blipFill>
        <p:spPr bwMode="auto">
          <a:xfrm>
            <a:off x="3046562" y="4348634"/>
            <a:ext cx="1479176" cy="1239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w To Take A Water Sample">
            <a:extLst>
              <a:ext uri="{FF2B5EF4-FFF2-40B4-BE49-F238E27FC236}">
                <a16:creationId xmlns:a16="http://schemas.microsoft.com/office/drawing/2014/main" id="{E263583C-F22B-7081-2BA4-81AE7B94E8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21" t="29716" r="24872" b="35036"/>
          <a:stretch/>
        </p:blipFill>
        <p:spPr bwMode="auto">
          <a:xfrm>
            <a:off x="1984791" y="4539869"/>
            <a:ext cx="1337747" cy="966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lass with liquid in it&#10;&#10;Description automatically generated">
            <a:extLst>
              <a:ext uri="{FF2B5EF4-FFF2-40B4-BE49-F238E27FC236}">
                <a16:creationId xmlns:a16="http://schemas.microsoft.com/office/drawing/2014/main" id="{DC8CE148-907A-D31F-5801-4807407B5828}"/>
              </a:ext>
            </a:extLst>
          </p:cNvPr>
          <p:cNvPicPr>
            <a:picLocks noChangeAspect="1"/>
          </p:cNvPicPr>
          <p:nvPr/>
        </p:nvPicPr>
        <p:blipFill rotWithShape="1">
          <a:blip r:embed="rId4">
            <a:extLst>
              <a:ext uri="{28A0092B-C50C-407E-A947-70E740481C1C}">
                <a14:useLocalDpi xmlns:a14="http://schemas.microsoft.com/office/drawing/2010/main" val="0"/>
              </a:ext>
            </a:extLst>
          </a:blip>
          <a:srcRect l="10469" t="21974" r="20217" b="7246"/>
          <a:stretch/>
        </p:blipFill>
        <p:spPr>
          <a:xfrm>
            <a:off x="6606267" y="2563131"/>
            <a:ext cx="3960357" cy="3026930"/>
          </a:xfrm>
          <a:prstGeom prst="rect">
            <a:avLst/>
          </a:prstGeom>
        </p:spPr>
      </p:pic>
      <p:cxnSp>
        <p:nvCxnSpPr>
          <p:cNvPr id="14" name="Straight Connector 13">
            <a:extLst>
              <a:ext uri="{FF2B5EF4-FFF2-40B4-BE49-F238E27FC236}">
                <a16:creationId xmlns:a16="http://schemas.microsoft.com/office/drawing/2014/main" id="{82EEEE2F-05C5-60C1-89BF-3A8975FD7ABE}"/>
              </a:ext>
            </a:extLst>
          </p:cNvPr>
          <p:cNvCxnSpPr>
            <a:cxnSpLocks/>
          </p:cNvCxnSpPr>
          <p:nvPr/>
        </p:nvCxnSpPr>
        <p:spPr>
          <a:xfrm>
            <a:off x="7177475" y="3660757"/>
            <a:ext cx="292310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89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C031-B062-CA83-6600-C8057E737270}"/>
            </a:ext>
          </a:extLst>
        </p:cNvPr>
        <p:cNvGrpSpPr/>
        <p:nvPr/>
      </p:nvGrpSpPr>
      <p:grpSpPr>
        <a:xfrm>
          <a:off x="0" y="0"/>
          <a:ext cx="0" cy="0"/>
          <a:chOff x="0" y="0"/>
          <a:chExt cx="0" cy="0"/>
        </a:xfrm>
      </p:grpSpPr>
      <p:pic>
        <p:nvPicPr>
          <p:cNvPr id="3" name="Content Placeholder 2" descr="A hand holding a bottle of liquid&#10;&#10;Description automatically generated">
            <a:extLst>
              <a:ext uri="{FF2B5EF4-FFF2-40B4-BE49-F238E27FC236}">
                <a16:creationId xmlns:a16="http://schemas.microsoft.com/office/drawing/2014/main" id="{AE8FD3B5-AA80-E279-CBE5-3525804D8265}"/>
              </a:ext>
            </a:extLst>
          </p:cNvPr>
          <p:cNvPicPr>
            <a:picLocks noGrp="1" noChangeAspect="1"/>
          </p:cNvPicPr>
          <p:nvPr>
            <p:ph sz="half" idx="2"/>
          </p:nvPr>
        </p:nvPicPr>
        <p:blipFill>
          <a:blip r:embed="rId3"/>
          <a:stretch>
            <a:fillRect/>
          </a:stretch>
        </p:blipFill>
        <p:spPr>
          <a:xfrm>
            <a:off x="5052541" y="1387371"/>
            <a:ext cx="1914649" cy="1829666"/>
          </a:xfrm>
        </p:spPr>
      </p:pic>
      <p:sp>
        <p:nvSpPr>
          <p:cNvPr id="7" name="Title 6">
            <a:extLst>
              <a:ext uri="{FF2B5EF4-FFF2-40B4-BE49-F238E27FC236}">
                <a16:creationId xmlns:a16="http://schemas.microsoft.com/office/drawing/2014/main" id="{5C2A3BC6-2C04-3606-E559-F787A5AA244A}"/>
              </a:ext>
            </a:extLst>
          </p:cNvPr>
          <p:cNvSpPr>
            <a:spLocks noGrp="1"/>
          </p:cNvSpPr>
          <p:nvPr>
            <p:ph type="title"/>
          </p:nvPr>
        </p:nvSpPr>
        <p:spPr>
          <a:xfrm>
            <a:off x="642918" y="167806"/>
            <a:ext cx="3411973" cy="1694768"/>
          </a:xfrm>
        </p:spPr>
        <p:txBody>
          <a:bodyPr>
            <a:normAutofit/>
          </a:bodyPr>
          <a:lstStyle/>
          <a:p>
            <a:pPr algn="ctr"/>
            <a:r>
              <a:rPr lang="en-US" sz="3200"/>
              <a:t>Test</a:t>
            </a:r>
          </a:p>
        </p:txBody>
      </p:sp>
      <p:sp>
        <p:nvSpPr>
          <p:cNvPr id="10" name="Text Placeholder 9">
            <a:extLst>
              <a:ext uri="{FF2B5EF4-FFF2-40B4-BE49-F238E27FC236}">
                <a16:creationId xmlns:a16="http://schemas.microsoft.com/office/drawing/2014/main" id="{31A77773-0CC7-EEC1-50E0-AE0EC2529E01}"/>
              </a:ext>
            </a:extLst>
          </p:cNvPr>
          <p:cNvSpPr>
            <a:spLocks noGrp="1"/>
          </p:cNvSpPr>
          <p:nvPr>
            <p:ph sz="half" idx="1"/>
          </p:nvPr>
        </p:nvSpPr>
        <p:spPr>
          <a:xfrm>
            <a:off x="642815" y="2355375"/>
            <a:ext cx="3516191" cy="4466357"/>
          </a:xfrm>
        </p:spPr>
        <p:txBody>
          <a:bodyPr>
            <a:normAutofit/>
          </a:bodyPr>
          <a:lstStyle/>
          <a:p>
            <a:r>
              <a:rPr lang="en-US" sz="2800" b="0"/>
              <a:t>4. Hold the reagent bottle completely vertical</a:t>
            </a:r>
            <a:r>
              <a:rPr lang="en-US" sz="2800"/>
              <a:t> </a:t>
            </a:r>
          </a:p>
        </p:txBody>
      </p:sp>
      <p:pic>
        <p:nvPicPr>
          <p:cNvPr id="8" name="Picture 7">
            <a:extLst>
              <a:ext uri="{FF2B5EF4-FFF2-40B4-BE49-F238E27FC236}">
                <a16:creationId xmlns:a16="http://schemas.microsoft.com/office/drawing/2014/main" id="{013F99CC-DC19-81BE-7351-5FEA21D42FFE}"/>
              </a:ext>
            </a:extLst>
          </p:cNvPr>
          <p:cNvPicPr>
            <a:picLocks noChangeAspect="1"/>
          </p:cNvPicPr>
          <p:nvPr/>
        </p:nvPicPr>
        <p:blipFill rotWithShape="1">
          <a:blip r:embed="rId4"/>
          <a:srcRect l="2273" t="1400" r="1081" b="3349"/>
          <a:stretch/>
        </p:blipFill>
        <p:spPr>
          <a:xfrm>
            <a:off x="7182788" y="938890"/>
            <a:ext cx="3613701" cy="4986115"/>
          </a:xfrm>
          <a:prstGeom prst="rect">
            <a:avLst/>
          </a:prstGeom>
          <a:solidFill>
            <a:srgbClr val="2E83D4"/>
          </a:solidFill>
          <a:ln>
            <a:solidFill>
              <a:srgbClr val="2881D6"/>
            </a:solidFill>
          </a:ln>
        </p:spPr>
      </p:pic>
      <p:sp>
        <p:nvSpPr>
          <p:cNvPr id="9" name="Rectangle 8">
            <a:extLst>
              <a:ext uri="{FF2B5EF4-FFF2-40B4-BE49-F238E27FC236}">
                <a16:creationId xmlns:a16="http://schemas.microsoft.com/office/drawing/2014/main" id="{FA85A9CE-830C-8E1B-4F64-BE5848DA0D8B}"/>
              </a:ext>
            </a:extLst>
          </p:cNvPr>
          <p:cNvSpPr/>
          <p:nvPr/>
        </p:nvSpPr>
        <p:spPr>
          <a:xfrm>
            <a:off x="7184645" y="3645459"/>
            <a:ext cx="172820" cy="466355"/>
          </a:xfrm>
          <a:prstGeom prst="rect">
            <a:avLst/>
          </a:prstGeom>
          <a:solidFill>
            <a:srgbClr val="6D92BE"/>
          </a:solidFill>
          <a:ln>
            <a:solidFill>
              <a:srgbClr val="7190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52E6E0-E0BD-C0D8-750D-7D3FE805617E}"/>
              </a:ext>
            </a:extLst>
          </p:cNvPr>
          <p:cNvSpPr/>
          <p:nvPr/>
        </p:nvSpPr>
        <p:spPr>
          <a:xfrm>
            <a:off x="8762603" y="2770343"/>
            <a:ext cx="45719" cy="166255"/>
          </a:xfrm>
          <a:prstGeom prst="rect">
            <a:avLst/>
          </a:prstGeom>
          <a:solidFill>
            <a:srgbClr val="327FCA"/>
          </a:solidFill>
          <a:ln>
            <a:solidFill>
              <a:srgbClr val="327F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023031"/>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 design" id="{8DF40F11-961C-40C1-B57E-2C85D77BE8AB}" vid="{190CBECE-7035-4069-999B-A1AE92AB27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D20DD794F677449CD31E579B814226" ma:contentTypeVersion="16" ma:contentTypeDescription="Create a new document." ma:contentTypeScope="" ma:versionID="efdd8d62b12e1dc86b8e3ec71dd86b59">
  <xsd:schema xmlns:xsd="http://www.w3.org/2001/XMLSchema" xmlns:xs="http://www.w3.org/2001/XMLSchema" xmlns:p="http://schemas.microsoft.com/office/2006/metadata/properties" xmlns:ns2="bb7ac9cd-07d8-44ae-9b7d-937e27c9ce1a" xmlns:ns3="3297b99c-0ce9-44e0-937d-97ce5469d650" targetNamespace="http://schemas.microsoft.com/office/2006/metadata/properties" ma:root="true" ma:fieldsID="1fec860db39a864100c4f9089862fa39" ns2:_="" ns3:_="">
    <xsd:import namespace="bb7ac9cd-07d8-44ae-9b7d-937e27c9ce1a"/>
    <xsd:import namespace="3297b99c-0ce9-44e0-937d-97ce5469d6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7ac9cd-07d8-44ae-9b7d-937e27c9ce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803b390-b6d7-4ca1-9ee7-1020d464a5d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97b99c-0ce9-44e0-937d-97ce5469d6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c82a7a0-4804-4715-98b6-6ca0bb3d7043}" ma:internalName="TaxCatchAll" ma:showField="CatchAllData" ma:web="3297b99c-0ce9-44e0-937d-97ce5469d6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97b99c-0ce9-44e0-937d-97ce5469d650" xsi:nil="true"/>
    <MediaServiceKeyPoints xmlns="bb7ac9cd-07d8-44ae-9b7d-937e27c9ce1a" xsi:nil="true"/>
    <lcf76f155ced4ddcb4097134ff3c332f xmlns="bb7ac9cd-07d8-44ae-9b7d-937e27c9ce1a">
      <Terms xmlns="http://schemas.microsoft.com/office/infopath/2007/PartnerControls"/>
    </lcf76f155ced4ddcb4097134ff3c332f>
    <SharedWithUsers xmlns="3297b99c-0ce9-44e0-937d-97ce5469d650">
      <UserInfo>
        <DisplayName>Candice Stirling</DisplayName>
        <AccountId>60</AccountId>
        <AccountType/>
      </UserInfo>
      <UserInfo>
        <DisplayName>Linda Nguyen</DisplayName>
        <AccountId>71</AccountId>
        <AccountType/>
      </UserInfo>
      <UserInfo>
        <DisplayName>Ignacio Leycegui</DisplayName>
        <AccountId>328</AccountId>
        <AccountType/>
      </UserInfo>
      <UserInfo>
        <DisplayName>Karla Shoup</DisplayName>
        <AccountId>24</AccountId>
        <AccountType/>
      </UserInfo>
      <UserInfo>
        <DisplayName>Erin O'Malley</DisplayName>
        <AccountId>419</AccountId>
        <AccountType/>
      </UserInfo>
    </SharedWithUsers>
  </documentManagement>
</p:properties>
</file>

<file path=customXml/itemProps1.xml><?xml version="1.0" encoding="utf-8"?>
<ds:datastoreItem xmlns:ds="http://schemas.openxmlformats.org/officeDocument/2006/customXml" ds:itemID="{58E8279F-8E5B-4F7E-B0F7-1E7B73D7853B}">
  <ds:schemaRefs>
    <ds:schemaRef ds:uri="3297b99c-0ce9-44e0-937d-97ce5469d650"/>
    <ds:schemaRef ds:uri="bb7ac9cd-07d8-44ae-9b7d-937e27c9ce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93A0A0-A69C-47FE-9FE5-21F06181BF4F}">
  <ds:schemaRefs>
    <ds:schemaRef ds:uri="http://schemas.microsoft.com/sharepoint/v3/contenttype/forms"/>
  </ds:schemaRefs>
</ds:datastoreItem>
</file>

<file path=customXml/itemProps3.xml><?xml version="1.0" encoding="utf-8"?>
<ds:datastoreItem xmlns:ds="http://schemas.openxmlformats.org/officeDocument/2006/customXml" ds:itemID="{D6B374A7-2E79-4FEF-822D-2492B9AD907B}">
  <ds:schemaRefs>
    <ds:schemaRef ds:uri="3297b99c-0ce9-44e0-937d-97ce5469d650"/>
    <ds:schemaRef ds:uri="bb7ac9cd-07d8-44ae-9b7d-937e27c9ce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{8B979339-4706-431F-AB67-1FF9AA483598}tf56000440_win32</Template>
  <Application>Microsoft Office PowerPoint</Application>
  <PresentationFormat>Widescreen</PresentationFormat>
  <Slides>31</Slides>
  <Notes>19</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ShojiVTI</vt:lpstr>
      <vt:lpstr>AHP INDUSTRY MEETING</vt:lpstr>
      <vt:lpstr>Agenda</vt:lpstr>
      <vt:lpstr>Proper Technique for Water Quality Testing</vt:lpstr>
      <vt:lpstr>Good Techniques</vt:lpstr>
      <vt:lpstr>Location</vt:lpstr>
      <vt:lpstr>Rinse</vt:lpstr>
      <vt:lpstr>  Collect </vt:lpstr>
      <vt:lpstr>Read</vt:lpstr>
      <vt:lpstr>Test</vt:lpstr>
      <vt:lpstr>Operator and Company Registration</vt:lpstr>
      <vt:lpstr>What is a Qualified Operator (QO)?</vt:lpstr>
      <vt:lpstr>Should you register?</vt:lpstr>
      <vt:lpstr>Not registered but already providing service?</vt:lpstr>
      <vt:lpstr>How to register (individual):</vt:lpstr>
      <vt:lpstr>How to register (company):</vt:lpstr>
      <vt:lpstr>Expiration and Renewal</vt:lpstr>
      <vt:lpstr>PowerPoint Presentation</vt:lpstr>
      <vt:lpstr>PowerPoint Presentation</vt:lpstr>
      <vt:lpstr>pH &amp; Cyanuric Acid</vt:lpstr>
      <vt:lpstr> </vt:lpstr>
      <vt:lpstr> </vt:lpstr>
      <vt:lpstr>Avoiding Common Closures</vt:lpstr>
      <vt:lpstr>Creating  Lifeguard  Plans </vt:lpstr>
      <vt:lpstr>Section 1-3 </vt:lpstr>
      <vt:lpstr>Section 4 </vt:lpstr>
      <vt:lpstr>Section 5</vt:lpstr>
      <vt:lpstr>Third Party Lifeguard  Companies</vt:lpstr>
      <vt:lpstr>Industry Meeting Topic Discussion</vt:lpstr>
      <vt:lpstr>Question &amp; Answer</vt:lpstr>
      <vt:lpstr>IF EVERYONE IS MOVING FORWARD TOGETHER, THEN SUCCESS TAKES CARE OF ITSELF</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AHP INDUSTRY MEETING</dc:title>
  <dc:creator>Alicia Mitchell</dc:creator>
  <cp:revision>490</cp:revision>
  <dcterms:created xsi:type="dcterms:W3CDTF">2024-01-12T18:07:30Z</dcterms:created>
  <dcterms:modified xsi:type="dcterms:W3CDTF">2024-02-12T23:50:23Z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0x010100FBD20DD794F677449CD31E579B814226</vt:lpwstr>
  </property>
  <property fmtid="{D5CDD505-2E9C-101B-9397-08002B2CF9AE}" pid="3" name="MediaServiceImageTags">
    <vt:lpwstr/>
  </property>
</Properties>
</file>