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1" r:id="rId2"/>
    <p:sldId id="258" r:id="rId3"/>
    <p:sldId id="279" r:id="rId4"/>
    <p:sldId id="259" r:id="rId5"/>
    <p:sldId id="260" r:id="rId6"/>
    <p:sldId id="262" r:id="rId7"/>
    <p:sldId id="280" r:id="rId8"/>
    <p:sldId id="264" r:id="rId9"/>
    <p:sldId id="265" r:id="rId10"/>
    <p:sldId id="266" r:id="rId11"/>
    <p:sldId id="267" r:id="rId12"/>
    <p:sldId id="270" r:id="rId13"/>
    <p:sldId id="274" r:id="rId14"/>
    <p:sldId id="282"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snapToObjects="1">
      <p:cViewPr varScale="1">
        <p:scale>
          <a:sx n="70" d="100"/>
          <a:sy n="70" d="100"/>
        </p:scale>
        <p:origin x="1204"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ata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ata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714A74-A3FD-4673-84EA-94EBD7D9016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F0A38E8-7C03-47F5-B5E5-8AFFE7038790}">
      <dgm:prSet/>
      <dgm:spPr/>
      <dgm:t>
        <a:bodyPr/>
        <a:lstStyle/>
        <a:p>
          <a:r>
            <a:rPr lang="en-US"/>
            <a:t>Nevada law &amp; HIPAA considerations</a:t>
          </a:r>
        </a:p>
      </dgm:t>
    </dgm:pt>
    <dgm:pt modelId="{D8C768AC-D0C9-4D55-AA09-012CBB3D20A2}" type="parTrans" cxnId="{157BC31C-3E49-47F2-8719-A0DA061638FA}">
      <dgm:prSet/>
      <dgm:spPr/>
      <dgm:t>
        <a:bodyPr/>
        <a:lstStyle/>
        <a:p>
          <a:endParaRPr lang="en-US"/>
        </a:p>
      </dgm:t>
    </dgm:pt>
    <dgm:pt modelId="{7C2E48BB-5D19-48ED-A053-1EE7CEC12B70}" type="sibTrans" cxnId="{157BC31C-3E49-47F2-8719-A0DA061638FA}">
      <dgm:prSet/>
      <dgm:spPr/>
      <dgm:t>
        <a:bodyPr/>
        <a:lstStyle/>
        <a:p>
          <a:endParaRPr lang="en-US"/>
        </a:p>
      </dgm:t>
    </dgm:pt>
    <dgm:pt modelId="{2B8CEAC8-705D-4936-9123-36E35D7AEAAC}">
      <dgm:prSet/>
      <dgm:spPr/>
      <dgm:t>
        <a:bodyPr/>
        <a:lstStyle/>
        <a:p>
          <a:r>
            <a:rPr lang="en-US"/>
            <a:t>Governance, risk review, and project approval</a:t>
          </a:r>
        </a:p>
      </dgm:t>
    </dgm:pt>
    <dgm:pt modelId="{A6038B24-5834-49C4-B895-A6DFA9B68FEE}" type="parTrans" cxnId="{FDF67C2C-1887-42C3-8613-FF796E8FE9E9}">
      <dgm:prSet/>
      <dgm:spPr/>
      <dgm:t>
        <a:bodyPr/>
        <a:lstStyle/>
        <a:p>
          <a:endParaRPr lang="en-US"/>
        </a:p>
      </dgm:t>
    </dgm:pt>
    <dgm:pt modelId="{5FADBBE2-7646-4B28-940D-0A97C328D2BB}" type="sibTrans" cxnId="{FDF67C2C-1887-42C3-8613-FF796E8FE9E9}">
      <dgm:prSet/>
      <dgm:spPr/>
      <dgm:t>
        <a:bodyPr/>
        <a:lstStyle/>
        <a:p>
          <a:endParaRPr lang="en-US"/>
        </a:p>
      </dgm:t>
    </dgm:pt>
    <dgm:pt modelId="{BB9CB3F5-C5C2-444D-B17F-31F817EB84DE}">
      <dgm:prSet/>
      <dgm:spPr/>
      <dgm:t>
        <a:bodyPr/>
        <a:lstStyle/>
        <a:p>
          <a:r>
            <a:rPr lang="en-US"/>
            <a:t>Data minimization and de-identification</a:t>
          </a:r>
        </a:p>
      </dgm:t>
    </dgm:pt>
    <dgm:pt modelId="{69E86370-81B5-4628-A047-4A74D21FA589}" type="parTrans" cxnId="{F4F6B939-7866-4E7D-AA8D-E54D335D0CBB}">
      <dgm:prSet/>
      <dgm:spPr/>
      <dgm:t>
        <a:bodyPr/>
        <a:lstStyle/>
        <a:p>
          <a:endParaRPr lang="en-US"/>
        </a:p>
      </dgm:t>
    </dgm:pt>
    <dgm:pt modelId="{9A6AFDA9-1C01-4BDC-9F21-1D8C62BA6206}" type="sibTrans" cxnId="{F4F6B939-7866-4E7D-AA8D-E54D335D0CBB}">
      <dgm:prSet/>
      <dgm:spPr/>
      <dgm:t>
        <a:bodyPr/>
        <a:lstStyle/>
        <a:p>
          <a:endParaRPr lang="en-US"/>
        </a:p>
      </dgm:t>
    </dgm:pt>
    <dgm:pt modelId="{96D9960E-0359-4B30-A06C-2E1A6058846B}">
      <dgm:prSet/>
      <dgm:spPr/>
      <dgm:t>
        <a:bodyPr/>
        <a:lstStyle/>
        <a:p>
          <a:r>
            <a:rPr lang="en-US"/>
            <a:t>Security, incident response, and accountability</a:t>
          </a:r>
        </a:p>
      </dgm:t>
    </dgm:pt>
    <dgm:pt modelId="{E3197436-B769-4ED5-B598-90954410254B}" type="parTrans" cxnId="{FF159662-C5B6-4025-B728-9CD51676BAA0}">
      <dgm:prSet/>
      <dgm:spPr/>
      <dgm:t>
        <a:bodyPr/>
        <a:lstStyle/>
        <a:p>
          <a:endParaRPr lang="en-US"/>
        </a:p>
      </dgm:t>
    </dgm:pt>
    <dgm:pt modelId="{7FB78156-C8FD-4A1D-B7B8-8710B2C17A56}" type="sibTrans" cxnId="{FF159662-C5B6-4025-B728-9CD51676BAA0}">
      <dgm:prSet/>
      <dgm:spPr/>
      <dgm:t>
        <a:bodyPr/>
        <a:lstStyle/>
        <a:p>
          <a:endParaRPr lang="en-US"/>
        </a:p>
      </dgm:t>
    </dgm:pt>
    <dgm:pt modelId="{7B9D3FDC-3CD8-4EBC-8354-8C8E06848410}" type="pres">
      <dgm:prSet presAssocID="{09714A74-A3FD-4673-84EA-94EBD7D9016F}" presName="root" presStyleCnt="0">
        <dgm:presLayoutVars>
          <dgm:dir/>
          <dgm:resizeHandles val="exact"/>
        </dgm:presLayoutVars>
      </dgm:prSet>
      <dgm:spPr/>
    </dgm:pt>
    <dgm:pt modelId="{152EDDCD-9600-4749-BB40-8B5A220D2DE6}" type="pres">
      <dgm:prSet presAssocID="{EF0A38E8-7C03-47F5-B5E5-8AFFE7038790}" presName="compNode" presStyleCnt="0"/>
      <dgm:spPr/>
    </dgm:pt>
    <dgm:pt modelId="{1504FFB3-B648-4310-BE59-1A622749DCFF}" type="pres">
      <dgm:prSet presAssocID="{EF0A38E8-7C03-47F5-B5E5-8AFFE7038790}" presName="bgRect" presStyleLbl="bgShp" presStyleIdx="0" presStyleCnt="4"/>
      <dgm:spPr/>
    </dgm:pt>
    <dgm:pt modelId="{AB6CD46D-067E-4401-9970-B893F06BB49A}" type="pres">
      <dgm:prSet presAssocID="{EF0A38E8-7C03-47F5-B5E5-8AFFE703879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cales of Justice"/>
        </a:ext>
      </dgm:extLst>
    </dgm:pt>
    <dgm:pt modelId="{322D86C1-05E8-43CE-A684-5C2541BA8199}" type="pres">
      <dgm:prSet presAssocID="{EF0A38E8-7C03-47F5-B5E5-8AFFE7038790}" presName="spaceRect" presStyleCnt="0"/>
      <dgm:spPr/>
    </dgm:pt>
    <dgm:pt modelId="{462B867E-E4AD-440A-8DB3-8AB7402DF4BB}" type="pres">
      <dgm:prSet presAssocID="{EF0A38E8-7C03-47F5-B5E5-8AFFE7038790}" presName="parTx" presStyleLbl="revTx" presStyleIdx="0" presStyleCnt="4">
        <dgm:presLayoutVars>
          <dgm:chMax val="0"/>
          <dgm:chPref val="0"/>
        </dgm:presLayoutVars>
      </dgm:prSet>
      <dgm:spPr/>
    </dgm:pt>
    <dgm:pt modelId="{55393A77-7380-40AC-849D-6D31AE6116BE}" type="pres">
      <dgm:prSet presAssocID="{7C2E48BB-5D19-48ED-A053-1EE7CEC12B70}" presName="sibTrans" presStyleCnt="0"/>
      <dgm:spPr/>
    </dgm:pt>
    <dgm:pt modelId="{CA7E9AF9-10B8-4839-9803-825DB13A14A1}" type="pres">
      <dgm:prSet presAssocID="{2B8CEAC8-705D-4936-9123-36E35D7AEAAC}" presName="compNode" presStyleCnt="0"/>
      <dgm:spPr/>
    </dgm:pt>
    <dgm:pt modelId="{889F2C19-2D9D-4C2E-8CB7-EC826438690C}" type="pres">
      <dgm:prSet presAssocID="{2B8CEAC8-705D-4936-9123-36E35D7AEAAC}" presName="bgRect" presStyleLbl="bgShp" presStyleIdx="1" presStyleCnt="4"/>
      <dgm:spPr/>
    </dgm:pt>
    <dgm:pt modelId="{FA462B19-C9DA-46EF-82AB-DE5214F5BAD0}" type="pres">
      <dgm:prSet presAssocID="{2B8CEAC8-705D-4936-9123-36E35D7AEAAC}"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5CB5B0BD-4D4F-4A96-A401-16C9EF650304}" type="pres">
      <dgm:prSet presAssocID="{2B8CEAC8-705D-4936-9123-36E35D7AEAAC}" presName="spaceRect" presStyleCnt="0"/>
      <dgm:spPr/>
    </dgm:pt>
    <dgm:pt modelId="{0407A0EF-77A9-4D62-AB0B-7B4D2CBEDA79}" type="pres">
      <dgm:prSet presAssocID="{2B8CEAC8-705D-4936-9123-36E35D7AEAAC}" presName="parTx" presStyleLbl="revTx" presStyleIdx="1" presStyleCnt="4">
        <dgm:presLayoutVars>
          <dgm:chMax val="0"/>
          <dgm:chPref val="0"/>
        </dgm:presLayoutVars>
      </dgm:prSet>
      <dgm:spPr/>
    </dgm:pt>
    <dgm:pt modelId="{F8BA443F-9978-4EA6-A1FF-FFDEB36E5CAF}" type="pres">
      <dgm:prSet presAssocID="{5FADBBE2-7646-4B28-940D-0A97C328D2BB}" presName="sibTrans" presStyleCnt="0"/>
      <dgm:spPr/>
    </dgm:pt>
    <dgm:pt modelId="{0E0D6FCB-8924-4C75-B526-6E2001663B3D}" type="pres">
      <dgm:prSet presAssocID="{BB9CB3F5-C5C2-444D-B17F-31F817EB84DE}" presName="compNode" presStyleCnt="0"/>
      <dgm:spPr/>
    </dgm:pt>
    <dgm:pt modelId="{00C84EDD-ACBC-45BB-B00B-9B5D9185081F}" type="pres">
      <dgm:prSet presAssocID="{BB9CB3F5-C5C2-444D-B17F-31F817EB84DE}" presName="bgRect" presStyleLbl="bgShp" presStyleIdx="2" presStyleCnt="4"/>
      <dgm:spPr/>
    </dgm:pt>
    <dgm:pt modelId="{B3A8B732-19E2-41E4-AEB6-F12A82F4EB26}" type="pres">
      <dgm:prSet presAssocID="{BB9CB3F5-C5C2-444D-B17F-31F817EB84D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ar chart"/>
        </a:ext>
      </dgm:extLst>
    </dgm:pt>
    <dgm:pt modelId="{23BBF140-C19D-4BAA-84B6-096C864B942A}" type="pres">
      <dgm:prSet presAssocID="{BB9CB3F5-C5C2-444D-B17F-31F817EB84DE}" presName="spaceRect" presStyleCnt="0"/>
      <dgm:spPr/>
    </dgm:pt>
    <dgm:pt modelId="{CD081CEF-B010-4808-B1A5-A020F5DFD128}" type="pres">
      <dgm:prSet presAssocID="{BB9CB3F5-C5C2-444D-B17F-31F817EB84DE}" presName="parTx" presStyleLbl="revTx" presStyleIdx="2" presStyleCnt="4">
        <dgm:presLayoutVars>
          <dgm:chMax val="0"/>
          <dgm:chPref val="0"/>
        </dgm:presLayoutVars>
      </dgm:prSet>
      <dgm:spPr/>
    </dgm:pt>
    <dgm:pt modelId="{F5C83CDE-C546-413B-9187-6A4765064D13}" type="pres">
      <dgm:prSet presAssocID="{9A6AFDA9-1C01-4BDC-9F21-1D8C62BA6206}" presName="sibTrans" presStyleCnt="0"/>
      <dgm:spPr/>
    </dgm:pt>
    <dgm:pt modelId="{B438A9AC-C539-4588-8729-A188FB13FCFD}" type="pres">
      <dgm:prSet presAssocID="{96D9960E-0359-4B30-A06C-2E1A6058846B}" presName="compNode" presStyleCnt="0"/>
      <dgm:spPr/>
    </dgm:pt>
    <dgm:pt modelId="{59327CAC-AFAF-4EB1-BDE6-D6B734C6B8D4}" type="pres">
      <dgm:prSet presAssocID="{96D9960E-0359-4B30-A06C-2E1A6058846B}" presName="bgRect" presStyleLbl="bgShp" presStyleIdx="3" presStyleCnt="4"/>
      <dgm:spPr/>
    </dgm:pt>
    <dgm:pt modelId="{0EC40FCF-42EF-4AD6-9173-94E989CF371E}" type="pres">
      <dgm:prSet presAssocID="{96D9960E-0359-4B30-A06C-2E1A6058846B}"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ecurity Camera Sign"/>
        </a:ext>
      </dgm:extLst>
    </dgm:pt>
    <dgm:pt modelId="{C9DC6448-9642-47F2-B9EE-AD873AAB99D4}" type="pres">
      <dgm:prSet presAssocID="{96D9960E-0359-4B30-A06C-2E1A6058846B}" presName="spaceRect" presStyleCnt="0"/>
      <dgm:spPr/>
    </dgm:pt>
    <dgm:pt modelId="{14A84F9B-1250-4F28-BB10-DADD8741DE67}" type="pres">
      <dgm:prSet presAssocID="{96D9960E-0359-4B30-A06C-2E1A6058846B}" presName="parTx" presStyleLbl="revTx" presStyleIdx="3" presStyleCnt="4">
        <dgm:presLayoutVars>
          <dgm:chMax val="0"/>
          <dgm:chPref val="0"/>
        </dgm:presLayoutVars>
      </dgm:prSet>
      <dgm:spPr/>
    </dgm:pt>
  </dgm:ptLst>
  <dgm:cxnLst>
    <dgm:cxn modelId="{157BC31C-3E49-47F2-8719-A0DA061638FA}" srcId="{09714A74-A3FD-4673-84EA-94EBD7D9016F}" destId="{EF0A38E8-7C03-47F5-B5E5-8AFFE7038790}" srcOrd="0" destOrd="0" parTransId="{D8C768AC-D0C9-4D55-AA09-012CBB3D20A2}" sibTransId="{7C2E48BB-5D19-48ED-A053-1EE7CEC12B70}"/>
    <dgm:cxn modelId="{FDF67C2C-1887-42C3-8613-FF796E8FE9E9}" srcId="{09714A74-A3FD-4673-84EA-94EBD7D9016F}" destId="{2B8CEAC8-705D-4936-9123-36E35D7AEAAC}" srcOrd="1" destOrd="0" parTransId="{A6038B24-5834-49C4-B895-A6DFA9B68FEE}" sibTransId="{5FADBBE2-7646-4B28-940D-0A97C328D2BB}"/>
    <dgm:cxn modelId="{51F66935-8884-4A5C-AF24-64252470B6AA}" type="presOf" srcId="{2B8CEAC8-705D-4936-9123-36E35D7AEAAC}" destId="{0407A0EF-77A9-4D62-AB0B-7B4D2CBEDA79}" srcOrd="0" destOrd="0" presId="urn:microsoft.com/office/officeart/2018/2/layout/IconVerticalSolidList"/>
    <dgm:cxn modelId="{F4F6B939-7866-4E7D-AA8D-E54D335D0CBB}" srcId="{09714A74-A3FD-4673-84EA-94EBD7D9016F}" destId="{BB9CB3F5-C5C2-444D-B17F-31F817EB84DE}" srcOrd="2" destOrd="0" parTransId="{69E86370-81B5-4628-A047-4A74D21FA589}" sibTransId="{9A6AFDA9-1C01-4BDC-9F21-1D8C62BA6206}"/>
    <dgm:cxn modelId="{FF159662-C5B6-4025-B728-9CD51676BAA0}" srcId="{09714A74-A3FD-4673-84EA-94EBD7D9016F}" destId="{96D9960E-0359-4B30-A06C-2E1A6058846B}" srcOrd="3" destOrd="0" parTransId="{E3197436-B769-4ED5-B598-90954410254B}" sibTransId="{7FB78156-C8FD-4A1D-B7B8-8710B2C17A56}"/>
    <dgm:cxn modelId="{523C6547-51C5-40EA-AEF4-0CF1EFAA6869}" type="presOf" srcId="{09714A74-A3FD-4673-84EA-94EBD7D9016F}" destId="{7B9D3FDC-3CD8-4EBC-8354-8C8E06848410}" srcOrd="0" destOrd="0" presId="urn:microsoft.com/office/officeart/2018/2/layout/IconVerticalSolidList"/>
    <dgm:cxn modelId="{0267CF9C-EFF3-4BA5-8A49-0CD4DF53E764}" type="presOf" srcId="{96D9960E-0359-4B30-A06C-2E1A6058846B}" destId="{14A84F9B-1250-4F28-BB10-DADD8741DE67}" srcOrd="0" destOrd="0" presId="urn:microsoft.com/office/officeart/2018/2/layout/IconVerticalSolidList"/>
    <dgm:cxn modelId="{A01856A4-27A4-480C-A0C7-5BBE607E91CF}" type="presOf" srcId="{EF0A38E8-7C03-47F5-B5E5-8AFFE7038790}" destId="{462B867E-E4AD-440A-8DB3-8AB7402DF4BB}" srcOrd="0" destOrd="0" presId="urn:microsoft.com/office/officeart/2018/2/layout/IconVerticalSolidList"/>
    <dgm:cxn modelId="{3EEE7EBF-C74F-4D9B-956F-35F96BDF8182}" type="presOf" srcId="{BB9CB3F5-C5C2-444D-B17F-31F817EB84DE}" destId="{CD081CEF-B010-4808-B1A5-A020F5DFD128}" srcOrd="0" destOrd="0" presId="urn:microsoft.com/office/officeart/2018/2/layout/IconVerticalSolidList"/>
    <dgm:cxn modelId="{A5B08540-07A1-4840-B354-41E3028278DC}" type="presParOf" srcId="{7B9D3FDC-3CD8-4EBC-8354-8C8E06848410}" destId="{152EDDCD-9600-4749-BB40-8B5A220D2DE6}" srcOrd="0" destOrd="0" presId="urn:microsoft.com/office/officeart/2018/2/layout/IconVerticalSolidList"/>
    <dgm:cxn modelId="{4B72A40C-FD83-4012-88DB-717B167F3201}" type="presParOf" srcId="{152EDDCD-9600-4749-BB40-8B5A220D2DE6}" destId="{1504FFB3-B648-4310-BE59-1A622749DCFF}" srcOrd="0" destOrd="0" presId="urn:microsoft.com/office/officeart/2018/2/layout/IconVerticalSolidList"/>
    <dgm:cxn modelId="{1402C88B-AF87-4F1A-8C44-C107D0597F5F}" type="presParOf" srcId="{152EDDCD-9600-4749-BB40-8B5A220D2DE6}" destId="{AB6CD46D-067E-4401-9970-B893F06BB49A}" srcOrd="1" destOrd="0" presId="urn:microsoft.com/office/officeart/2018/2/layout/IconVerticalSolidList"/>
    <dgm:cxn modelId="{43B76CBE-0AFE-4B35-A7CB-064BA6A81E4F}" type="presParOf" srcId="{152EDDCD-9600-4749-BB40-8B5A220D2DE6}" destId="{322D86C1-05E8-43CE-A684-5C2541BA8199}" srcOrd="2" destOrd="0" presId="urn:microsoft.com/office/officeart/2018/2/layout/IconVerticalSolidList"/>
    <dgm:cxn modelId="{944A1F63-746E-4E99-AAD2-96AF3274B83A}" type="presParOf" srcId="{152EDDCD-9600-4749-BB40-8B5A220D2DE6}" destId="{462B867E-E4AD-440A-8DB3-8AB7402DF4BB}" srcOrd="3" destOrd="0" presId="urn:microsoft.com/office/officeart/2018/2/layout/IconVerticalSolidList"/>
    <dgm:cxn modelId="{B375442F-CD36-4B21-A9D0-02A542FBC31E}" type="presParOf" srcId="{7B9D3FDC-3CD8-4EBC-8354-8C8E06848410}" destId="{55393A77-7380-40AC-849D-6D31AE6116BE}" srcOrd="1" destOrd="0" presId="urn:microsoft.com/office/officeart/2018/2/layout/IconVerticalSolidList"/>
    <dgm:cxn modelId="{1F6796C0-BDC7-4562-BA7F-931E348E23CF}" type="presParOf" srcId="{7B9D3FDC-3CD8-4EBC-8354-8C8E06848410}" destId="{CA7E9AF9-10B8-4839-9803-825DB13A14A1}" srcOrd="2" destOrd="0" presId="urn:microsoft.com/office/officeart/2018/2/layout/IconVerticalSolidList"/>
    <dgm:cxn modelId="{0E444702-EB4A-4527-B339-A5CACCD086F7}" type="presParOf" srcId="{CA7E9AF9-10B8-4839-9803-825DB13A14A1}" destId="{889F2C19-2D9D-4C2E-8CB7-EC826438690C}" srcOrd="0" destOrd="0" presId="urn:microsoft.com/office/officeart/2018/2/layout/IconVerticalSolidList"/>
    <dgm:cxn modelId="{21570A06-C824-474D-B1F9-A684CAAFC85C}" type="presParOf" srcId="{CA7E9AF9-10B8-4839-9803-825DB13A14A1}" destId="{FA462B19-C9DA-46EF-82AB-DE5214F5BAD0}" srcOrd="1" destOrd="0" presId="urn:microsoft.com/office/officeart/2018/2/layout/IconVerticalSolidList"/>
    <dgm:cxn modelId="{C239F70E-EA12-4FD2-9F23-9428BDA28078}" type="presParOf" srcId="{CA7E9AF9-10B8-4839-9803-825DB13A14A1}" destId="{5CB5B0BD-4D4F-4A96-A401-16C9EF650304}" srcOrd="2" destOrd="0" presId="urn:microsoft.com/office/officeart/2018/2/layout/IconVerticalSolidList"/>
    <dgm:cxn modelId="{5A89F1F9-EDC0-47CB-861E-5AA9E0F4EEA6}" type="presParOf" srcId="{CA7E9AF9-10B8-4839-9803-825DB13A14A1}" destId="{0407A0EF-77A9-4D62-AB0B-7B4D2CBEDA79}" srcOrd="3" destOrd="0" presId="urn:microsoft.com/office/officeart/2018/2/layout/IconVerticalSolidList"/>
    <dgm:cxn modelId="{D7C08137-C0D8-453B-AC92-8B7C519A59B6}" type="presParOf" srcId="{7B9D3FDC-3CD8-4EBC-8354-8C8E06848410}" destId="{F8BA443F-9978-4EA6-A1FF-FFDEB36E5CAF}" srcOrd="3" destOrd="0" presId="urn:microsoft.com/office/officeart/2018/2/layout/IconVerticalSolidList"/>
    <dgm:cxn modelId="{BAE569A2-D4A7-432A-987A-24C945C18463}" type="presParOf" srcId="{7B9D3FDC-3CD8-4EBC-8354-8C8E06848410}" destId="{0E0D6FCB-8924-4C75-B526-6E2001663B3D}" srcOrd="4" destOrd="0" presId="urn:microsoft.com/office/officeart/2018/2/layout/IconVerticalSolidList"/>
    <dgm:cxn modelId="{1AB42E07-8E90-47B7-A5E5-FA0D29C85CC9}" type="presParOf" srcId="{0E0D6FCB-8924-4C75-B526-6E2001663B3D}" destId="{00C84EDD-ACBC-45BB-B00B-9B5D9185081F}" srcOrd="0" destOrd="0" presId="urn:microsoft.com/office/officeart/2018/2/layout/IconVerticalSolidList"/>
    <dgm:cxn modelId="{72602A4D-FC4B-4EB9-AC64-F3F986838118}" type="presParOf" srcId="{0E0D6FCB-8924-4C75-B526-6E2001663B3D}" destId="{B3A8B732-19E2-41E4-AEB6-F12A82F4EB26}" srcOrd="1" destOrd="0" presId="urn:microsoft.com/office/officeart/2018/2/layout/IconVerticalSolidList"/>
    <dgm:cxn modelId="{472FA12B-D0EF-4461-A746-D2713DABCDCF}" type="presParOf" srcId="{0E0D6FCB-8924-4C75-B526-6E2001663B3D}" destId="{23BBF140-C19D-4BAA-84B6-096C864B942A}" srcOrd="2" destOrd="0" presId="urn:microsoft.com/office/officeart/2018/2/layout/IconVerticalSolidList"/>
    <dgm:cxn modelId="{0E2EB7D7-26B4-470A-B3EC-20E98BB7FC97}" type="presParOf" srcId="{0E0D6FCB-8924-4C75-B526-6E2001663B3D}" destId="{CD081CEF-B010-4808-B1A5-A020F5DFD128}" srcOrd="3" destOrd="0" presId="urn:microsoft.com/office/officeart/2018/2/layout/IconVerticalSolidList"/>
    <dgm:cxn modelId="{4EDC0036-94EE-4352-967E-F8B6B16A6BDE}" type="presParOf" srcId="{7B9D3FDC-3CD8-4EBC-8354-8C8E06848410}" destId="{F5C83CDE-C546-413B-9187-6A4765064D13}" srcOrd="5" destOrd="0" presId="urn:microsoft.com/office/officeart/2018/2/layout/IconVerticalSolidList"/>
    <dgm:cxn modelId="{0FCE669F-1DA2-4D28-86B3-37A9D9D5F895}" type="presParOf" srcId="{7B9D3FDC-3CD8-4EBC-8354-8C8E06848410}" destId="{B438A9AC-C539-4588-8729-A188FB13FCFD}" srcOrd="6" destOrd="0" presId="urn:microsoft.com/office/officeart/2018/2/layout/IconVerticalSolidList"/>
    <dgm:cxn modelId="{F398AED1-9F1B-4A5E-B214-E4424D6C0050}" type="presParOf" srcId="{B438A9AC-C539-4588-8729-A188FB13FCFD}" destId="{59327CAC-AFAF-4EB1-BDE6-D6B734C6B8D4}" srcOrd="0" destOrd="0" presId="urn:microsoft.com/office/officeart/2018/2/layout/IconVerticalSolidList"/>
    <dgm:cxn modelId="{5442929B-6930-446E-98D5-92B3B50952F8}" type="presParOf" srcId="{B438A9AC-C539-4588-8729-A188FB13FCFD}" destId="{0EC40FCF-42EF-4AD6-9173-94E989CF371E}" srcOrd="1" destOrd="0" presId="urn:microsoft.com/office/officeart/2018/2/layout/IconVerticalSolidList"/>
    <dgm:cxn modelId="{D1BA27FB-BA6D-40F1-8ED9-60C72D3DB36C}" type="presParOf" srcId="{B438A9AC-C539-4588-8729-A188FB13FCFD}" destId="{C9DC6448-9642-47F2-B9EE-AD873AAB99D4}" srcOrd="2" destOrd="0" presId="urn:microsoft.com/office/officeart/2018/2/layout/IconVerticalSolidList"/>
    <dgm:cxn modelId="{83BC9FE4-1508-4ED9-A98C-3490CECB2301}" type="presParOf" srcId="{B438A9AC-C539-4588-8729-A188FB13FCFD}" destId="{14A84F9B-1250-4F28-BB10-DADD8741DE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A1BF01-81B5-4523-86CD-6DB9D79CAD9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F485ACF-21ED-404B-9966-0150FCD0C919}">
      <dgm:prSet/>
      <dgm:spPr/>
      <dgm:t>
        <a:bodyPr/>
        <a:lstStyle/>
        <a:p>
          <a:r>
            <a:rPr lang="en-US"/>
            <a:t>Project intake and review process</a:t>
          </a:r>
        </a:p>
      </dgm:t>
    </dgm:pt>
    <dgm:pt modelId="{4A8499A6-378E-4C3E-B8E4-EEDE34416DDA}" type="parTrans" cxnId="{F08CA3E5-8E0A-46CC-BEEE-DE51CCF51111}">
      <dgm:prSet/>
      <dgm:spPr/>
      <dgm:t>
        <a:bodyPr/>
        <a:lstStyle/>
        <a:p>
          <a:endParaRPr lang="en-US"/>
        </a:p>
      </dgm:t>
    </dgm:pt>
    <dgm:pt modelId="{1850A5D8-4B72-4C3F-B9E9-EF2325A09D92}" type="sibTrans" cxnId="{F08CA3E5-8E0A-46CC-BEEE-DE51CCF51111}">
      <dgm:prSet/>
      <dgm:spPr/>
      <dgm:t>
        <a:bodyPr/>
        <a:lstStyle/>
        <a:p>
          <a:endParaRPr lang="en-US"/>
        </a:p>
      </dgm:t>
    </dgm:pt>
    <dgm:pt modelId="{ED5977E0-FA17-4D6E-ADEE-327084FB742E}">
      <dgm:prSet/>
      <dgm:spPr/>
      <dgm:t>
        <a:bodyPr/>
        <a:lstStyle/>
        <a:p>
          <a:r>
            <a:rPr lang="en-US"/>
            <a:t>Risk assessments and project charters</a:t>
          </a:r>
        </a:p>
      </dgm:t>
    </dgm:pt>
    <dgm:pt modelId="{1D122878-C489-4709-8A1C-B694D5579A5C}" type="parTrans" cxnId="{ACD950D3-8AD2-4D2B-B9C7-6D9387F38854}">
      <dgm:prSet/>
      <dgm:spPr/>
      <dgm:t>
        <a:bodyPr/>
        <a:lstStyle/>
        <a:p>
          <a:endParaRPr lang="en-US"/>
        </a:p>
      </dgm:t>
    </dgm:pt>
    <dgm:pt modelId="{0072E5AB-CB94-4E52-941D-C37F8A2D2EFA}" type="sibTrans" cxnId="{ACD950D3-8AD2-4D2B-B9C7-6D9387F38854}">
      <dgm:prSet/>
      <dgm:spPr/>
      <dgm:t>
        <a:bodyPr/>
        <a:lstStyle/>
        <a:p>
          <a:endParaRPr lang="en-US"/>
        </a:p>
      </dgm:t>
    </dgm:pt>
    <dgm:pt modelId="{047A7D95-DB02-4C70-B182-73637496DBAB}">
      <dgm:prSet/>
      <dgm:spPr/>
      <dgm:t>
        <a:bodyPr/>
        <a:lstStyle/>
        <a:p>
          <a:r>
            <a:rPr lang="en-US"/>
            <a:t>Legal, privacy, security, and operational review</a:t>
          </a:r>
        </a:p>
      </dgm:t>
    </dgm:pt>
    <dgm:pt modelId="{5E9332ED-48D1-430F-B605-75F3E3AAAFDE}" type="parTrans" cxnId="{DA39D46A-440A-4B4C-A3E7-1EF05ADA9986}">
      <dgm:prSet/>
      <dgm:spPr/>
      <dgm:t>
        <a:bodyPr/>
        <a:lstStyle/>
        <a:p>
          <a:endParaRPr lang="en-US"/>
        </a:p>
      </dgm:t>
    </dgm:pt>
    <dgm:pt modelId="{536B61B2-D2E1-4DE2-BAB6-830993EE85E5}" type="sibTrans" cxnId="{DA39D46A-440A-4B4C-A3E7-1EF05ADA9986}">
      <dgm:prSet/>
      <dgm:spPr/>
      <dgm:t>
        <a:bodyPr/>
        <a:lstStyle/>
        <a:p>
          <a:endParaRPr lang="en-US"/>
        </a:p>
      </dgm:t>
    </dgm:pt>
    <dgm:pt modelId="{F8F90F9D-6737-4623-8783-628FF2401CDD}">
      <dgm:prSet/>
      <dgm:spPr/>
      <dgm:t>
        <a:bodyPr/>
        <a:lstStyle/>
        <a:p>
          <a:r>
            <a:rPr lang="en-US"/>
            <a:t>Leadership accountability and ongoing monitoring</a:t>
          </a:r>
        </a:p>
      </dgm:t>
    </dgm:pt>
    <dgm:pt modelId="{294C5CAD-0BBF-4786-B16A-F3641FBBB3B5}" type="parTrans" cxnId="{8E220190-F570-4EE3-82FE-A2059E064BAD}">
      <dgm:prSet/>
      <dgm:spPr/>
      <dgm:t>
        <a:bodyPr/>
        <a:lstStyle/>
        <a:p>
          <a:endParaRPr lang="en-US"/>
        </a:p>
      </dgm:t>
    </dgm:pt>
    <dgm:pt modelId="{4F17348F-2C5E-4D5A-8FBE-F14CA4C3C086}" type="sibTrans" cxnId="{8E220190-F570-4EE3-82FE-A2059E064BAD}">
      <dgm:prSet/>
      <dgm:spPr/>
      <dgm:t>
        <a:bodyPr/>
        <a:lstStyle/>
        <a:p>
          <a:endParaRPr lang="en-US"/>
        </a:p>
      </dgm:t>
    </dgm:pt>
    <dgm:pt modelId="{3B08C30C-4D1B-41EB-B703-7C6CC1E582F6}" type="pres">
      <dgm:prSet presAssocID="{1CA1BF01-81B5-4523-86CD-6DB9D79CAD93}" presName="linear" presStyleCnt="0">
        <dgm:presLayoutVars>
          <dgm:animLvl val="lvl"/>
          <dgm:resizeHandles val="exact"/>
        </dgm:presLayoutVars>
      </dgm:prSet>
      <dgm:spPr/>
    </dgm:pt>
    <dgm:pt modelId="{2D6C996A-A09C-4151-B3F5-D28974C8BFFD}" type="pres">
      <dgm:prSet presAssocID="{CF485ACF-21ED-404B-9966-0150FCD0C919}" presName="parentText" presStyleLbl="node1" presStyleIdx="0" presStyleCnt="4">
        <dgm:presLayoutVars>
          <dgm:chMax val="0"/>
          <dgm:bulletEnabled val="1"/>
        </dgm:presLayoutVars>
      </dgm:prSet>
      <dgm:spPr/>
    </dgm:pt>
    <dgm:pt modelId="{4FA108E7-C3AB-49CC-A0A0-93C31051636A}" type="pres">
      <dgm:prSet presAssocID="{1850A5D8-4B72-4C3F-B9E9-EF2325A09D92}" presName="spacer" presStyleCnt="0"/>
      <dgm:spPr/>
    </dgm:pt>
    <dgm:pt modelId="{53114C02-46FE-4FE5-91A9-1653617F7777}" type="pres">
      <dgm:prSet presAssocID="{ED5977E0-FA17-4D6E-ADEE-327084FB742E}" presName="parentText" presStyleLbl="node1" presStyleIdx="1" presStyleCnt="4">
        <dgm:presLayoutVars>
          <dgm:chMax val="0"/>
          <dgm:bulletEnabled val="1"/>
        </dgm:presLayoutVars>
      </dgm:prSet>
      <dgm:spPr/>
    </dgm:pt>
    <dgm:pt modelId="{86C56A7A-260D-4784-85AA-E642313147ED}" type="pres">
      <dgm:prSet presAssocID="{0072E5AB-CB94-4E52-941D-C37F8A2D2EFA}" presName="spacer" presStyleCnt="0"/>
      <dgm:spPr/>
    </dgm:pt>
    <dgm:pt modelId="{9B2522F8-D268-4F6D-B34C-B91072EF11BF}" type="pres">
      <dgm:prSet presAssocID="{047A7D95-DB02-4C70-B182-73637496DBAB}" presName="parentText" presStyleLbl="node1" presStyleIdx="2" presStyleCnt="4">
        <dgm:presLayoutVars>
          <dgm:chMax val="0"/>
          <dgm:bulletEnabled val="1"/>
        </dgm:presLayoutVars>
      </dgm:prSet>
      <dgm:spPr/>
    </dgm:pt>
    <dgm:pt modelId="{69C576CD-33AC-46B2-B6B7-7F3BD93DB1FB}" type="pres">
      <dgm:prSet presAssocID="{536B61B2-D2E1-4DE2-BAB6-830993EE85E5}" presName="spacer" presStyleCnt="0"/>
      <dgm:spPr/>
    </dgm:pt>
    <dgm:pt modelId="{C62D77D2-DF60-4DA9-86EC-87210B3FD7BD}" type="pres">
      <dgm:prSet presAssocID="{F8F90F9D-6737-4623-8783-628FF2401CDD}" presName="parentText" presStyleLbl="node1" presStyleIdx="3" presStyleCnt="4">
        <dgm:presLayoutVars>
          <dgm:chMax val="0"/>
          <dgm:bulletEnabled val="1"/>
        </dgm:presLayoutVars>
      </dgm:prSet>
      <dgm:spPr/>
    </dgm:pt>
  </dgm:ptLst>
  <dgm:cxnLst>
    <dgm:cxn modelId="{435A4C20-0053-4287-8B6B-BE77B5C55550}" type="presOf" srcId="{047A7D95-DB02-4C70-B182-73637496DBAB}" destId="{9B2522F8-D268-4F6D-B34C-B91072EF11BF}" srcOrd="0" destOrd="0" presId="urn:microsoft.com/office/officeart/2005/8/layout/vList2"/>
    <dgm:cxn modelId="{66864264-DB9C-4182-9C65-D8A1D0AE5873}" type="presOf" srcId="{F8F90F9D-6737-4623-8783-628FF2401CDD}" destId="{C62D77D2-DF60-4DA9-86EC-87210B3FD7BD}" srcOrd="0" destOrd="0" presId="urn:microsoft.com/office/officeart/2005/8/layout/vList2"/>
    <dgm:cxn modelId="{F4FE6865-57BE-4A64-AA70-52CE44E0EEE3}" type="presOf" srcId="{ED5977E0-FA17-4D6E-ADEE-327084FB742E}" destId="{53114C02-46FE-4FE5-91A9-1653617F7777}" srcOrd="0" destOrd="0" presId="urn:microsoft.com/office/officeart/2005/8/layout/vList2"/>
    <dgm:cxn modelId="{DA39D46A-440A-4B4C-A3E7-1EF05ADA9986}" srcId="{1CA1BF01-81B5-4523-86CD-6DB9D79CAD93}" destId="{047A7D95-DB02-4C70-B182-73637496DBAB}" srcOrd="2" destOrd="0" parTransId="{5E9332ED-48D1-430F-B605-75F3E3AAAFDE}" sibTransId="{536B61B2-D2E1-4DE2-BAB6-830993EE85E5}"/>
    <dgm:cxn modelId="{72122C56-34CC-4A2A-BDBC-467D5B25681E}" type="presOf" srcId="{1CA1BF01-81B5-4523-86CD-6DB9D79CAD93}" destId="{3B08C30C-4D1B-41EB-B703-7C6CC1E582F6}" srcOrd="0" destOrd="0" presId="urn:microsoft.com/office/officeart/2005/8/layout/vList2"/>
    <dgm:cxn modelId="{80CD1A88-0BCD-4C84-9112-6A946A11FCBC}" type="presOf" srcId="{CF485ACF-21ED-404B-9966-0150FCD0C919}" destId="{2D6C996A-A09C-4151-B3F5-D28974C8BFFD}" srcOrd="0" destOrd="0" presId="urn:microsoft.com/office/officeart/2005/8/layout/vList2"/>
    <dgm:cxn modelId="{8E220190-F570-4EE3-82FE-A2059E064BAD}" srcId="{1CA1BF01-81B5-4523-86CD-6DB9D79CAD93}" destId="{F8F90F9D-6737-4623-8783-628FF2401CDD}" srcOrd="3" destOrd="0" parTransId="{294C5CAD-0BBF-4786-B16A-F3641FBBB3B5}" sibTransId="{4F17348F-2C5E-4D5A-8FBE-F14CA4C3C086}"/>
    <dgm:cxn modelId="{ACD950D3-8AD2-4D2B-B9C7-6D9387F38854}" srcId="{1CA1BF01-81B5-4523-86CD-6DB9D79CAD93}" destId="{ED5977E0-FA17-4D6E-ADEE-327084FB742E}" srcOrd="1" destOrd="0" parTransId="{1D122878-C489-4709-8A1C-B694D5579A5C}" sibTransId="{0072E5AB-CB94-4E52-941D-C37F8A2D2EFA}"/>
    <dgm:cxn modelId="{F08CA3E5-8E0A-46CC-BEEE-DE51CCF51111}" srcId="{1CA1BF01-81B5-4523-86CD-6DB9D79CAD93}" destId="{CF485ACF-21ED-404B-9966-0150FCD0C919}" srcOrd="0" destOrd="0" parTransId="{4A8499A6-378E-4C3E-B8E4-EEDE34416DDA}" sibTransId="{1850A5D8-4B72-4C3F-B9E9-EF2325A09D92}"/>
    <dgm:cxn modelId="{CBD2ACDA-F2B8-4ED4-8383-858D1A44FA5E}" type="presParOf" srcId="{3B08C30C-4D1B-41EB-B703-7C6CC1E582F6}" destId="{2D6C996A-A09C-4151-B3F5-D28974C8BFFD}" srcOrd="0" destOrd="0" presId="urn:microsoft.com/office/officeart/2005/8/layout/vList2"/>
    <dgm:cxn modelId="{CF26552B-F1DD-4248-9C38-2065D5F68350}" type="presParOf" srcId="{3B08C30C-4D1B-41EB-B703-7C6CC1E582F6}" destId="{4FA108E7-C3AB-49CC-A0A0-93C31051636A}" srcOrd="1" destOrd="0" presId="urn:microsoft.com/office/officeart/2005/8/layout/vList2"/>
    <dgm:cxn modelId="{4AACA5C7-7ADA-4D54-BD99-229CC6F0F670}" type="presParOf" srcId="{3B08C30C-4D1B-41EB-B703-7C6CC1E582F6}" destId="{53114C02-46FE-4FE5-91A9-1653617F7777}" srcOrd="2" destOrd="0" presId="urn:microsoft.com/office/officeart/2005/8/layout/vList2"/>
    <dgm:cxn modelId="{C3A59880-D1DA-40C1-A28E-15E535DC438E}" type="presParOf" srcId="{3B08C30C-4D1B-41EB-B703-7C6CC1E582F6}" destId="{86C56A7A-260D-4784-85AA-E642313147ED}" srcOrd="3" destOrd="0" presId="urn:microsoft.com/office/officeart/2005/8/layout/vList2"/>
    <dgm:cxn modelId="{01C415A9-B2F4-4491-9B34-0ABEF24C65DF}" type="presParOf" srcId="{3B08C30C-4D1B-41EB-B703-7C6CC1E582F6}" destId="{9B2522F8-D268-4F6D-B34C-B91072EF11BF}" srcOrd="4" destOrd="0" presId="urn:microsoft.com/office/officeart/2005/8/layout/vList2"/>
    <dgm:cxn modelId="{BEE39D01-2CE7-4E9F-B333-9BE480C162E1}" type="presParOf" srcId="{3B08C30C-4D1B-41EB-B703-7C6CC1E582F6}" destId="{69C576CD-33AC-46B2-B6B7-7F3BD93DB1FB}" srcOrd="5" destOrd="0" presId="urn:microsoft.com/office/officeart/2005/8/layout/vList2"/>
    <dgm:cxn modelId="{1403A1CB-FA40-4294-AC31-4CD5B990E24E}" type="presParOf" srcId="{3B08C30C-4D1B-41EB-B703-7C6CC1E582F6}" destId="{C62D77D2-DF60-4DA9-86EC-87210B3FD7B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378A40-56BA-45FD-8F65-30A4B1D9D79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35898BC-8193-4542-9028-FF22F1C27E5A}">
      <dgm:prSet/>
      <dgm:spPr/>
      <dgm:t>
        <a:bodyPr/>
        <a:lstStyle/>
        <a:p>
          <a:r>
            <a:rPr lang="en-US"/>
            <a:t>IRB review requirements</a:t>
          </a:r>
        </a:p>
      </dgm:t>
    </dgm:pt>
    <dgm:pt modelId="{20D05DE2-0395-4527-989D-51DE651C9C76}" type="parTrans" cxnId="{05273940-E742-41C6-AE95-88BACF337606}">
      <dgm:prSet/>
      <dgm:spPr/>
      <dgm:t>
        <a:bodyPr/>
        <a:lstStyle/>
        <a:p>
          <a:endParaRPr lang="en-US"/>
        </a:p>
      </dgm:t>
    </dgm:pt>
    <dgm:pt modelId="{A2E6A1CD-CC84-4C5A-A354-6F3504993B7E}" type="sibTrans" cxnId="{05273940-E742-41C6-AE95-88BACF337606}">
      <dgm:prSet/>
      <dgm:spPr/>
      <dgm:t>
        <a:bodyPr/>
        <a:lstStyle/>
        <a:p>
          <a:endParaRPr lang="en-US"/>
        </a:p>
      </dgm:t>
    </dgm:pt>
    <dgm:pt modelId="{3BE14AE9-B406-4A50-A1F8-82A433BA4AB8}">
      <dgm:prSet/>
      <dgm:spPr/>
      <dgm:t>
        <a:bodyPr/>
        <a:lstStyle/>
        <a:p>
          <a:r>
            <a:rPr lang="en-US"/>
            <a:t>Data use agreements</a:t>
          </a:r>
        </a:p>
      </dgm:t>
    </dgm:pt>
    <dgm:pt modelId="{0346B493-0D71-469D-8010-0FD1900C8366}" type="parTrans" cxnId="{30073A6A-C2E1-4146-B189-36C5FBADE474}">
      <dgm:prSet/>
      <dgm:spPr/>
      <dgm:t>
        <a:bodyPr/>
        <a:lstStyle/>
        <a:p>
          <a:endParaRPr lang="en-US"/>
        </a:p>
      </dgm:t>
    </dgm:pt>
    <dgm:pt modelId="{AB5BAAA9-D661-4753-9E22-8B176B5BF197}" type="sibTrans" cxnId="{30073A6A-C2E1-4146-B189-36C5FBADE474}">
      <dgm:prSet/>
      <dgm:spPr/>
      <dgm:t>
        <a:bodyPr/>
        <a:lstStyle/>
        <a:p>
          <a:endParaRPr lang="en-US"/>
        </a:p>
      </dgm:t>
    </dgm:pt>
    <dgm:pt modelId="{947EE0D9-5921-459C-884F-E55592165490}">
      <dgm:prSet/>
      <dgm:spPr/>
      <dgm:t>
        <a:bodyPr/>
        <a:lstStyle/>
        <a:p>
          <a:r>
            <a:rPr lang="en-US"/>
            <a:t>Public records considerations under NRS 239</a:t>
          </a:r>
        </a:p>
      </dgm:t>
    </dgm:pt>
    <dgm:pt modelId="{5F4AA9CF-FBC1-4C57-827F-D1F39CA92FFA}" type="parTrans" cxnId="{A38EA31C-2633-42AC-8856-B44A5BFF7D20}">
      <dgm:prSet/>
      <dgm:spPr/>
      <dgm:t>
        <a:bodyPr/>
        <a:lstStyle/>
        <a:p>
          <a:endParaRPr lang="en-US"/>
        </a:p>
      </dgm:t>
    </dgm:pt>
    <dgm:pt modelId="{23AA3EAF-5B5C-4C65-9FFE-182A9C1EB014}" type="sibTrans" cxnId="{A38EA31C-2633-42AC-8856-B44A5BFF7D20}">
      <dgm:prSet/>
      <dgm:spPr/>
      <dgm:t>
        <a:bodyPr/>
        <a:lstStyle/>
        <a:p>
          <a:endParaRPr lang="en-US"/>
        </a:p>
      </dgm:t>
    </dgm:pt>
    <dgm:pt modelId="{6C5F7A4A-2951-484E-9037-16D6171E968E}">
      <dgm:prSet/>
      <dgm:spPr/>
      <dgm:t>
        <a:bodyPr/>
        <a:lstStyle/>
        <a:p>
          <a:r>
            <a:rPr lang="en-US"/>
            <a:t>Balancing transparency with privacy</a:t>
          </a:r>
        </a:p>
      </dgm:t>
    </dgm:pt>
    <dgm:pt modelId="{D59C6C1A-5A7A-4FFE-9D9A-DB091349D2E4}" type="parTrans" cxnId="{A097643B-2D8A-4D89-A6F0-C47AC0913760}">
      <dgm:prSet/>
      <dgm:spPr/>
      <dgm:t>
        <a:bodyPr/>
        <a:lstStyle/>
        <a:p>
          <a:endParaRPr lang="en-US"/>
        </a:p>
      </dgm:t>
    </dgm:pt>
    <dgm:pt modelId="{A1752ABF-1B02-462A-BD67-B2D071AD4223}" type="sibTrans" cxnId="{A097643B-2D8A-4D89-A6F0-C47AC0913760}">
      <dgm:prSet/>
      <dgm:spPr/>
      <dgm:t>
        <a:bodyPr/>
        <a:lstStyle/>
        <a:p>
          <a:endParaRPr lang="en-US"/>
        </a:p>
      </dgm:t>
    </dgm:pt>
    <dgm:pt modelId="{CB3024B3-C738-455D-B8B0-6D28D83C3F87}" type="pres">
      <dgm:prSet presAssocID="{98378A40-56BA-45FD-8F65-30A4B1D9D799}" presName="linear" presStyleCnt="0">
        <dgm:presLayoutVars>
          <dgm:animLvl val="lvl"/>
          <dgm:resizeHandles val="exact"/>
        </dgm:presLayoutVars>
      </dgm:prSet>
      <dgm:spPr/>
    </dgm:pt>
    <dgm:pt modelId="{143FB6BA-E13B-49F2-A433-C4247FA56901}" type="pres">
      <dgm:prSet presAssocID="{935898BC-8193-4542-9028-FF22F1C27E5A}" presName="parentText" presStyleLbl="node1" presStyleIdx="0" presStyleCnt="4">
        <dgm:presLayoutVars>
          <dgm:chMax val="0"/>
          <dgm:bulletEnabled val="1"/>
        </dgm:presLayoutVars>
      </dgm:prSet>
      <dgm:spPr/>
    </dgm:pt>
    <dgm:pt modelId="{8DD6D260-C568-49AC-B2AA-3A882E6CC0AD}" type="pres">
      <dgm:prSet presAssocID="{A2E6A1CD-CC84-4C5A-A354-6F3504993B7E}" presName="spacer" presStyleCnt="0"/>
      <dgm:spPr/>
    </dgm:pt>
    <dgm:pt modelId="{CFAD05C2-E4D0-4E92-953E-710B1EBD7953}" type="pres">
      <dgm:prSet presAssocID="{3BE14AE9-B406-4A50-A1F8-82A433BA4AB8}" presName="parentText" presStyleLbl="node1" presStyleIdx="1" presStyleCnt="4">
        <dgm:presLayoutVars>
          <dgm:chMax val="0"/>
          <dgm:bulletEnabled val="1"/>
        </dgm:presLayoutVars>
      </dgm:prSet>
      <dgm:spPr/>
    </dgm:pt>
    <dgm:pt modelId="{2CD2035F-6CB7-4ECD-9D90-6F707F16A32B}" type="pres">
      <dgm:prSet presAssocID="{AB5BAAA9-D661-4753-9E22-8B176B5BF197}" presName="spacer" presStyleCnt="0"/>
      <dgm:spPr/>
    </dgm:pt>
    <dgm:pt modelId="{14E4AD40-61BB-4BD9-B5AD-AF64059932D6}" type="pres">
      <dgm:prSet presAssocID="{947EE0D9-5921-459C-884F-E55592165490}" presName="parentText" presStyleLbl="node1" presStyleIdx="2" presStyleCnt="4">
        <dgm:presLayoutVars>
          <dgm:chMax val="0"/>
          <dgm:bulletEnabled val="1"/>
        </dgm:presLayoutVars>
      </dgm:prSet>
      <dgm:spPr/>
    </dgm:pt>
    <dgm:pt modelId="{A7A0A57C-9A2D-46EC-80F2-8530FE818E71}" type="pres">
      <dgm:prSet presAssocID="{23AA3EAF-5B5C-4C65-9FFE-182A9C1EB014}" presName="spacer" presStyleCnt="0"/>
      <dgm:spPr/>
    </dgm:pt>
    <dgm:pt modelId="{26C12CCF-68AF-4CD8-ABE0-628257190012}" type="pres">
      <dgm:prSet presAssocID="{6C5F7A4A-2951-484E-9037-16D6171E968E}" presName="parentText" presStyleLbl="node1" presStyleIdx="3" presStyleCnt="4">
        <dgm:presLayoutVars>
          <dgm:chMax val="0"/>
          <dgm:bulletEnabled val="1"/>
        </dgm:presLayoutVars>
      </dgm:prSet>
      <dgm:spPr/>
    </dgm:pt>
  </dgm:ptLst>
  <dgm:cxnLst>
    <dgm:cxn modelId="{A38EA31C-2633-42AC-8856-B44A5BFF7D20}" srcId="{98378A40-56BA-45FD-8F65-30A4B1D9D799}" destId="{947EE0D9-5921-459C-884F-E55592165490}" srcOrd="2" destOrd="0" parTransId="{5F4AA9CF-FBC1-4C57-827F-D1F39CA92FFA}" sibTransId="{23AA3EAF-5B5C-4C65-9FFE-182A9C1EB014}"/>
    <dgm:cxn modelId="{A097643B-2D8A-4D89-A6F0-C47AC0913760}" srcId="{98378A40-56BA-45FD-8F65-30A4B1D9D799}" destId="{6C5F7A4A-2951-484E-9037-16D6171E968E}" srcOrd="3" destOrd="0" parTransId="{D59C6C1A-5A7A-4FFE-9D9A-DB091349D2E4}" sibTransId="{A1752ABF-1B02-462A-BD67-B2D071AD4223}"/>
    <dgm:cxn modelId="{05273940-E742-41C6-AE95-88BACF337606}" srcId="{98378A40-56BA-45FD-8F65-30A4B1D9D799}" destId="{935898BC-8193-4542-9028-FF22F1C27E5A}" srcOrd="0" destOrd="0" parTransId="{20D05DE2-0395-4527-989D-51DE651C9C76}" sibTransId="{A2E6A1CD-CC84-4C5A-A354-6F3504993B7E}"/>
    <dgm:cxn modelId="{5CD13741-4810-403D-B5C3-E994057C2475}" type="presOf" srcId="{98378A40-56BA-45FD-8F65-30A4B1D9D799}" destId="{CB3024B3-C738-455D-B8B0-6D28D83C3F87}" srcOrd="0" destOrd="0" presId="urn:microsoft.com/office/officeart/2005/8/layout/vList2"/>
    <dgm:cxn modelId="{30073A6A-C2E1-4146-B189-36C5FBADE474}" srcId="{98378A40-56BA-45FD-8F65-30A4B1D9D799}" destId="{3BE14AE9-B406-4A50-A1F8-82A433BA4AB8}" srcOrd="1" destOrd="0" parTransId="{0346B493-0D71-469D-8010-0FD1900C8366}" sibTransId="{AB5BAAA9-D661-4753-9E22-8B176B5BF197}"/>
    <dgm:cxn modelId="{A763E171-B44D-4FB9-A2B0-78F21F3AED8D}" type="presOf" srcId="{947EE0D9-5921-459C-884F-E55592165490}" destId="{14E4AD40-61BB-4BD9-B5AD-AF64059932D6}" srcOrd="0" destOrd="0" presId="urn:microsoft.com/office/officeart/2005/8/layout/vList2"/>
    <dgm:cxn modelId="{5E816B90-73E1-4D07-9242-A40280DA5FE7}" type="presOf" srcId="{3BE14AE9-B406-4A50-A1F8-82A433BA4AB8}" destId="{CFAD05C2-E4D0-4E92-953E-710B1EBD7953}" srcOrd="0" destOrd="0" presId="urn:microsoft.com/office/officeart/2005/8/layout/vList2"/>
    <dgm:cxn modelId="{A12336E9-1B75-4A8E-95DE-8A3C51ABA9C8}" type="presOf" srcId="{6C5F7A4A-2951-484E-9037-16D6171E968E}" destId="{26C12CCF-68AF-4CD8-ABE0-628257190012}" srcOrd="0" destOrd="0" presId="urn:microsoft.com/office/officeart/2005/8/layout/vList2"/>
    <dgm:cxn modelId="{31964CEB-562F-4C19-B57E-901CD1CE7275}" type="presOf" srcId="{935898BC-8193-4542-9028-FF22F1C27E5A}" destId="{143FB6BA-E13B-49F2-A433-C4247FA56901}" srcOrd="0" destOrd="0" presId="urn:microsoft.com/office/officeart/2005/8/layout/vList2"/>
    <dgm:cxn modelId="{4F4F8BAC-3DA0-44F6-B835-A7A2AB2923FD}" type="presParOf" srcId="{CB3024B3-C738-455D-B8B0-6D28D83C3F87}" destId="{143FB6BA-E13B-49F2-A433-C4247FA56901}" srcOrd="0" destOrd="0" presId="urn:microsoft.com/office/officeart/2005/8/layout/vList2"/>
    <dgm:cxn modelId="{4F312521-ACFE-4941-84B5-6D9ED9FA43E1}" type="presParOf" srcId="{CB3024B3-C738-455D-B8B0-6D28D83C3F87}" destId="{8DD6D260-C568-49AC-B2AA-3A882E6CC0AD}" srcOrd="1" destOrd="0" presId="urn:microsoft.com/office/officeart/2005/8/layout/vList2"/>
    <dgm:cxn modelId="{38C897C2-F02C-4093-959D-AC533432CB77}" type="presParOf" srcId="{CB3024B3-C738-455D-B8B0-6D28D83C3F87}" destId="{CFAD05C2-E4D0-4E92-953E-710B1EBD7953}" srcOrd="2" destOrd="0" presId="urn:microsoft.com/office/officeart/2005/8/layout/vList2"/>
    <dgm:cxn modelId="{7C5CE474-DB63-49D7-B021-E243AFEDC608}" type="presParOf" srcId="{CB3024B3-C738-455D-B8B0-6D28D83C3F87}" destId="{2CD2035F-6CB7-4ECD-9D90-6F707F16A32B}" srcOrd="3" destOrd="0" presId="urn:microsoft.com/office/officeart/2005/8/layout/vList2"/>
    <dgm:cxn modelId="{5DEE2933-34E7-4AFF-A6B9-36098AE7031E}" type="presParOf" srcId="{CB3024B3-C738-455D-B8B0-6D28D83C3F87}" destId="{14E4AD40-61BB-4BD9-B5AD-AF64059932D6}" srcOrd="4" destOrd="0" presId="urn:microsoft.com/office/officeart/2005/8/layout/vList2"/>
    <dgm:cxn modelId="{06FA2FC2-B498-4BEF-8D9D-B9377191A743}" type="presParOf" srcId="{CB3024B3-C738-455D-B8B0-6D28D83C3F87}" destId="{A7A0A57C-9A2D-46EC-80F2-8530FE818E71}" srcOrd="5" destOrd="0" presId="urn:microsoft.com/office/officeart/2005/8/layout/vList2"/>
    <dgm:cxn modelId="{0DF30200-2CCB-4D6F-B3E7-822C05F74AC2}" type="presParOf" srcId="{CB3024B3-C738-455D-B8B0-6D28D83C3F87}" destId="{26C12CCF-68AF-4CD8-ABE0-62825719001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C5890F-9FCB-44A4-B43B-0C2D149E29CD}"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F589910C-BB39-4089-B9A6-20C65D408B59}">
      <dgm:prSet/>
      <dgm:spPr/>
      <dgm:t>
        <a:bodyPr/>
        <a:lstStyle/>
        <a:p>
          <a:r>
            <a:rPr lang="en-US"/>
            <a:t>Outbreak detection and surveillance</a:t>
          </a:r>
        </a:p>
      </dgm:t>
    </dgm:pt>
    <dgm:pt modelId="{8DB0D6E3-3AAF-459A-8BF4-697450AFB3FB}" type="parTrans" cxnId="{CD9AF3CD-886E-4B74-B7EE-278D101E30AF}">
      <dgm:prSet/>
      <dgm:spPr/>
      <dgm:t>
        <a:bodyPr/>
        <a:lstStyle/>
        <a:p>
          <a:endParaRPr lang="en-US"/>
        </a:p>
      </dgm:t>
    </dgm:pt>
    <dgm:pt modelId="{7A87BCC0-7FAB-4B8A-91A8-AFECEBDC5145}" type="sibTrans" cxnId="{CD9AF3CD-886E-4B74-B7EE-278D101E30AF}">
      <dgm:prSet/>
      <dgm:spPr/>
      <dgm:t>
        <a:bodyPr/>
        <a:lstStyle/>
        <a:p>
          <a:endParaRPr lang="en-US"/>
        </a:p>
      </dgm:t>
    </dgm:pt>
    <dgm:pt modelId="{1F9C012E-3876-4A7A-BA91-5F7B9E1E1E2A}">
      <dgm:prSet/>
      <dgm:spPr/>
      <dgm:t>
        <a:bodyPr/>
        <a:lstStyle/>
        <a:p>
          <a:r>
            <a:rPr lang="en-US"/>
            <a:t>Call center and chatbot support</a:t>
          </a:r>
        </a:p>
      </dgm:t>
    </dgm:pt>
    <dgm:pt modelId="{6B02DA01-37D8-425A-9452-D96BB219E117}" type="parTrans" cxnId="{8186AE67-EAE4-45FE-BFF2-AC2E3BBF77F3}">
      <dgm:prSet/>
      <dgm:spPr/>
      <dgm:t>
        <a:bodyPr/>
        <a:lstStyle/>
        <a:p>
          <a:endParaRPr lang="en-US"/>
        </a:p>
      </dgm:t>
    </dgm:pt>
    <dgm:pt modelId="{5C5F3807-C912-417C-A160-E87881D1CC21}" type="sibTrans" cxnId="{8186AE67-EAE4-45FE-BFF2-AC2E3BBF77F3}">
      <dgm:prSet/>
      <dgm:spPr/>
      <dgm:t>
        <a:bodyPr/>
        <a:lstStyle/>
        <a:p>
          <a:endParaRPr lang="en-US"/>
        </a:p>
      </dgm:t>
    </dgm:pt>
    <dgm:pt modelId="{60ADE3D8-97DA-47F5-A450-1DB631B88070}">
      <dgm:prSet/>
      <dgm:spPr/>
      <dgm:t>
        <a:bodyPr/>
        <a:lstStyle/>
        <a:p>
          <a:r>
            <a:rPr lang="en-US"/>
            <a:t>Inspection and field documentation</a:t>
          </a:r>
        </a:p>
      </dgm:t>
    </dgm:pt>
    <dgm:pt modelId="{2DA856EC-EEAE-41FB-8E43-40949F26DF02}" type="parTrans" cxnId="{E53A568C-5C9C-4CCF-B50D-01EBB2DCE766}">
      <dgm:prSet/>
      <dgm:spPr/>
      <dgm:t>
        <a:bodyPr/>
        <a:lstStyle/>
        <a:p>
          <a:endParaRPr lang="en-US"/>
        </a:p>
      </dgm:t>
    </dgm:pt>
    <dgm:pt modelId="{D9F70F88-0389-4BA1-9608-59AFFF1975E4}" type="sibTrans" cxnId="{E53A568C-5C9C-4CCF-B50D-01EBB2DCE766}">
      <dgm:prSet/>
      <dgm:spPr/>
      <dgm:t>
        <a:bodyPr/>
        <a:lstStyle/>
        <a:p>
          <a:endParaRPr lang="en-US"/>
        </a:p>
      </dgm:t>
    </dgm:pt>
    <dgm:pt modelId="{7BD39EB1-4789-4A4B-A20C-9298775A2C3E}">
      <dgm:prSet/>
      <dgm:spPr/>
      <dgm:t>
        <a:bodyPr/>
        <a:lstStyle/>
        <a:p>
          <a:r>
            <a:rPr lang="en-US"/>
            <a:t>Resource targeting and health communications</a:t>
          </a:r>
        </a:p>
      </dgm:t>
    </dgm:pt>
    <dgm:pt modelId="{6C4D6793-7AD9-4EB0-8106-D89DC90FFA32}" type="parTrans" cxnId="{F3299904-2983-42CA-8DC6-AD2F237A463D}">
      <dgm:prSet/>
      <dgm:spPr/>
      <dgm:t>
        <a:bodyPr/>
        <a:lstStyle/>
        <a:p>
          <a:endParaRPr lang="en-US"/>
        </a:p>
      </dgm:t>
    </dgm:pt>
    <dgm:pt modelId="{9FC1FECE-C37D-4A0E-AB77-917E78151766}" type="sibTrans" cxnId="{F3299904-2983-42CA-8DC6-AD2F237A463D}">
      <dgm:prSet/>
      <dgm:spPr/>
      <dgm:t>
        <a:bodyPr/>
        <a:lstStyle/>
        <a:p>
          <a:endParaRPr lang="en-US"/>
        </a:p>
      </dgm:t>
    </dgm:pt>
    <dgm:pt modelId="{36361763-9256-431D-AF20-EF1605CB83F5}">
      <dgm:prSet/>
      <dgm:spPr/>
      <dgm:t>
        <a:bodyPr/>
        <a:lstStyle/>
        <a:p>
          <a:r>
            <a:rPr lang="en-US"/>
            <a:t>Translation and accessibility services</a:t>
          </a:r>
        </a:p>
      </dgm:t>
    </dgm:pt>
    <dgm:pt modelId="{82AFBE7A-CD5E-4763-B105-3ECF30221572}" type="parTrans" cxnId="{3BCD0BE1-987C-4274-84F5-3AD73A5A283B}">
      <dgm:prSet/>
      <dgm:spPr/>
      <dgm:t>
        <a:bodyPr/>
        <a:lstStyle/>
        <a:p>
          <a:endParaRPr lang="en-US"/>
        </a:p>
      </dgm:t>
    </dgm:pt>
    <dgm:pt modelId="{4D5A364A-8866-4869-B8DC-4F7D79BAC630}" type="sibTrans" cxnId="{3BCD0BE1-987C-4274-84F5-3AD73A5A283B}">
      <dgm:prSet/>
      <dgm:spPr/>
      <dgm:t>
        <a:bodyPr/>
        <a:lstStyle/>
        <a:p>
          <a:endParaRPr lang="en-US"/>
        </a:p>
      </dgm:t>
    </dgm:pt>
    <dgm:pt modelId="{E082B7C0-65B3-43B0-A13D-1576074096FD}" type="pres">
      <dgm:prSet presAssocID="{DFC5890F-9FCB-44A4-B43B-0C2D149E29CD}" presName="linear" presStyleCnt="0">
        <dgm:presLayoutVars>
          <dgm:animLvl val="lvl"/>
          <dgm:resizeHandles val="exact"/>
        </dgm:presLayoutVars>
      </dgm:prSet>
      <dgm:spPr/>
    </dgm:pt>
    <dgm:pt modelId="{D73678F2-C914-48AB-BAFF-C75098B774A9}" type="pres">
      <dgm:prSet presAssocID="{F589910C-BB39-4089-B9A6-20C65D408B59}" presName="parentText" presStyleLbl="node1" presStyleIdx="0" presStyleCnt="5">
        <dgm:presLayoutVars>
          <dgm:chMax val="0"/>
          <dgm:bulletEnabled val="1"/>
        </dgm:presLayoutVars>
      </dgm:prSet>
      <dgm:spPr/>
    </dgm:pt>
    <dgm:pt modelId="{B235C4C3-3013-486B-A664-7DE1EF1A34A1}" type="pres">
      <dgm:prSet presAssocID="{7A87BCC0-7FAB-4B8A-91A8-AFECEBDC5145}" presName="spacer" presStyleCnt="0"/>
      <dgm:spPr/>
    </dgm:pt>
    <dgm:pt modelId="{36A70B49-E83A-4A3E-8A2F-B9173F7EDE6B}" type="pres">
      <dgm:prSet presAssocID="{1F9C012E-3876-4A7A-BA91-5F7B9E1E1E2A}" presName="parentText" presStyleLbl="node1" presStyleIdx="1" presStyleCnt="5">
        <dgm:presLayoutVars>
          <dgm:chMax val="0"/>
          <dgm:bulletEnabled val="1"/>
        </dgm:presLayoutVars>
      </dgm:prSet>
      <dgm:spPr/>
    </dgm:pt>
    <dgm:pt modelId="{BDF7B1E1-85B5-4322-9864-A381AB29D8B1}" type="pres">
      <dgm:prSet presAssocID="{5C5F3807-C912-417C-A160-E87881D1CC21}" presName="spacer" presStyleCnt="0"/>
      <dgm:spPr/>
    </dgm:pt>
    <dgm:pt modelId="{FD172D9A-A709-49E9-BBC2-2C798F01264A}" type="pres">
      <dgm:prSet presAssocID="{60ADE3D8-97DA-47F5-A450-1DB631B88070}" presName="parentText" presStyleLbl="node1" presStyleIdx="2" presStyleCnt="5">
        <dgm:presLayoutVars>
          <dgm:chMax val="0"/>
          <dgm:bulletEnabled val="1"/>
        </dgm:presLayoutVars>
      </dgm:prSet>
      <dgm:spPr/>
    </dgm:pt>
    <dgm:pt modelId="{FD22A19D-8D99-4AB1-87A9-5F02EB724490}" type="pres">
      <dgm:prSet presAssocID="{D9F70F88-0389-4BA1-9608-59AFFF1975E4}" presName="spacer" presStyleCnt="0"/>
      <dgm:spPr/>
    </dgm:pt>
    <dgm:pt modelId="{6E18C988-6E0A-4502-A858-DEB3234D5CAC}" type="pres">
      <dgm:prSet presAssocID="{7BD39EB1-4789-4A4B-A20C-9298775A2C3E}" presName="parentText" presStyleLbl="node1" presStyleIdx="3" presStyleCnt="5">
        <dgm:presLayoutVars>
          <dgm:chMax val="0"/>
          <dgm:bulletEnabled val="1"/>
        </dgm:presLayoutVars>
      </dgm:prSet>
      <dgm:spPr/>
    </dgm:pt>
    <dgm:pt modelId="{65837C6B-C993-476C-A4EB-3AB1CDB126B5}" type="pres">
      <dgm:prSet presAssocID="{9FC1FECE-C37D-4A0E-AB77-917E78151766}" presName="spacer" presStyleCnt="0"/>
      <dgm:spPr/>
    </dgm:pt>
    <dgm:pt modelId="{4611CAF4-ED3C-4F16-B9D1-8C1EDD015EFA}" type="pres">
      <dgm:prSet presAssocID="{36361763-9256-431D-AF20-EF1605CB83F5}" presName="parentText" presStyleLbl="node1" presStyleIdx="4" presStyleCnt="5">
        <dgm:presLayoutVars>
          <dgm:chMax val="0"/>
          <dgm:bulletEnabled val="1"/>
        </dgm:presLayoutVars>
      </dgm:prSet>
      <dgm:spPr/>
    </dgm:pt>
  </dgm:ptLst>
  <dgm:cxnLst>
    <dgm:cxn modelId="{F3299904-2983-42CA-8DC6-AD2F237A463D}" srcId="{DFC5890F-9FCB-44A4-B43B-0C2D149E29CD}" destId="{7BD39EB1-4789-4A4B-A20C-9298775A2C3E}" srcOrd="3" destOrd="0" parTransId="{6C4D6793-7AD9-4EB0-8106-D89DC90FFA32}" sibTransId="{9FC1FECE-C37D-4A0E-AB77-917E78151766}"/>
    <dgm:cxn modelId="{2B181D24-39E9-4EFE-A323-774096929BF4}" type="presOf" srcId="{F589910C-BB39-4089-B9A6-20C65D408B59}" destId="{D73678F2-C914-48AB-BAFF-C75098B774A9}" srcOrd="0" destOrd="0" presId="urn:microsoft.com/office/officeart/2005/8/layout/vList2"/>
    <dgm:cxn modelId="{8186AE67-EAE4-45FE-BFF2-AC2E3BBF77F3}" srcId="{DFC5890F-9FCB-44A4-B43B-0C2D149E29CD}" destId="{1F9C012E-3876-4A7A-BA91-5F7B9E1E1E2A}" srcOrd="1" destOrd="0" parTransId="{6B02DA01-37D8-425A-9452-D96BB219E117}" sibTransId="{5C5F3807-C912-417C-A160-E87881D1CC21}"/>
    <dgm:cxn modelId="{A21FAB71-2A97-4A66-AB5F-C3C72F4D58A5}" type="presOf" srcId="{60ADE3D8-97DA-47F5-A450-1DB631B88070}" destId="{FD172D9A-A709-49E9-BBC2-2C798F01264A}" srcOrd="0" destOrd="0" presId="urn:microsoft.com/office/officeart/2005/8/layout/vList2"/>
    <dgm:cxn modelId="{68E43853-5B83-4879-82DB-5681E847B02C}" type="presOf" srcId="{36361763-9256-431D-AF20-EF1605CB83F5}" destId="{4611CAF4-ED3C-4F16-B9D1-8C1EDD015EFA}" srcOrd="0" destOrd="0" presId="urn:microsoft.com/office/officeart/2005/8/layout/vList2"/>
    <dgm:cxn modelId="{E53A568C-5C9C-4CCF-B50D-01EBB2DCE766}" srcId="{DFC5890F-9FCB-44A4-B43B-0C2D149E29CD}" destId="{60ADE3D8-97DA-47F5-A450-1DB631B88070}" srcOrd="2" destOrd="0" parTransId="{2DA856EC-EEAE-41FB-8E43-40949F26DF02}" sibTransId="{D9F70F88-0389-4BA1-9608-59AFFF1975E4}"/>
    <dgm:cxn modelId="{8694D393-7614-44EB-AC86-953DFB29A7B4}" type="presOf" srcId="{DFC5890F-9FCB-44A4-B43B-0C2D149E29CD}" destId="{E082B7C0-65B3-43B0-A13D-1576074096FD}" srcOrd="0" destOrd="0" presId="urn:microsoft.com/office/officeart/2005/8/layout/vList2"/>
    <dgm:cxn modelId="{35977697-1CB3-49EE-8D13-4C1BE5C047A3}" type="presOf" srcId="{7BD39EB1-4789-4A4B-A20C-9298775A2C3E}" destId="{6E18C988-6E0A-4502-A858-DEB3234D5CAC}" srcOrd="0" destOrd="0" presId="urn:microsoft.com/office/officeart/2005/8/layout/vList2"/>
    <dgm:cxn modelId="{3E94CACA-F021-4624-A844-7A91100B10B6}" type="presOf" srcId="{1F9C012E-3876-4A7A-BA91-5F7B9E1E1E2A}" destId="{36A70B49-E83A-4A3E-8A2F-B9173F7EDE6B}" srcOrd="0" destOrd="0" presId="urn:microsoft.com/office/officeart/2005/8/layout/vList2"/>
    <dgm:cxn modelId="{CD9AF3CD-886E-4B74-B7EE-278D101E30AF}" srcId="{DFC5890F-9FCB-44A4-B43B-0C2D149E29CD}" destId="{F589910C-BB39-4089-B9A6-20C65D408B59}" srcOrd="0" destOrd="0" parTransId="{8DB0D6E3-3AAF-459A-8BF4-697450AFB3FB}" sibTransId="{7A87BCC0-7FAB-4B8A-91A8-AFECEBDC5145}"/>
    <dgm:cxn modelId="{3BCD0BE1-987C-4274-84F5-3AD73A5A283B}" srcId="{DFC5890F-9FCB-44A4-B43B-0C2D149E29CD}" destId="{36361763-9256-431D-AF20-EF1605CB83F5}" srcOrd="4" destOrd="0" parTransId="{82AFBE7A-CD5E-4763-B105-3ECF30221572}" sibTransId="{4D5A364A-8866-4869-B8DC-4F7D79BAC630}"/>
    <dgm:cxn modelId="{5D26D952-6CEA-4540-A856-6D4A46DA2F18}" type="presParOf" srcId="{E082B7C0-65B3-43B0-A13D-1576074096FD}" destId="{D73678F2-C914-48AB-BAFF-C75098B774A9}" srcOrd="0" destOrd="0" presId="urn:microsoft.com/office/officeart/2005/8/layout/vList2"/>
    <dgm:cxn modelId="{E9D0B59D-01D9-4B1D-AEB1-23FA2839DAF4}" type="presParOf" srcId="{E082B7C0-65B3-43B0-A13D-1576074096FD}" destId="{B235C4C3-3013-486B-A664-7DE1EF1A34A1}" srcOrd="1" destOrd="0" presId="urn:microsoft.com/office/officeart/2005/8/layout/vList2"/>
    <dgm:cxn modelId="{46E8535A-45F9-4604-B97E-6A58E1017586}" type="presParOf" srcId="{E082B7C0-65B3-43B0-A13D-1576074096FD}" destId="{36A70B49-E83A-4A3E-8A2F-B9173F7EDE6B}" srcOrd="2" destOrd="0" presId="urn:microsoft.com/office/officeart/2005/8/layout/vList2"/>
    <dgm:cxn modelId="{E5329B43-4CFE-494D-86A3-FCDCFFC1CD40}" type="presParOf" srcId="{E082B7C0-65B3-43B0-A13D-1576074096FD}" destId="{BDF7B1E1-85B5-4322-9864-A381AB29D8B1}" srcOrd="3" destOrd="0" presId="urn:microsoft.com/office/officeart/2005/8/layout/vList2"/>
    <dgm:cxn modelId="{4561F5CF-4C49-49EF-84C9-E70BC923AE64}" type="presParOf" srcId="{E082B7C0-65B3-43B0-A13D-1576074096FD}" destId="{FD172D9A-A709-49E9-BBC2-2C798F01264A}" srcOrd="4" destOrd="0" presId="urn:microsoft.com/office/officeart/2005/8/layout/vList2"/>
    <dgm:cxn modelId="{F5939C21-DA02-4634-AF3D-8C2E15333949}" type="presParOf" srcId="{E082B7C0-65B3-43B0-A13D-1576074096FD}" destId="{FD22A19D-8D99-4AB1-87A9-5F02EB724490}" srcOrd="5" destOrd="0" presId="urn:microsoft.com/office/officeart/2005/8/layout/vList2"/>
    <dgm:cxn modelId="{6B328B97-C0EF-4DB6-B1D3-970EF7EFCFC7}" type="presParOf" srcId="{E082B7C0-65B3-43B0-A13D-1576074096FD}" destId="{6E18C988-6E0A-4502-A858-DEB3234D5CAC}" srcOrd="6" destOrd="0" presId="urn:microsoft.com/office/officeart/2005/8/layout/vList2"/>
    <dgm:cxn modelId="{D317A013-2A1F-4C3C-9533-64E584DDDE92}" type="presParOf" srcId="{E082B7C0-65B3-43B0-A13D-1576074096FD}" destId="{65837C6B-C993-476C-A4EB-3AB1CDB126B5}" srcOrd="7" destOrd="0" presId="urn:microsoft.com/office/officeart/2005/8/layout/vList2"/>
    <dgm:cxn modelId="{47F2F20B-85A4-45D2-AAA1-F0AC84F0C48E}" type="presParOf" srcId="{E082B7C0-65B3-43B0-A13D-1576074096FD}" destId="{4611CAF4-ED3C-4F16-B9D1-8C1EDD015EF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3D1E8A-30DA-4A3F-8F3D-940FD27F5373}"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EE45D4DA-9483-4448-9173-728850209A6B}">
      <dgm:prSet/>
      <dgm:spPr/>
      <dgm:t>
        <a:bodyPr/>
        <a:lstStyle/>
        <a:p>
          <a:r>
            <a:rPr lang="en-US"/>
            <a:t>Benefits: timeliness, capacity, consistency, multilingual support</a:t>
          </a:r>
        </a:p>
      </dgm:t>
    </dgm:pt>
    <dgm:pt modelId="{A20460F0-4C41-4C25-A282-192CB626D28C}" type="parTrans" cxnId="{21845E31-81BA-4BA6-9753-469050A90D0A}">
      <dgm:prSet/>
      <dgm:spPr/>
      <dgm:t>
        <a:bodyPr/>
        <a:lstStyle/>
        <a:p>
          <a:endParaRPr lang="en-US"/>
        </a:p>
      </dgm:t>
    </dgm:pt>
    <dgm:pt modelId="{390E4F0A-65E9-41A8-80B6-D979616ED12E}" type="sibTrans" cxnId="{21845E31-81BA-4BA6-9753-469050A90D0A}">
      <dgm:prSet/>
      <dgm:spPr/>
      <dgm:t>
        <a:bodyPr/>
        <a:lstStyle/>
        <a:p>
          <a:endParaRPr lang="en-US"/>
        </a:p>
      </dgm:t>
    </dgm:pt>
    <dgm:pt modelId="{01320049-3949-48C5-96C6-EC82C7B88D08}">
      <dgm:prSet/>
      <dgm:spPr/>
      <dgm:t>
        <a:bodyPr/>
        <a:lstStyle/>
        <a:p>
          <a:r>
            <a:rPr lang="en-US"/>
            <a:t>Risks: bias, inaccuracies, privacy leakage, overreliance, vendor use</a:t>
          </a:r>
        </a:p>
      </dgm:t>
    </dgm:pt>
    <dgm:pt modelId="{5BD6A8E4-E9BD-4E40-85EA-40BF14C2BF3B}" type="parTrans" cxnId="{C677F627-1FBF-4F79-858B-D3B61BF2552D}">
      <dgm:prSet/>
      <dgm:spPr/>
      <dgm:t>
        <a:bodyPr/>
        <a:lstStyle/>
        <a:p>
          <a:endParaRPr lang="en-US"/>
        </a:p>
      </dgm:t>
    </dgm:pt>
    <dgm:pt modelId="{30B19AEB-BE91-4730-989C-F5D7E109FFA4}" type="sibTrans" cxnId="{C677F627-1FBF-4F79-858B-D3B61BF2552D}">
      <dgm:prSet/>
      <dgm:spPr/>
      <dgm:t>
        <a:bodyPr/>
        <a:lstStyle/>
        <a:p>
          <a:endParaRPr lang="en-US"/>
        </a:p>
      </dgm:t>
    </dgm:pt>
    <dgm:pt modelId="{755865C1-F9CF-49CC-9187-D1962A353BF2}">
      <dgm:prSet/>
      <dgm:spPr/>
      <dgm:t>
        <a:bodyPr/>
        <a:lstStyle/>
        <a:p>
          <a:r>
            <a:rPr lang="en-US"/>
            <a:t>Need for validation and </a:t>
          </a:r>
          <a:r>
            <a:rPr lang="en-US" b="1" i="1" u="sng"/>
            <a:t>human oversight</a:t>
          </a:r>
          <a:endParaRPr lang="en-US"/>
        </a:p>
      </dgm:t>
    </dgm:pt>
    <dgm:pt modelId="{B03B4A68-3904-4431-BDE5-99F4173E06AE}" type="parTrans" cxnId="{4554E767-15CA-4A1A-81D8-B6D4E29CCE20}">
      <dgm:prSet/>
      <dgm:spPr/>
      <dgm:t>
        <a:bodyPr/>
        <a:lstStyle/>
        <a:p>
          <a:endParaRPr lang="en-US"/>
        </a:p>
      </dgm:t>
    </dgm:pt>
    <dgm:pt modelId="{4C98543E-E40B-49AE-89AD-BBCBD765D5E0}" type="sibTrans" cxnId="{4554E767-15CA-4A1A-81D8-B6D4E29CCE20}">
      <dgm:prSet/>
      <dgm:spPr/>
      <dgm:t>
        <a:bodyPr/>
        <a:lstStyle/>
        <a:p>
          <a:endParaRPr lang="en-US"/>
        </a:p>
      </dgm:t>
    </dgm:pt>
    <dgm:pt modelId="{66E5F1A9-5DF0-478B-9625-25F37D654EE4}" type="pres">
      <dgm:prSet presAssocID="{0C3D1E8A-30DA-4A3F-8F3D-940FD27F5373}" presName="root" presStyleCnt="0">
        <dgm:presLayoutVars>
          <dgm:dir/>
          <dgm:resizeHandles val="exact"/>
        </dgm:presLayoutVars>
      </dgm:prSet>
      <dgm:spPr/>
    </dgm:pt>
    <dgm:pt modelId="{3D5C9BDF-B43F-4934-BDAB-522FD3526313}" type="pres">
      <dgm:prSet presAssocID="{EE45D4DA-9483-4448-9173-728850209A6B}" presName="compNode" presStyleCnt="0"/>
      <dgm:spPr/>
    </dgm:pt>
    <dgm:pt modelId="{5A47E946-D82C-4C95-B0AF-7EF7D2E0D8B2}" type="pres">
      <dgm:prSet presAssocID="{EE45D4DA-9483-4448-9173-728850209A6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CF7C340E-96CB-47E7-A9D7-B2C0466BBDF8}" type="pres">
      <dgm:prSet presAssocID="{EE45D4DA-9483-4448-9173-728850209A6B}" presName="spaceRect" presStyleCnt="0"/>
      <dgm:spPr/>
    </dgm:pt>
    <dgm:pt modelId="{B432ACA0-1264-4ADF-BAA1-CFB658087894}" type="pres">
      <dgm:prSet presAssocID="{EE45D4DA-9483-4448-9173-728850209A6B}" presName="textRect" presStyleLbl="revTx" presStyleIdx="0" presStyleCnt="3">
        <dgm:presLayoutVars>
          <dgm:chMax val="1"/>
          <dgm:chPref val="1"/>
        </dgm:presLayoutVars>
      </dgm:prSet>
      <dgm:spPr/>
    </dgm:pt>
    <dgm:pt modelId="{4F240076-275F-45B4-B706-03012964CC9B}" type="pres">
      <dgm:prSet presAssocID="{390E4F0A-65E9-41A8-80B6-D979616ED12E}" presName="sibTrans" presStyleCnt="0"/>
      <dgm:spPr/>
    </dgm:pt>
    <dgm:pt modelId="{882B0F81-0FD0-4601-905F-BE9FBBD6A74D}" type="pres">
      <dgm:prSet presAssocID="{01320049-3949-48C5-96C6-EC82C7B88D08}" presName="compNode" presStyleCnt="0"/>
      <dgm:spPr/>
    </dgm:pt>
    <dgm:pt modelId="{76598D70-0C4C-4B07-8687-AB2EBE4431C4}" type="pres">
      <dgm:prSet presAssocID="{01320049-3949-48C5-96C6-EC82C7B88D08}"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ustomer Review"/>
        </a:ext>
      </dgm:extLst>
    </dgm:pt>
    <dgm:pt modelId="{CCC4945C-AAB4-4AA7-9E76-2F8E801FD553}" type="pres">
      <dgm:prSet presAssocID="{01320049-3949-48C5-96C6-EC82C7B88D08}" presName="spaceRect" presStyleCnt="0"/>
      <dgm:spPr/>
    </dgm:pt>
    <dgm:pt modelId="{41131CD8-B3DF-4AF8-97E7-D95515B50055}" type="pres">
      <dgm:prSet presAssocID="{01320049-3949-48C5-96C6-EC82C7B88D08}" presName="textRect" presStyleLbl="revTx" presStyleIdx="1" presStyleCnt="3">
        <dgm:presLayoutVars>
          <dgm:chMax val="1"/>
          <dgm:chPref val="1"/>
        </dgm:presLayoutVars>
      </dgm:prSet>
      <dgm:spPr/>
    </dgm:pt>
    <dgm:pt modelId="{586AF2AD-ED5F-4ADB-8A93-E59058D628B6}" type="pres">
      <dgm:prSet presAssocID="{30B19AEB-BE91-4730-989C-F5D7E109FFA4}" presName="sibTrans" presStyleCnt="0"/>
      <dgm:spPr/>
    </dgm:pt>
    <dgm:pt modelId="{7F3CF5CD-DF38-46FB-A7A4-EDE532DC5A99}" type="pres">
      <dgm:prSet presAssocID="{755865C1-F9CF-49CC-9187-D1962A353BF2}" presName="compNode" presStyleCnt="0"/>
      <dgm:spPr/>
    </dgm:pt>
    <dgm:pt modelId="{A390247C-E2FB-4191-B1DE-351AFB8E1828}" type="pres">
      <dgm:prSet presAssocID="{755865C1-F9CF-49CC-9187-D1962A353BF2}"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Magnifying glass"/>
        </a:ext>
      </dgm:extLst>
    </dgm:pt>
    <dgm:pt modelId="{A01ABB08-9DE8-4A53-93C4-867F15B1177A}" type="pres">
      <dgm:prSet presAssocID="{755865C1-F9CF-49CC-9187-D1962A353BF2}" presName="spaceRect" presStyleCnt="0"/>
      <dgm:spPr/>
    </dgm:pt>
    <dgm:pt modelId="{600B85E1-ADD9-48A5-98C1-9AC05D496DFB}" type="pres">
      <dgm:prSet presAssocID="{755865C1-F9CF-49CC-9187-D1962A353BF2}" presName="textRect" presStyleLbl="revTx" presStyleIdx="2" presStyleCnt="3">
        <dgm:presLayoutVars>
          <dgm:chMax val="1"/>
          <dgm:chPref val="1"/>
        </dgm:presLayoutVars>
      </dgm:prSet>
      <dgm:spPr/>
    </dgm:pt>
  </dgm:ptLst>
  <dgm:cxnLst>
    <dgm:cxn modelId="{C677F627-1FBF-4F79-858B-D3B61BF2552D}" srcId="{0C3D1E8A-30DA-4A3F-8F3D-940FD27F5373}" destId="{01320049-3949-48C5-96C6-EC82C7B88D08}" srcOrd="1" destOrd="0" parTransId="{5BD6A8E4-E9BD-4E40-85EA-40BF14C2BF3B}" sibTransId="{30B19AEB-BE91-4730-989C-F5D7E109FFA4}"/>
    <dgm:cxn modelId="{21845E31-81BA-4BA6-9753-469050A90D0A}" srcId="{0C3D1E8A-30DA-4A3F-8F3D-940FD27F5373}" destId="{EE45D4DA-9483-4448-9173-728850209A6B}" srcOrd="0" destOrd="0" parTransId="{A20460F0-4C41-4C25-A282-192CB626D28C}" sibTransId="{390E4F0A-65E9-41A8-80B6-D979616ED12E}"/>
    <dgm:cxn modelId="{17B2BB62-25FD-4EC1-BA63-5F5C3F113ADE}" type="presOf" srcId="{EE45D4DA-9483-4448-9173-728850209A6B}" destId="{B432ACA0-1264-4ADF-BAA1-CFB658087894}" srcOrd="0" destOrd="0" presId="urn:microsoft.com/office/officeart/2018/2/layout/IconLabelList"/>
    <dgm:cxn modelId="{75757647-5F95-4070-BDBB-2171D5E7677A}" type="presOf" srcId="{01320049-3949-48C5-96C6-EC82C7B88D08}" destId="{41131CD8-B3DF-4AF8-97E7-D95515B50055}" srcOrd="0" destOrd="0" presId="urn:microsoft.com/office/officeart/2018/2/layout/IconLabelList"/>
    <dgm:cxn modelId="{8485CE67-9D37-4CAA-A4E7-AAB7192F3027}" type="presOf" srcId="{755865C1-F9CF-49CC-9187-D1962A353BF2}" destId="{600B85E1-ADD9-48A5-98C1-9AC05D496DFB}" srcOrd="0" destOrd="0" presId="urn:microsoft.com/office/officeart/2018/2/layout/IconLabelList"/>
    <dgm:cxn modelId="{4554E767-15CA-4A1A-81D8-B6D4E29CCE20}" srcId="{0C3D1E8A-30DA-4A3F-8F3D-940FD27F5373}" destId="{755865C1-F9CF-49CC-9187-D1962A353BF2}" srcOrd="2" destOrd="0" parTransId="{B03B4A68-3904-4431-BDE5-99F4173E06AE}" sibTransId="{4C98543E-E40B-49AE-89AD-BBCBD765D5E0}"/>
    <dgm:cxn modelId="{EE57B5B4-40CA-42E0-A6F1-E9F8F0C5A822}" type="presOf" srcId="{0C3D1E8A-30DA-4A3F-8F3D-940FD27F5373}" destId="{66E5F1A9-5DF0-478B-9625-25F37D654EE4}" srcOrd="0" destOrd="0" presId="urn:microsoft.com/office/officeart/2018/2/layout/IconLabelList"/>
    <dgm:cxn modelId="{BCA72A6F-7021-4B91-853E-7799DBAAD337}" type="presParOf" srcId="{66E5F1A9-5DF0-478B-9625-25F37D654EE4}" destId="{3D5C9BDF-B43F-4934-BDAB-522FD3526313}" srcOrd="0" destOrd="0" presId="urn:microsoft.com/office/officeart/2018/2/layout/IconLabelList"/>
    <dgm:cxn modelId="{9F795C2E-496E-403E-9491-AA6A8218C445}" type="presParOf" srcId="{3D5C9BDF-B43F-4934-BDAB-522FD3526313}" destId="{5A47E946-D82C-4C95-B0AF-7EF7D2E0D8B2}" srcOrd="0" destOrd="0" presId="urn:microsoft.com/office/officeart/2018/2/layout/IconLabelList"/>
    <dgm:cxn modelId="{2D524F16-7E01-4387-903B-169C7CB9D935}" type="presParOf" srcId="{3D5C9BDF-B43F-4934-BDAB-522FD3526313}" destId="{CF7C340E-96CB-47E7-A9D7-B2C0466BBDF8}" srcOrd="1" destOrd="0" presId="urn:microsoft.com/office/officeart/2018/2/layout/IconLabelList"/>
    <dgm:cxn modelId="{21D04484-E70D-4918-8501-7ACDC118E82A}" type="presParOf" srcId="{3D5C9BDF-B43F-4934-BDAB-522FD3526313}" destId="{B432ACA0-1264-4ADF-BAA1-CFB658087894}" srcOrd="2" destOrd="0" presId="urn:microsoft.com/office/officeart/2018/2/layout/IconLabelList"/>
    <dgm:cxn modelId="{BB083049-771F-4CF6-B7FD-D78AD04674BE}" type="presParOf" srcId="{66E5F1A9-5DF0-478B-9625-25F37D654EE4}" destId="{4F240076-275F-45B4-B706-03012964CC9B}" srcOrd="1" destOrd="0" presId="urn:microsoft.com/office/officeart/2018/2/layout/IconLabelList"/>
    <dgm:cxn modelId="{5B1B83CA-9B09-44E9-9B39-CEBCC7FEC139}" type="presParOf" srcId="{66E5F1A9-5DF0-478B-9625-25F37D654EE4}" destId="{882B0F81-0FD0-4601-905F-BE9FBBD6A74D}" srcOrd="2" destOrd="0" presId="urn:microsoft.com/office/officeart/2018/2/layout/IconLabelList"/>
    <dgm:cxn modelId="{1280D696-31B3-4901-AB77-C1B6038B7445}" type="presParOf" srcId="{882B0F81-0FD0-4601-905F-BE9FBBD6A74D}" destId="{76598D70-0C4C-4B07-8687-AB2EBE4431C4}" srcOrd="0" destOrd="0" presId="urn:microsoft.com/office/officeart/2018/2/layout/IconLabelList"/>
    <dgm:cxn modelId="{CE4845FF-ACEC-4F63-B768-5DF159A8F4C5}" type="presParOf" srcId="{882B0F81-0FD0-4601-905F-BE9FBBD6A74D}" destId="{CCC4945C-AAB4-4AA7-9E76-2F8E801FD553}" srcOrd="1" destOrd="0" presId="urn:microsoft.com/office/officeart/2018/2/layout/IconLabelList"/>
    <dgm:cxn modelId="{C0B639F5-BEE9-43A2-86AB-A5B66B1B8F97}" type="presParOf" srcId="{882B0F81-0FD0-4601-905F-BE9FBBD6A74D}" destId="{41131CD8-B3DF-4AF8-97E7-D95515B50055}" srcOrd="2" destOrd="0" presId="urn:microsoft.com/office/officeart/2018/2/layout/IconLabelList"/>
    <dgm:cxn modelId="{6FD9A9AA-169D-461D-9CA6-5AA1BD76F894}" type="presParOf" srcId="{66E5F1A9-5DF0-478B-9625-25F37D654EE4}" destId="{586AF2AD-ED5F-4ADB-8A93-E59058D628B6}" srcOrd="3" destOrd="0" presId="urn:microsoft.com/office/officeart/2018/2/layout/IconLabelList"/>
    <dgm:cxn modelId="{00148668-4692-4A28-A8E6-993CC8BCF1C1}" type="presParOf" srcId="{66E5F1A9-5DF0-478B-9625-25F37D654EE4}" destId="{7F3CF5CD-DF38-46FB-A7A4-EDE532DC5A99}" srcOrd="4" destOrd="0" presId="urn:microsoft.com/office/officeart/2018/2/layout/IconLabelList"/>
    <dgm:cxn modelId="{F636696C-4536-4787-998E-AEDE3A6F0F64}" type="presParOf" srcId="{7F3CF5CD-DF38-46FB-A7A4-EDE532DC5A99}" destId="{A390247C-E2FB-4191-B1DE-351AFB8E1828}" srcOrd="0" destOrd="0" presId="urn:microsoft.com/office/officeart/2018/2/layout/IconLabelList"/>
    <dgm:cxn modelId="{59294A19-6220-4057-9A5D-E7344D373A74}" type="presParOf" srcId="{7F3CF5CD-DF38-46FB-A7A4-EDE532DC5A99}" destId="{A01ABB08-9DE8-4A53-93C4-867F15B1177A}" srcOrd="1" destOrd="0" presId="urn:microsoft.com/office/officeart/2018/2/layout/IconLabelList"/>
    <dgm:cxn modelId="{6D430235-A7B3-4975-A041-846745A735AE}" type="presParOf" srcId="{7F3CF5CD-DF38-46FB-A7A4-EDE532DC5A99}" destId="{600B85E1-ADD9-48A5-98C1-9AC05D496DF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F931ABF-9A76-4245-9AB2-ABCDAB27CBA5}" type="doc">
      <dgm:prSet loTypeId="urn:microsoft.com/office/officeart/2005/8/layout/matrix3" loCatId="matrix" qsTypeId="urn:microsoft.com/office/officeart/2005/8/quickstyle/simple1" qsCatId="simple" csTypeId="urn:microsoft.com/office/officeart/2005/8/colors/colorful2" csCatId="colorful"/>
      <dgm:spPr/>
      <dgm:t>
        <a:bodyPr/>
        <a:lstStyle/>
        <a:p>
          <a:endParaRPr lang="en-US"/>
        </a:p>
      </dgm:t>
    </dgm:pt>
    <dgm:pt modelId="{836EE290-8202-460D-AB97-FBA0D95F064B}">
      <dgm:prSet/>
      <dgm:spPr/>
      <dgm:t>
        <a:bodyPr/>
        <a:lstStyle/>
        <a:p>
          <a:r>
            <a:rPr lang="en-US"/>
            <a:t>Required human review</a:t>
          </a:r>
        </a:p>
      </dgm:t>
    </dgm:pt>
    <dgm:pt modelId="{D393F4F6-91C3-48F1-AD24-1CD007C729E7}" type="parTrans" cxnId="{A032D139-561A-4487-B637-DFE3325EC298}">
      <dgm:prSet/>
      <dgm:spPr/>
      <dgm:t>
        <a:bodyPr/>
        <a:lstStyle/>
        <a:p>
          <a:endParaRPr lang="en-US"/>
        </a:p>
      </dgm:t>
    </dgm:pt>
    <dgm:pt modelId="{9687819A-B4F6-4CCE-96AE-233F1C206B9B}" type="sibTrans" cxnId="{A032D139-561A-4487-B637-DFE3325EC298}">
      <dgm:prSet/>
      <dgm:spPr/>
      <dgm:t>
        <a:bodyPr/>
        <a:lstStyle/>
        <a:p>
          <a:endParaRPr lang="en-US"/>
        </a:p>
      </dgm:t>
    </dgm:pt>
    <dgm:pt modelId="{70C1DE81-CE27-4EB2-AD25-1FB8C626B9CA}">
      <dgm:prSet/>
      <dgm:spPr/>
      <dgm:t>
        <a:bodyPr/>
        <a:lstStyle/>
        <a:p>
          <a:r>
            <a:rPr lang="en-US"/>
            <a:t>Validation and testing</a:t>
          </a:r>
        </a:p>
      </dgm:t>
    </dgm:pt>
    <dgm:pt modelId="{96D6829B-1431-44B5-9C73-DC2C3203C60C}" type="parTrans" cxnId="{B0D361F9-2599-4658-9E62-D04A6DB3BEA9}">
      <dgm:prSet/>
      <dgm:spPr/>
      <dgm:t>
        <a:bodyPr/>
        <a:lstStyle/>
        <a:p>
          <a:endParaRPr lang="en-US"/>
        </a:p>
      </dgm:t>
    </dgm:pt>
    <dgm:pt modelId="{297F09E0-319A-4104-88CE-59C91BB26FCE}" type="sibTrans" cxnId="{B0D361F9-2599-4658-9E62-D04A6DB3BEA9}">
      <dgm:prSet/>
      <dgm:spPr/>
      <dgm:t>
        <a:bodyPr/>
        <a:lstStyle/>
        <a:p>
          <a:endParaRPr lang="en-US"/>
        </a:p>
      </dgm:t>
    </dgm:pt>
    <dgm:pt modelId="{AE83BAD0-22BE-434D-B40B-D10A6AD6665A}">
      <dgm:prSet/>
      <dgm:spPr/>
      <dgm:t>
        <a:bodyPr/>
        <a:lstStyle/>
        <a:p>
          <a:r>
            <a:rPr lang="en-US"/>
            <a:t>Escalation procedures</a:t>
          </a:r>
        </a:p>
      </dgm:t>
    </dgm:pt>
    <dgm:pt modelId="{4365E756-A25A-4754-A0FF-F3700B6DD1DC}" type="parTrans" cxnId="{E31B62D5-C3AC-41AC-AFA8-1B526DA7F4BF}">
      <dgm:prSet/>
      <dgm:spPr/>
      <dgm:t>
        <a:bodyPr/>
        <a:lstStyle/>
        <a:p>
          <a:endParaRPr lang="en-US"/>
        </a:p>
      </dgm:t>
    </dgm:pt>
    <dgm:pt modelId="{E2BFF5D0-9FC1-4670-81FB-1F13F7978606}" type="sibTrans" cxnId="{E31B62D5-C3AC-41AC-AFA8-1B526DA7F4BF}">
      <dgm:prSet/>
      <dgm:spPr/>
      <dgm:t>
        <a:bodyPr/>
        <a:lstStyle/>
        <a:p>
          <a:endParaRPr lang="en-US"/>
        </a:p>
      </dgm:t>
    </dgm:pt>
    <dgm:pt modelId="{FF028F01-89FB-49A9-8FFA-250C928BC68A}">
      <dgm:prSet/>
      <dgm:spPr/>
      <dgm:t>
        <a:bodyPr/>
        <a:lstStyle/>
        <a:p>
          <a:r>
            <a:rPr lang="en-US"/>
            <a:t>Documented limitations and accountability</a:t>
          </a:r>
        </a:p>
      </dgm:t>
    </dgm:pt>
    <dgm:pt modelId="{4A8961CE-A480-4811-AD23-992DAC1EDBAD}" type="parTrans" cxnId="{3EDF346A-8892-4DC9-87E7-5FD139024663}">
      <dgm:prSet/>
      <dgm:spPr/>
      <dgm:t>
        <a:bodyPr/>
        <a:lstStyle/>
        <a:p>
          <a:endParaRPr lang="en-US"/>
        </a:p>
      </dgm:t>
    </dgm:pt>
    <dgm:pt modelId="{B8A8A013-4156-43E8-86B3-E06E997B5C10}" type="sibTrans" cxnId="{3EDF346A-8892-4DC9-87E7-5FD139024663}">
      <dgm:prSet/>
      <dgm:spPr/>
      <dgm:t>
        <a:bodyPr/>
        <a:lstStyle/>
        <a:p>
          <a:endParaRPr lang="en-US"/>
        </a:p>
      </dgm:t>
    </dgm:pt>
    <dgm:pt modelId="{A4646E3F-738D-4F48-8C35-AC242BF42ACC}" type="pres">
      <dgm:prSet presAssocID="{3F931ABF-9A76-4245-9AB2-ABCDAB27CBA5}" presName="matrix" presStyleCnt="0">
        <dgm:presLayoutVars>
          <dgm:chMax val="1"/>
          <dgm:dir/>
          <dgm:resizeHandles val="exact"/>
        </dgm:presLayoutVars>
      </dgm:prSet>
      <dgm:spPr/>
    </dgm:pt>
    <dgm:pt modelId="{56FFC0B2-0AD9-4009-BFD7-D0A008D530CD}" type="pres">
      <dgm:prSet presAssocID="{3F931ABF-9A76-4245-9AB2-ABCDAB27CBA5}" presName="diamond" presStyleLbl="bgShp" presStyleIdx="0" presStyleCnt="1"/>
      <dgm:spPr/>
    </dgm:pt>
    <dgm:pt modelId="{28D26D54-38EF-4377-9C0A-BDFFC2A3265C}" type="pres">
      <dgm:prSet presAssocID="{3F931ABF-9A76-4245-9AB2-ABCDAB27CBA5}" presName="quad1" presStyleLbl="node1" presStyleIdx="0" presStyleCnt="4">
        <dgm:presLayoutVars>
          <dgm:chMax val="0"/>
          <dgm:chPref val="0"/>
          <dgm:bulletEnabled val="1"/>
        </dgm:presLayoutVars>
      </dgm:prSet>
      <dgm:spPr/>
    </dgm:pt>
    <dgm:pt modelId="{0D9D042A-010C-4202-A7DC-651F2A861D8F}" type="pres">
      <dgm:prSet presAssocID="{3F931ABF-9A76-4245-9AB2-ABCDAB27CBA5}" presName="quad2" presStyleLbl="node1" presStyleIdx="1" presStyleCnt="4">
        <dgm:presLayoutVars>
          <dgm:chMax val="0"/>
          <dgm:chPref val="0"/>
          <dgm:bulletEnabled val="1"/>
        </dgm:presLayoutVars>
      </dgm:prSet>
      <dgm:spPr/>
    </dgm:pt>
    <dgm:pt modelId="{F6820F94-8EAF-4467-9301-7847A34D96CF}" type="pres">
      <dgm:prSet presAssocID="{3F931ABF-9A76-4245-9AB2-ABCDAB27CBA5}" presName="quad3" presStyleLbl="node1" presStyleIdx="2" presStyleCnt="4">
        <dgm:presLayoutVars>
          <dgm:chMax val="0"/>
          <dgm:chPref val="0"/>
          <dgm:bulletEnabled val="1"/>
        </dgm:presLayoutVars>
      </dgm:prSet>
      <dgm:spPr/>
    </dgm:pt>
    <dgm:pt modelId="{E2023803-34DF-47CD-BBAB-73859265777B}" type="pres">
      <dgm:prSet presAssocID="{3F931ABF-9A76-4245-9AB2-ABCDAB27CBA5}" presName="quad4" presStyleLbl="node1" presStyleIdx="3" presStyleCnt="4">
        <dgm:presLayoutVars>
          <dgm:chMax val="0"/>
          <dgm:chPref val="0"/>
          <dgm:bulletEnabled val="1"/>
        </dgm:presLayoutVars>
      </dgm:prSet>
      <dgm:spPr/>
    </dgm:pt>
  </dgm:ptLst>
  <dgm:cxnLst>
    <dgm:cxn modelId="{E08C8317-BB3E-411E-AF76-FFBAE9D83F69}" type="presOf" srcId="{AE83BAD0-22BE-434D-B40B-D10A6AD6665A}" destId="{F6820F94-8EAF-4467-9301-7847A34D96CF}" srcOrd="0" destOrd="0" presId="urn:microsoft.com/office/officeart/2005/8/layout/matrix3"/>
    <dgm:cxn modelId="{A032D139-561A-4487-B637-DFE3325EC298}" srcId="{3F931ABF-9A76-4245-9AB2-ABCDAB27CBA5}" destId="{836EE290-8202-460D-AB97-FBA0D95F064B}" srcOrd="0" destOrd="0" parTransId="{D393F4F6-91C3-48F1-AD24-1CD007C729E7}" sibTransId="{9687819A-B4F6-4CCE-96AE-233F1C206B9B}"/>
    <dgm:cxn modelId="{3B63B75F-2B9E-4A50-9C3A-47B1977683D3}" type="presOf" srcId="{70C1DE81-CE27-4EB2-AD25-1FB8C626B9CA}" destId="{0D9D042A-010C-4202-A7DC-651F2A861D8F}" srcOrd="0" destOrd="0" presId="urn:microsoft.com/office/officeart/2005/8/layout/matrix3"/>
    <dgm:cxn modelId="{3EDF346A-8892-4DC9-87E7-5FD139024663}" srcId="{3F931ABF-9A76-4245-9AB2-ABCDAB27CBA5}" destId="{FF028F01-89FB-49A9-8FFA-250C928BC68A}" srcOrd="3" destOrd="0" parTransId="{4A8961CE-A480-4811-AD23-992DAC1EDBAD}" sibTransId="{B8A8A013-4156-43E8-86B3-E06E997B5C10}"/>
    <dgm:cxn modelId="{4E54FC50-E2E9-44E4-8C07-E3F7C0FC8D4A}" type="presOf" srcId="{3F931ABF-9A76-4245-9AB2-ABCDAB27CBA5}" destId="{A4646E3F-738D-4F48-8C35-AC242BF42ACC}" srcOrd="0" destOrd="0" presId="urn:microsoft.com/office/officeart/2005/8/layout/matrix3"/>
    <dgm:cxn modelId="{4EE91A75-5305-4C46-A566-FDBE92423874}" type="presOf" srcId="{FF028F01-89FB-49A9-8FFA-250C928BC68A}" destId="{E2023803-34DF-47CD-BBAB-73859265777B}" srcOrd="0" destOrd="0" presId="urn:microsoft.com/office/officeart/2005/8/layout/matrix3"/>
    <dgm:cxn modelId="{A6CA0F84-5015-48FF-B08E-43A1922D10EC}" type="presOf" srcId="{836EE290-8202-460D-AB97-FBA0D95F064B}" destId="{28D26D54-38EF-4377-9C0A-BDFFC2A3265C}" srcOrd="0" destOrd="0" presId="urn:microsoft.com/office/officeart/2005/8/layout/matrix3"/>
    <dgm:cxn modelId="{E31B62D5-C3AC-41AC-AFA8-1B526DA7F4BF}" srcId="{3F931ABF-9A76-4245-9AB2-ABCDAB27CBA5}" destId="{AE83BAD0-22BE-434D-B40B-D10A6AD6665A}" srcOrd="2" destOrd="0" parTransId="{4365E756-A25A-4754-A0FF-F3700B6DD1DC}" sibTransId="{E2BFF5D0-9FC1-4670-81FB-1F13F7978606}"/>
    <dgm:cxn modelId="{B0D361F9-2599-4658-9E62-D04A6DB3BEA9}" srcId="{3F931ABF-9A76-4245-9AB2-ABCDAB27CBA5}" destId="{70C1DE81-CE27-4EB2-AD25-1FB8C626B9CA}" srcOrd="1" destOrd="0" parTransId="{96D6829B-1431-44B5-9C73-DC2C3203C60C}" sibTransId="{297F09E0-319A-4104-88CE-59C91BB26FCE}"/>
    <dgm:cxn modelId="{D00F9FC0-B17E-4957-9FA0-0FAB8B068E74}" type="presParOf" srcId="{A4646E3F-738D-4F48-8C35-AC242BF42ACC}" destId="{56FFC0B2-0AD9-4009-BFD7-D0A008D530CD}" srcOrd="0" destOrd="0" presId="urn:microsoft.com/office/officeart/2005/8/layout/matrix3"/>
    <dgm:cxn modelId="{B8B20437-4754-491A-BCEE-13E37C6EAC06}" type="presParOf" srcId="{A4646E3F-738D-4F48-8C35-AC242BF42ACC}" destId="{28D26D54-38EF-4377-9C0A-BDFFC2A3265C}" srcOrd="1" destOrd="0" presId="urn:microsoft.com/office/officeart/2005/8/layout/matrix3"/>
    <dgm:cxn modelId="{F91D4AF2-CCD6-4A58-8FDA-C5C326600C6F}" type="presParOf" srcId="{A4646E3F-738D-4F48-8C35-AC242BF42ACC}" destId="{0D9D042A-010C-4202-A7DC-651F2A861D8F}" srcOrd="2" destOrd="0" presId="urn:microsoft.com/office/officeart/2005/8/layout/matrix3"/>
    <dgm:cxn modelId="{EF897AC6-2620-4E52-AC74-677A0136930D}" type="presParOf" srcId="{A4646E3F-738D-4F48-8C35-AC242BF42ACC}" destId="{F6820F94-8EAF-4467-9301-7847A34D96CF}" srcOrd="3" destOrd="0" presId="urn:microsoft.com/office/officeart/2005/8/layout/matrix3"/>
    <dgm:cxn modelId="{B2DA366B-CA40-4EA8-B7AC-5C292A4F90B4}" type="presParOf" srcId="{A4646E3F-738D-4F48-8C35-AC242BF42ACC}" destId="{E2023803-34DF-47CD-BBAB-73859265777B}"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3A30263-6C2E-4D00-BEC0-48C5DA175C2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6785F7F-B02A-452C-A54C-3563763998FA}">
      <dgm:prSet/>
      <dgm:spPr/>
      <dgm:t>
        <a:bodyPr/>
        <a:lstStyle/>
        <a:p>
          <a:r>
            <a:rPr lang="en-US"/>
            <a:t>Job redesign and augmentation</a:t>
          </a:r>
        </a:p>
      </dgm:t>
    </dgm:pt>
    <dgm:pt modelId="{E97AC6D5-7C73-4033-9A91-AEE68FFB8AFD}" type="parTrans" cxnId="{8C060596-E142-4F4A-8C1C-A46D4C9AD4AC}">
      <dgm:prSet/>
      <dgm:spPr/>
      <dgm:t>
        <a:bodyPr/>
        <a:lstStyle/>
        <a:p>
          <a:endParaRPr lang="en-US"/>
        </a:p>
      </dgm:t>
    </dgm:pt>
    <dgm:pt modelId="{A18A8887-2CE4-4956-A5F7-2EE5D1C45DE8}" type="sibTrans" cxnId="{8C060596-E142-4F4A-8C1C-A46D4C9AD4AC}">
      <dgm:prSet/>
      <dgm:spPr/>
      <dgm:t>
        <a:bodyPr/>
        <a:lstStyle/>
        <a:p>
          <a:endParaRPr lang="en-US"/>
        </a:p>
      </dgm:t>
    </dgm:pt>
    <dgm:pt modelId="{053E958B-4A96-4E1B-BFAC-0F6D606AFC30}">
      <dgm:prSet/>
      <dgm:spPr/>
      <dgm:t>
        <a:bodyPr/>
        <a:lstStyle/>
        <a:p>
          <a:r>
            <a:rPr lang="en-US"/>
            <a:t>Training and upskilling</a:t>
          </a:r>
        </a:p>
      </dgm:t>
    </dgm:pt>
    <dgm:pt modelId="{A8E811CF-AFA4-48D7-857A-055119FDD507}" type="parTrans" cxnId="{34F0D444-2269-492E-9A6B-3D99E5D6130B}">
      <dgm:prSet/>
      <dgm:spPr/>
      <dgm:t>
        <a:bodyPr/>
        <a:lstStyle/>
        <a:p>
          <a:endParaRPr lang="en-US"/>
        </a:p>
      </dgm:t>
    </dgm:pt>
    <dgm:pt modelId="{2A914990-8BD9-4C04-A164-B71B4CAA27C1}" type="sibTrans" cxnId="{34F0D444-2269-492E-9A6B-3D99E5D6130B}">
      <dgm:prSet/>
      <dgm:spPr/>
      <dgm:t>
        <a:bodyPr/>
        <a:lstStyle/>
        <a:p>
          <a:endParaRPr lang="en-US"/>
        </a:p>
      </dgm:t>
    </dgm:pt>
    <dgm:pt modelId="{AF102E00-5B2D-4DA0-9292-E08302420ECC}">
      <dgm:prSet/>
      <dgm:spPr/>
      <dgm:t>
        <a:bodyPr/>
        <a:lstStyle/>
        <a:p>
          <a:r>
            <a:rPr lang="en-US"/>
            <a:t>Monitoring and due process</a:t>
          </a:r>
        </a:p>
      </dgm:t>
    </dgm:pt>
    <dgm:pt modelId="{7B0B30F7-6549-47B0-A250-C75C2B4E11BA}" type="parTrans" cxnId="{A28ED656-AE35-4F3A-B630-ED9B9EB06D0E}">
      <dgm:prSet/>
      <dgm:spPr/>
      <dgm:t>
        <a:bodyPr/>
        <a:lstStyle/>
        <a:p>
          <a:endParaRPr lang="en-US"/>
        </a:p>
      </dgm:t>
    </dgm:pt>
    <dgm:pt modelId="{17C7915C-5CC0-48AB-B34F-6DCF1507784F}" type="sibTrans" cxnId="{A28ED656-AE35-4F3A-B630-ED9B9EB06D0E}">
      <dgm:prSet/>
      <dgm:spPr/>
      <dgm:t>
        <a:bodyPr/>
        <a:lstStyle/>
        <a:p>
          <a:endParaRPr lang="en-US"/>
        </a:p>
      </dgm:t>
    </dgm:pt>
    <dgm:pt modelId="{B3875742-B4E0-4244-BE5D-36F2085B04F7}">
      <dgm:prSet/>
      <dgm:spPr/>
      <dgm:t>
        <a:bodyPr/>
        <a:lstStyle/>
        <a:p>
          <a:r>
            <a:rPr lang="en-US"/>
            <a:t>Bargaining obligations and change management</a:t>
          </a:r>
        </a:p>
      </dgm:t>
    </dgm:pt>
    <dgm:pt modelId="{E09F6A5C-A219-4E43-B848-DDFB2234750F}" type="parTrans" cxnId="{BB94EDD5-2D25-4DE2-9E38-F5952F3F2BC7}">
      <dgm:prSet/>
      <dgm:spPr/>
      <dgm:t>
        <a:bodyPr/>
        <a:lstStyle/>
        <a:p>
          <a:endParaRPr lang="en-US"/>
        </a:p>
      </dgm:t>
    </dgm:pt>
    <dgm:pt modelId="{AD719B1F-6F6F-44BF-A4B9-FE558276A4BB}" type="sibTrans" cxnId="{BB94EDD5-2D25-4DE2-9E38-F5952F3F2BC7}">
      <dgm:prSet/>
      <dgm:spPr/>
      <dgm:t>
        <a:bodyPr/>
        <a:lstStyle/>
        <a:p>
          <a:endParaRPr lang="en-US"/>
        </a:p>
      </dgm:t>
    </dgm:pt>
    <dgm:pt modelId="{F587BCCB-F86E-452F-A10B-BFE081566007}" type="pres">
      <dgm:prSet presAssocID="{83A30263-6C2E-4D00-BEC0-48C5DA175C2C}" presName="root" presStyleCnt="0">
        <dgm:presLayoutVars>
          <dgm:dir/>
          <dgm:resizeHandles val="exact"/>
        </dgm:presLayoutVars>
      </dgm:prSet>
      <dgm:spPr/>
    </dgm:pt>
    <dgm:pt modelId="{740FECF2-14B3-4993-95B3-1DF6B8142B66}" type="pres">
      <dgm:prSet presAssocID="{36785F7F-B02A-452C-A54C-3563763998FA}" presName="compNode" presStyleCnt="0"/>
      <dgm:spPr/>
    </dgm:pt>
    <dgm:pt modelId="{BFA64CD5-C2D8-4671-ADBC-D43B8F19648D}" type="pres">
      <dgm:prSet presAssocID="{36785F7F-B02A-452C-A54C-3563763998FA}" presName="bgRect" presStyleLbl="bgShp" presStyleIdx="0" presStyleCnt="4"/>
      <dgm:spPr/>
    </dgm:pt>
    <dgm:pt modelId="{BDF1FB5B-702B-497B-8FC8-FAF6F6922B60}" type="pres">
      <dgm:prSet presAssocID="{36785F7F-B02A-452C-A54C-3563763998FA}"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12897412-994E-49A6-A341-1D63886E3C48}" type="pres">
      <dgm:prSet presAssocID="{36785F7F-B02A-452C-A54C-3563763998FA}" presName="spaceRect" presStyleCnt="0"/>
      <dgm:spPr/>
    </dgm:pt>
    <dgm:pt modelId="{E0B32496-FD02-4CF2-BE69-013B3A1722B3}" type="pres">
      <dgm:prSet presAssocID="{36785F7F-B02A-452C-A54C-3563763998FA}" presName="parTx" presStyleLbl="revTx" presStyleIdx="0" presStyleCnt="4">
        <dgm:presLayoutVars>
          <dgm:chMax val="0"/>
          <dgm:chPref val="0"/>
        </dgm:presLayoutVars>
      </dgm:prSet>
      <dgm:spPr/>
    </dgm:pt>
    <dgm:pt modelId="{93E472C4-411B-4DBD-8AE4-F078D21BE25B}" type="pres">
      <dgm:prSet presAssocID="{A18A8887-2CE4-4956-A5F7-2EE5D1C45DE8}" presName="sibTrans" presStyleCnt="0"/>
      <dgm:spPr/>
    </dgm:pt>
    <dgm:pt modelId="{CCD70910-7816-45DE-9718-BA08F90CE3EE}" type="pres">
      <dgm:prSet presAssocID="{053E958B-4A96-4E1B-BFAC-0F6D606AFC30}" presName="compNode" presStyleCnt="0"/>
      <dgm:spPr/>
    </dgm:pt>
    <dgm:pt modelId="{BF23704C-9329-4CA5-8407-C9D274459811}" type="pres">
      <dgm:prSet presAssocID="{053E958B-4A96-4E1B-BFAC-0F6D606AFC30}" presName="bgRect" presStyleLbl="bgShp" presStyleIdx="1" presStyleCnt="4"/>
      <dgm:spPr/>
    </dgm:pt>
    <dgm:pt modelId="{FDB34E7C-E4CC-4F34-93E1-CFFAECDFCBFB}" type="pres">
      <dgm:prSet presAssocID="{053E958B-4A96-4E1B-BFAC-0F6D606AFC30}"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A415CFD0-3B2F-46C1-A387-F4518AF834ED}" type="pres">
      <dgm:prSet presAssocID="{053E958B-4A96-4E1B-BFAC-0F6D606AFC30}" presName="spaceRect" presStyleCnt="0"/>
      <dgm:spPr/>
    </dgm:pt>
    <dgm:pt modelId="{D9B8E725-211C-4F36-9BF9-A2CE68359A9B}" type="pres">
      <dgm:prSet presAssocID="{053E958B-4A96-4E1B-BFAC-0F6D606AFC30}" presName="parTx" presStyleLbl="revTx" presStyleIdx="1" presStyleCnt="4">
        <dgm:presLayoutVars>
          <dgm:chMax val="0"/>
          <dgm:chPref val="0"/>
        </dgm:presLayoutVars>
      </dgm:prSet>
      <dgm:spPr/>
    </dgm:pt>
    <dgm:pt modelId="{74225ABB-C4FA-46D1-A5BE-87489FDE6110}" type="pres">
      <dgm:prSet presAssocID="{2A914990-8BD9-4C04-A164-B71B4CAA27C1}" presName="sibTrans" presStyleCnt="0"/>
      <dgm:spPr/>
    </dgm:pt>
    <dgm:pt modelId="{FE92B0D1-08A6-44B9-828D-E7E4F6DABDAF}" type="pres">
      <dgm:prSet presAssocID="{AF102E00-5B2D-4DA0-9292-E08302420ECC}" presName="compNode" presStyleCnt="0"/>
      <dgm:spPr/>
    </dgm:pt>
    <dgm:pt modelId="{477639DA-4DF8-48EE-A93B-3D54420380F8}" type="pres">
      <dgm:prSet presAssocID="{AF102E00-5B2D-4DA0-9292-E08302420ECC}" presName="bgRect" presStyleLbl="bgShp" presStyleIdx="2" presStyleCnt="4"/>
      <dgm:spPr/>
    </dgm:pt>
    <dgm:pt modelId="{748E3D2B-606E-4D4F-9B04-140F4D4BAEC0}" type="pres">
      <dgm:prSet presAssocID="{AF102E00-5B2D-4DA0-9292-E08302420ECC}"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eck List"/>
        </a:ext>
      </dgm:extLst>
    </dgm:pt>
    <dgm:pt modelId="{8B780392-75D1-4BB3-AB37-8CD8649BBE4A}" type="pres">
      <dgm:prSet presAssocID="{AF102E00-5B2D-4DA0-9292-E08302420ECC}" presName="spaceRect" presStyleCnt="0"/>
      <dgm:spPr/>
    </dgm:pt>
    <dgm:pt modelId="{6F1D3A95-69A8-4AF5-B7B6-0C09EEE62389}" type="pres">
      <dgm:prSet presAssocID="{AF102E00-5B2D-4DA0-9292-E08302420ECC}" presName="parTx" presStyleLbl="revTx" presStyleIdx="2" presStyleCnt="4">
        <dgm:presLayoutVars>
          <dgm:chMax val="0"/>
          <dgm:chPref val="0"/>
        </dgm:presLayoutVars>
      </dgm:prSet>
      <dgm:spPr/>
    </dgm:pt>
    <dgm:pt modelId="{6F9991E7-F94C-4C9E-BBAF-0485718C2490}" type="pres">
      <dgm:prSet presAssocID="{17C7915C-5CC0-48AB-B34F-6DCF1507784F}" presName="sibTrans" presStyleCnt="0"/>
      <dgm:spPr/>
    </dgm:pt>
    <dgm:pt modelId="{30AE9DD3-62C5-41A8-9538-B194A5F1DFE9}" type="pres">
      <dgm:prSet presAssocID="{B3875742-B4E0-4244-BE5D-36F2085B04F7}" presName="compNode" presStyleCnt="0"/>
      <dgm:spPr/>
    </dgm:pt>
    <dgm:pt modelId="{F0E09EDD-0B85-4B2F-A6BA-25E7A967931B}" type="pres">
      <dgm:prSet presAssocID="{B3875742-B4E0-4244-BE5D-36F2085B04F7}" presName="bgRect" presStyleLbl="bgShp" presStyleIdx="3" presStyleCnt="4"/>
      <dgm:spPr/>
    </dgm:pt>
    <dgm:pt modelId="{891DB6AC-2F08-4926-844F-093C021A436B}" type="pres">
      <dgm:prSet presAssocID="{B3875742-B4E0-4244-BE5D-36F2085B04F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4B048438-685B-4B6D-9C21-E63FD8818060}" type="pres">
      <dgm:prSet presAssocID="{B3875742-B4E0-4244-BE5D-36F2085B04F7}" presName="spaceRect" presStyleCnt="0"/>
      <dgm:spPr/>
    </dgm:pt>
    <dgm:pt modelId="{ED7ADB43-98D8-4811-A5D5-CF1F588849B7}" type="pres">
      <dgm:prSet presAssocID="{B3875742-B4E0-4244-BE5D-36F2085B04F7}" presName="parTx" presStyleLbl="revTx" presStyleIdx="3" presStyleCnt="4">
        <dgm:presLayoutVars>
          <dgm:chMax val="0"/>
          <dgm:chPref val="0"/>
        </dgm:presLayoutVars>
      </dgm:prSet>
      <dgm:spPr/>
    </dgm:pt>
  </dgm:ptLst>
  <dgm:cxnLst>
    <dgm:cxn modelId="{34F0D444-2269-492E-9A6B-3D99E5D6130B}" srcId="{83A30263-6C2E-4D00-BEC0-48C5DA175C2C}" destId="{053E958B-4A96-4E1B-BFAC-0F6D606AFC30}" srcOrd="1" destOrd="0" parTransId="{A8E811CF-AFA4-48D7-857A-055119FDD507}" sibTransId="{2A914990-8BD9-4C04-A164-B71B4CAA27C1}"/>
    <dgm:cxn modelId="{A28ED656-AE35-4F3A-B630-ED9B9EB06D0E}" srcId="{83A30263-6C2E-4D00-BEC0-48C5DA175C2C}" destId="{AF102E00-5B2D-4DA0-9292-E08302420ECC}" srcOrd="2" destOrd="0" parTransId="{7B0B30F7-6549-47B0-A250-C75C2B4E11BA}" sibTransId="{17C7915C-5CC0-48AB-B34F-6DCF1507784F}"/>
    <dgm:cxn modelId="{8DA5D377-40BF-4B40-A807-3F9A65783CD8}" type="presOf" srcId="{AF102E00-5B2D-4DA0-9292-E08302420ECC}" destId="{6F1D3A95-69A8-4AF5-B7B6-0C09EEE62389}" srcOrd="0" destOrd="0" presId="urn:microsoft.com/office/officeart/2018/2/layout/IconVerticalSolidList"/>
    <dgm:cxn modelId="{8C060596-E142-4F4A-8C1C-A46D4C9AD4AC}" srcId="{83A30263-6C2E-4D00-BEC0-48C5DA175C2C}" destId="{36785F7F-B02A-452C-A54C-3563763998FA}" srcOrd="0" destOrd="0" parTransId="{E97AC6D5-7C73-4033-9A91-AEE68FFB8AFD}" sibTransId="{A18A8887-2CE4-4956-A5F7-2EE5D1C45DE8}"/>
    <dgm:cxn modelId="{7FF773AD-EBBF-4FB1-9740-9284CB943803}" type="presOf" srcId="{053E958B-4A96-4E1B-BFAC-0F6D606AFC30}" destId="{D9B8E725-211C-4F36-9BF9-A2CE68359A9B}" srcOrd="0" destOrd="0" presId="urn:microsoft.com/office/officeart/2018/2/layout/IconVerticalSolidList"/>
    <dgm:cxn modelId="{A91836C5-8B2B-46C1-A0D8-162498DAFF34}" type="presOf" srcId="{B3875742-B4E0-4244-BE5D-36F2085B04F7}" destId="{ED7ADB43-98D8-4811-A5D5-CF1F588849B7}" srcOrd="0" destOrd="0" presId="urn:microsoft.com/office/officeart/2018/2/layout/IconVerticalSolidList"/>
    <dgm:cxn modelId="{BB94EDD5-2D25-4DE2-9E38-F5952F3F2BC7}" srcId="{83A30263-6C2E-4D00-BEC0-48C5DA175C2C}" destId="{B3875742-B4E0-4244-BE5D-36F2085B04F7}" srcOrd="3" destOrd="0" parTransId="{E09F6A5C-A219-4E43-B848-DDFB2234750F}" sibTransId="{AD719B1F-6F6F-44BF-A4B9-FE558276A4BB}"/>
    <dgm:cxn modelId="{CA3005F3-D00C-4AAB-ACA4-585438180CE3}" type="presOf" srcId="{36785F7F-B02A-452C-A54C-3563763998FA}" destId="{E0B32496-FD02-4CF2-BE69-013B3A1722B3}" srcOrd="0" destOrd="0" presId="urn:microsoft.com/office/officeart/2018/2/layout/IconVerticalSolidList"/>
    <dgm:cxn modelId="{B2A086F4-330A-404D-B06B-E43F3974879E}" type="presOf" srcId="{83A30263-6C2E-4D00-BEC0-48C5DA175C2C}" destId="{F587BCCB-F86E-452F-A10B-BFE081566007}" srcOrd="0" destOrd="0" presId="urn:microsoft.com/office/officeart/2018/2/layout/IconVerticalSolidList"/>
    <dgm:cxn modelId="{6865F4D3-6103-467F-B46D-7A0CB37F2F94}" type="presParOf" srcId="{F587BCCB-F86E-452F-A10B-BFE081566007}" destId="{740FECF2-14B3-4993-95B3-1DF6B8142B66}" srcOrd="0" destOrd="0" presId="urn:microsoft.com/office/officeart/2018/2/layout/IconVerticalSolidList"/>
    <dgm:cxn modelId="{6535EDB3-DA7E-4997-82A9-F1A4FCC10B43}" type="presParOf" srcId="{740FECF2-14B3-4993-95B3-1DF6B8142B66}" destId="{BFA64CD5-C2D8-4671-ADBC-D43B8F19648D}" srcOrd="0" destOrd="0" presId="urn:microsoft.com/office/officeart/2018/2/layout/IconVerticalSolidList"/>
    <dgm:cxn modelId="{A5B2BEDE-B963-4878-8B72-103DAD324697}" type="presParOf" srcId="{740FECF2-14B3-4993-95B3-1DF6B8142B66}" destId="{BDF1FB5B-702B-497B-8FC8-FAF6F6922B60}" srcOrd="1" destOrd="0" presId="urn:microsoft.com/office/officeart/2018/2/layout/IconVerticalSolidList"/>
    <dgm:cxn modelId="{E521CF91-B363-4706-857E-6B3F27E11470}" type="presParOf" srcId="{740FECF2-14B3-4993-95B3-1DF6B8142B66}" destId="{12897412-994E-49A6-A341-1D63886E3C48}" srcOrd="2" destOrd="0" presId="urn:microsoft.com/office/officeart/2018/2/layout/IconVerticalSolidList"/>
    <dgm:cxn modelId="{86C457D0-1FE2-4920-AEF3-793FC86B952B}" type="presParOf" srcId="{740FECF2-14B3-4993-95B3-1DF6B8142B66}" destId="{E0B32496-FD02-4CF2-BE69-013B3A1722B3}" srcOrd="3" destOrd="0" presId="urn:microsoft.com/office/officeart/2018/2/layout/IconVerticalSolidList"/>
    <dgm:cxn modelId="{EEC53D09-D0FF-4F27-9CB8-DBB4F53BA7B5}" type="presParOf" srcId="{F587BCCB-F86E-452F-A10B-BFE081566007}" destId="{93E472C4-411B-4DBD-8AE4-F078D21BE25B}" srcOrd="1" destOrd="0" presId="urn:microsoft.com/office/officeart/2018/2/layout/IconVerticalSolidList"/>
    <dgm:cxn modelId="{2A33B56C-C098-4AD3-AF02-5E02C67F6581}" type="presParOf" srcId="{F587BCCB-F86E-452F-A10B-BFE081566007}" destId="{CCD70910-7816-45DE-9718-BA08F90CE3EE}" srcOrd="2" destOrd="0" presId="urn:microsoft.com/office/officeart/2018/2/layout/IconVerticalSolidList"/>
    <dgm:cxn modelId="{F5E1D1E9-A98F-4390-B74E-BE594EF3CCEC}" type="presParOf" srcId="{CCD70910-7816-45DE-9718-BA08F90CE3EE}" destId="{BF23704C-9329-4CA5-8407-C9D274459811}" srcOrd="0" destOrd="0" presId="urn:microsoft.com/office/officeart/2018/2/layout/IconVerticalSolidList"/>
    <dgm:cxn modelId="{3FDD0671-0A7A-4151-8BB9-B09F5AE72873}" type="presParOf" srcId="{CCD70910-7816-45DE-9718-BA08F90CE3EE}" destId="{FDB34E7C-E4CC-4F34-93E1-CFFAECDFCBFB}" srcOrd="1" destOrd="0" presId="urn:microsoft.com/office/officeart/2018/2/layout/IconVerticalSolidList"/>
    <dgm:cxn modelId="{A2DCDF06-D520-4B48-92F2-85F23EDC7DE5}" type="presParOf" srcId="{CCD70910-7816-45DE-9718-BA08F90CE3EE}" destId="{A415CFD0-3B2F-46C1-A387-F4518AF834ED}" srcOrd="2" destOrd="0" presId="urn:microsoft.com/office/officeart/2018/2/layout/IconVerticalSolidList"/>
    <dgm:cxn modelId="{D6D049BD-CDD1-402E-B427-4851569E0B40}" type="presParOf" srcId="{CCD70910-7816-45DE-9718-BA08F90CE3EE}" destId="{D9B8E725-211C-4F36-9BF9-A2CE68359A9B}" srcOrd="3" destOrd="0" presId="urn:microsoft.com/office/officeart/2018/2/layout/IconVerticalSolidList"/>
    <dgm:cxn modelId="{AB7EF946-3E77-49FB-828E-9E24383BEC92}" type="presParOf" srcId="{F587BCCB-F86E-452F-A10B-BFE081566007}" destId="{74225ABB-C4FA-46D1-A5BE-87489FDE6110}" srcOrd="3" destOrd="0" presId="urn:microsoft.com/office/officeart/2018/2/layout/IconVerticalSolidList"/>
    <dgm:cxn modelId="{A8759A2C-E925-482B-8049-6B368E8CE41A}" type="presParOf" srcId="{F587BCCB-F86E-452F-A10B-BFE081566007}" destId="{FE92B0D1-08A6-44B9-828D-E7E4F6DABDAF}" srcOrd="4" destOrd="0" presId="urn:microsoft.com/office/officeart/2018/2/layout/IconVerticalSolidList"/>
    <dgm:cxn modelId="{05520851-0E3C-4044-BB07-0DAE2DFCC904}" type="presParOf" srcId="{FE92B0D1-08A6-44B9-828D-E7E4F6DABDAF}" destId="{477639DA-4DF8-48EE-A93B-3D54420380F8}" srcOrd="0" destOrd="0" presId="urn:microsoft.com/office/officeart/2018/2/layout/IconVerticalSolidList"/>
    <dgm:cxn modelId="{F5497495-93FD-4F2B-B18F-2D143EE16539}" type="presParOf" srcId="{FE92B0D1-08A6-44B9-828D-E7E4F6DABDAF}" destId="{748E3D2B-606E-4D4F-9B04-140F4D4BAEC0}" srcOrd="1" destOrd="0" presId="urn:microsoft.com/office/officeart/2018/2/layout/IconVerticalSolidList"/>
    <dgm:cxn modelId="{37C271AF-98E4-4A33-89E2-04E3C0505891}" type="presParOf" srcId="{FE92B0D1-08A6-44B9-828D-E7E4F6DABDAF}" destId="{8B780392-75D1-4BB3-AB37-8CD8649BBE4A}" srcOrd="2" destOrd="0" presId="urn:microsoft.com/office/officeart/2018/2/layout/IconVerticalSolidList"/>
    <dgm:cxn modelId="{00D8C83D-8A78-437D-9F01-B67019338E6F}" type="presParOf" srcId="{FE92B0D1-08A6-44B9-828D-E7E4F6DABDAF}" destId="{6F1D3A95-69A8-4AF5-B7B6-0C09EEE62389}" srcOrd="3" destOrd="0" presId="urn:microsoft.com/office/officeart/2018/2/layout/IconVerticalSolidList"/>
    <dgm:cxn modelId="{415E265F-1BDC-4FB7-BA69-217361A351AB}" type="presParOf" srcId="{F587BCCB-F86E-452F-A10B-BFE081566007}" destId="{6F9991E7-F94C-4C9E-BBAF-0485718C2490}" srcOrd="5" destOrd="0" presId="urn:microsoft.com/office/officeart/2018/2/layout/IconVerticalSolidList"/>
    <dgm:cxn modelId="{29569563-0B85-44B9-84F5-1602B5FD892F}" type="presParOf" srcId="{F587BCCB-F86E-452F-A10B-BFE081566007}" destId="{30AE9DD3-62C5-41A8-9538-B194A5F1DFE9}" srcOrd="6" destOrd="0" presId="urn:microsoft.com/office/officeart/2018/2/layout/IconVerticalSolidList"/>
    <dgm:cxn modelId="{226E3E77-6961-49DF-88CA-276EEA81BE97}" type="presParOf" srcId="{30AE9DD3-62C5-41A8-9538-B194A5F1DFE9}" destId="{F0E09EDD-0B85-4B2F-A6BA-25E7A967931B}" srcOrd="0" destOrd="0" presId="urn:microsoft.com/office/officeart/2018/2/layout/IconVerticalSolidList"/>
    <dgm:cxn modelId="{2C5E6B7C-660C-4F12-B138-EDAA543B9A2C}" type="presParOf" srcId="{30AE9DD3-62C5-41A8-9538-B194A5F1DFE9}" destId="{891DB6AC-2F08-4926-844F-093C021A436B}" srcOrd="1" destOrd="0" presId="urn:microsoft.com/office/officeart/2018/2/layout/IconVerticalSolidList"/>
    <dgm:cxn modelId="{F82B6D61-1EBA-4480-B777-444D053AFC9D}" type="presParOf" srcId="{30AE9DD3-62C5-41A8-9538-B194A5F1DFE9}" destId="{4B048438-685B-4B6D-9C21-E63FD8818060}" srcOrd="2" destOrd="0" presId="urn:microsoft.com/office/officeart/2018/2/layout/IconVerticalSolidList"/>
    <dgm:cxn modelId="{57296760-9C7D-4036-8032-6718179E41A4}" type="presParOf" srcId="{30AE9DD3-62C5-41A8-9538-B194A5F1DFE9}" destId="{ED7ADB43-98D8-4811-A5D5-CF1F588849B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CADFC7C-372A-4D1E-8E5D-EB98833E075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CDC8732-904A-4350-B828-65DA224E8CCC}">
      <dgm:prSet/>
      <dgm:spPr/>
      <dgm:t>
        <a:bodyPr/>
        <a:lstStyle/>
        <a:p>
          <a:r>
            <a:rPr lang="en-US"/>
            <a:t>Low Risk: email drafting, translation, topic exploration</a:t>
          </a:r>
        </a:p>
      </dgm:t>
    </dgm:pt>
    <dgm:pt modelId="{2EC58157-C145-432E-92F3-1D9C74454E24}" type="parTrans" cxnId="{740671BB-4BEF-4194-8109-68D873FA95BE}">
      <dgm:prSet/>
      <dgm:spPr/>
      <dgm:t>
        <a:bodyPr/>
        <a:lstStyle/>
        <a:p>
          <a:endParaRPr lang="en-US"/>
        </a:p>
      </dgm:t>
    </dgm:pt>
    <dgm:pt modelId="{0935A042-B888-4205-B0F6-EF94E8108291}" type="sibTrans" cxnId="{740671BB-4BEF-4194-8109-68D873FA95BE}">
      <dgm:prSet/>
      <dgm:spPr/>
      <dgm:t>
        <a:bodyPr/>
        <a:lstStyle/>
        <a:p>
          <a:endParaRPr lang="en-US"/>
        </a:p>
      </dgm:t>
    </dgm:pt>
    <dgm:pt modelId="{41C70BD7-3367-4F84-A84C-D2EDA26CC0B0}">
      <dgm:prSet/>
      <dgm:spPr/>
      <dgm:t>
        <a:bodyPr/>
        <a:lstStyle/>
        <a:p>
          <a:r>
            <a:rPr lang="en-US"/>
            <a:t>Moderate Risk: communications, policy support, grant drafting</a:t>
          </a:r>
        </a:p>
      </dgm:t>
    </dgm:pt>
    <dgm:pt modelId="{11746121-AF87-4BF8-9957-C6A0D64D2CFE}" type="parTrans" cxnId="{67071740-6A9B-4B19-B6F5-C8F18FCA8617}">
      <dgm:prSet/>
      <dgm:spPr/>
      <dgm:t>
        <a:bodyPr/>
        <a:lstStyle/>
        <a:p>
          <a:endParaRPr lang="en-US"/>
        </a:p>
      </dgm:t>
    </dgm:pt>
    <dgm:pt modelId="{8783033D-025C-4576-AF2A-760F550A8043}" type="sibTrans" cxnId="{67071740-6A9B-4B19-B6F5-C8F18FCA8617}">
      <dgm:prSet/>
      <dgm:spPr/>
      <dgm:t>
        <a:bodyPr/>
        <a:lstStyle/>
        <a:p>
          <a:endParaRPr lang="en-US"/>
        </a:p>
      </dgm:t>
    </dgm:pt>
    <dgm:pt modelId="{69D48B6C-94B4-44FC-9046-148CD761B315}">
      <dgm:prSet/>
      <dgm:spPr/>
      <dgm:t>
        <a:bodyPr/>
        <a:lstStyle/>
        <a:p>
          <a:r>
            <a:rPr lang="en-US"/>
            <a:t>High Risk: disease modeling, patient care support, research publications</a:t>
          </a:r>
        </a:p>
      </dgm:t>
    </dgm:pt>
    <dgm:pt modelId="{6DB5459B-88EB-4DBF-AD49-E5526559F0E0}" type="parTrans" cxnId="{9E921B66-CFAB-4137-B05E-5893E19E4193}">
      <dgm:prSet/>
      <dgm:spPr/>
      <dgm:t>
        <a:bodyPr/>
        <a:lstStyle/>
        <a:p>
          <a:endParaRPr lang="en-US"/>
        </a:p>
      </dgm:t>
    </dgm:pt>
    <dgm:pt modelId="{98C75510-303B-439C-A4CF-7E58D622D54D}" type="sibTrans" cxnId="{9E921B66-CFAB-4137-B05E-5893E19E4193}">
      <dgm:prSet/>
      <dgm:spPr/>
      <dgm:t>
        <a:bodyPr/>
        <a:lstStyle/>
        <a:p>
          <a:endParaRPr lang="en-US"/>
        </a:p>
      </dgm:t>
    </dgm:pt>
    <dgm:pt modelId="{DE745C29-4FFF-4CA1-852A-581878E21BE9}">
      <dgm:prSet/>
      <dgm:spPr/>
      <dgm:t>
        <a:bodyPr/>
        <a:lstStyle/>
        <a:p>
          <a:r>
            <a:rPr lang="en-US"/>
            <a:t>Controls need to increase with risk</a:t>
          </a:r>
        </a:p>
      </dgm:t>
    </dgm:pt>
    <dgm:pt modelId="{0E4820F1-97D7-4C67-8359-C9E0F55EDA9A}" type="parTrans" cxnId="{689346E8-A0D7-456F-B5EE-25778CB417FA}">
      <dgm:prSet/>
      <dgm:spPr/>
      <dgm:t>
        <a:bodyPr/>
        <a:lstStyle/>
        <a:p>
          <a:endParaRPr lang="en-US"/>
        </a:p>
      </dgm:t>
    </dgm:pt>
    <dgm:pt modelId="{DA5D5569-8154-4FB6-B99A-51E6F51F440C}" type="sibTrans" cxnId="{689346E8-A0D7-456F-B5EE-25778CB417FA}">
      <dgm:prSet/>
      <dgm:spPr/>
      <dgm:t>
        <a:bodyPr/>
        <a:lstStyle/>
        <a:p>
          <a:endParaRPr lang="en-US"/>
        </a:p>
      </dgm:t>
    </dgm:pt>
    <dgm:pt modelId="{481B39B1-E60C-4339-B62B-4CC16D083282}" type="pres">
      <dgm:prSet presAssocID="{5CADFC7C-372A-4D1E-8E5D-EB98833E0756}" presName="root" presStyleCnt="0">
        <dgm:presLayoutVars>
          <dgm:dir/>
          <dgm:resizeHandles val="exact"/>
        </dgm:presLayoutVars>
      </dgm:prSet>
      <dgm:spPr/>
    </dgm:pt>
    <dgm:pt modelId="{58300A3B-F487-4A3D-BD2E-23A2DF19EAE4}" type="pres">
      <dgm:prSet presAssocID="{5CDC8732-904A-4350-B828-65DA224E8CCC}" presName="compNode" presStyleCnt="0"/>
      <dgm:spPr/>
    </dgm:pt>
    <dgm:pt modelId="{E95EF1D1-1C7F-446F-B69C-18B4314DEFE1}" type="pres">
      <dgm:prSet presAssocID="{5CDC8732-904A-4350-B828-65DA224E8CCC}" presName="bgRect" presStyleLbl="bgShp" presStyleIdx="0" presStyleCnt="4"/>
      <dgm:spPr/>
    </dgm:pt>
    <dgm:pt modelId="{F3263BC4-D80E-4502-8884-D94A1088AC62}" type="pres">
      <dgm:prSet presAssocID="{5CDC8732-904A-4350-B828-65DA224E8CCC}"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Programmer"/>
        </a:ext>
      </dgm:extLst>
    </dgm:pt>
    <dgm:pt modelId="{57A0D475-FD64-42B2-A81C-4728B63B908B}" type="pres">
      <dgm:prSet presAssocID="{5CDC8732-904A-4350-B828-65DA224E8CCC}" presName="spaceRect" presStyleCnt="0"/>
      <dgm:spPr/>
    </dgm:pt>
    <dgm:pt modelId="{9BF9164F-DA77-491D-805F-E84712D5C0E4}" type="pres">
      <dgm:prSet presAssocID="{5CDC8732-904A-4350-B828-65DA224E8CCC}" presName="parTx" presStyleLbl="revTx" presStyleIdx="0" presStyleCnt="4">
        <dgm:presLayoutVars>
          <dgm:chMax val="0"/>
          <dgm:chPref val="0"/>
        </dgm:presLayoutVars>
      </dgm:prSet>
      <dgm:spPr/>
    </dgm:pt>
    <dgm:pt modelId="{1CA011BF-0FE9-49F7-BB3B-C8BC183683EE}" type="pres">
      <dgm:prSet presAssocID="{0935A042-B888-4205-B0F6-EF94E8108291}" presName="sibTrans" presStyleCnt="0"/>
      <dgm:spPr/>
    </dgm:pt>
    <dgm:pt modelId="{E83B0BFA-252D-44ED-B446-C553E44F8902}" type="pres">
      <dgm:prSet presAssocID="{41C70BD7-3367-4F84-A84C-D2EDA26CC0B0}" presName="compNode" presStyleCnt="0"/>
      <dgm:spPr/>
    </dgm:pt>
    <dgm:pt modelId="{1CD54A6D-0364-4B4F-9AC4-988CEDEABCCD}" type="pres">
      <dgm:prSet presAssocID="{41C70BD7-3367-4F84-A84C-D2EDA26CC0B0}" presName="bgRect" presStyleLbl="bgShp" presStyleIdx="1" presStyleCnt="4"/>
      <dgm:spPr/>
    </dgm:pt>
    <dgm:pt modelId="{4ABA9431-105F-4332-9E72-DD1F3E97550C}" type="pres">
      <dgm:prSet presAssocID="{41C70BD7-3367-4F84-A84C-D2EDA26CC0B0}"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4CC7BC1A-899F-4270-822D-65BFE55CF490}" type="pres">
      <dgm:prSet presAssocID="{41C70BD7-3367-4F84-A84C-D2EDA26CC0B0}" presName="spaceRect" presStyleCnt="0"/>
      <dgm:spPr/>
    </dgm:pt>
    <dgm:pt modelId="{309C95D4-571B-4CE5-A57E-C776B295CD60}" type="pres">
      <dgm:prSet presAssocID="{41C70BD7-3367-4F84-A84C-D2EDA26CC0B0}" presName="parTx" presStyleLbl="revTx" presStyleIdx="1" presStyleCnt="4">
        <dgm:presLayoutVars>
          <dgm:chMax val="0"/>
          <dgm:chPref val="0"/>
        </dgm:presLayoutVars>
      </dgm:prSet>
      <dgm:spPr/>
    </dgm:pt>
    <dgm:pt modelId="{01B373DD-E93A-4DFB-9AF0-D12A3BED6866}" type="pres">
      <dgm:prSet presAssocID="{8783033D-025C-4576-AF2A-760F550A8043}" presName="sibTrans" presStyleCnt="0"/>
      <dgm:spPr/>
    </dgm:pt>
    <dgm:pt modelId="{148FBE4A-9BE8-40BA-A46D-E0A82309D44A}" type="pres">
      <dgm:prSet presAssocID="{69D48B6C-94B4-44FC-9046-148CD761B315}" presName="compNode" presStyleCnt="0"/>
      <dgm:spPr/>
    </dgm:pt>
    <dgm:pt modelId="{F9CD574F-9B61-43C6-9299-FD72E20AB616}" type="pres">
      <dgm:prSet presAssocID="{69D48B6C-94B4-44FC-9046-148CD761B315}" presName="bgRect" presStyleLbl="bgShp" presStyleIdx="2" presStyleCnt="4"/>
      <dgm:spPr/>
    </dgm:pt>
    <dgm:pt modelId="{857D6A80-579F-440E-9A15-F67BC09F3124}" type="pres">
      <dgm:prSet presAssocID="{69D48B6C-94B4-44FC-9046-148CD761B315}"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ethoscope"/>
        </a:ext>
      </dgm:extLst>
    </dgm:pt>
    <dgm:pt modelId="{080846F1-0578-419C-84DF-B5D189B8D9A9}" type="pres">
      <dgm:prSet presAssocID="{69D48B6C-94B4-44FC-9046-148CD761B315}" presName="spaceRect" presStyleCnt="0"/>
      <dgm:spPr/>
    </dgm:pt>
    <dgm:pt modelId="{47A27736-76CF-43EA-9E97-D88869DD11BD}" type="pres">
      <dgm:prSet presAssocID="{69D48B6C-94B4-44FC-9046-148CD761B315}" presName="parTx" presStyleLbl="revTx" presStyleIdx="2" presStyleCnt="4">
        <dgm:presLayoutVars>
          <dgm:chMax val="0"/>
          <dgm:chPref val="0"/>
        </dgm:presLayoutVars>
      </dgm:prSet>
      <dgm:spPr/>
    </dgm:pt>
    <dgm:pt modelId="{AAD2EDCD-EEBB-4301-94BA-2C2466EE6AE2}" type="pres">
      <dgm:prSet presAssocID="{98C75510-303B-439C-A4CF-7E58D622D54D}" presName="sibTrans" presStyleCnt="0"/>
      <dgm:spPr/>
    </dgm:pt>
    <dgm:pt modelId="{0308141F-6520-42D7-87BB-8EBB6CEB2706}" type="pres">
      <dgm:prSet presAssocID="{DE745C29-4FFF-4CA1-852A-581878E21BE9}" presName="compNode" presStyleCnt="0"/>
      <dgm:spPr/>
    </dgm:pt>
    <dgm:pt modelId="{7ACB6A9E-CE3B-49F4-B78B-891D89E5AAAC}" type="pres">
      <dgm:prSet presAssocID="{DE745C29-4FFF-4CA1-852A-581878E21BE9}" presName="bgRect" presStyleLbl="bgShp" presStyleIdx="3" presStyleCnt="4"/>
      <dgm:spPr/>
    </dgm:pt>
    <dgm:pt modelId="{500CCF8E-CAC5-4F1B-9020-5B65D4A56CE8}" type="pres">
      <dgm:prSet presAssocID="{DE745C29-4FFF-4CA1-852A-581878E21BE9}"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DC5ECCF4-E510-4B16-AFCC-009BD35A508D}" type="pres">
      <dgm:prSet presAssocID="{DE745C29-4FFF-4CA1-852A-581878E21BE9}" presName="spaceRect" presStyleCnt="0"/>
      <dgm:spPr/>
    </dgm:pt>
    <dgm:pt modelId="{01FB6AF1-CC68-4F88-AFE7-4A122853AE85}" type="pres">
      <dgm:prSet presAssocID="{DE745C29-4FFF-4CA1-852A-581878E21BE9}" presName="parTx" presStyleLbl="revTx" presStyleIdx="3" presStyleCnt="4">
        <dgm:presLayoutVars>
          <dgm:chMax val="0"/>
          <dgm:chPref val="0"/>
        </dgm:presLayoutVars>
      </dgm:prSet>
      <dgm:spPr/>
    </dgm:pt>
  </dgm:ptLst>
  <dgm:cxnLst>
    <dgm:cxn modelId="{67071740-6A9B-4B19-B6F5-C8F18FCA8617}" srcId="{5CADFC7C-372A-4D1E-8E5D-EB98833E0756}" destId="{41C70BD7-3367-4F84-A84C-D2EDA26CC0B0}" srcOrd="1" destOrd="0" parTransId="{11746121-AF87-4BF8-9957-C6A0D64D2CFE}" sibTransId="{8783033D-025C-4576-AF2A-760F550A8043}"/>
    <dgm:cxn modelId="{9E921B66-CFAB-4137-B05E-5893E19E4193}" srcId="{5CADFC7C-372A-4D1E-8E5D-EB98833E0756}" destId="{69D48B6C-94B4-44FC-9046-148CD761B315}" srcOrd="2" destOrd="0" parTransId="{6DB5459B-88EB-4DBF-AD49-E5526559F0E0}" sibTransId="{98C75510-303B-439C-A4CF-7E58D622D54D}"/>
    <dgm:cxn modelId="{C9899F76-A064-48C4-8A90-150B884F64E1}" type="presOf" srcId="{5CADFC7C-372A-4D1E-8E5D-EB98833E0756}" destId="{481B39B1-E60C-4339-B62B-4CC16D083282}" srcOrd="0" destOrd="0" presId="urn:microsoft.com/office/officeart/2018/2/layout/IconVerticalSolidList"/>
    <dgm:cxn modelId="{790F4C80-C731-4922-B042-9763EB095DCC}" type="presOf" srcId="{5CDC8732-904A-4350-B828-65DA224E8CCC}" destId="{9BF9164F-DA77-491D-805F-E84712D5C0E4}" srcOrd="0" destOrd="0" presId="urn:microsoft.com/office/officeart/2018/2/layout/IconVerticalSolidList"/>
    <dgm:cxn modelId="{9153D192-9F9B-4675-997A-A5E3783512DC}" type="presOf" srcId="{41C70BD7-3367-4F84-A84C-D2EDA26CC0B0}" destId="{309C95D4-571B-4CE5-A57E-C776B295CD60}" srcOrd="0" destOrd="0" presId="urn:microsoft.com/office/officeart/2018/2/layout/IconVerticalSolidList"/>
    <dgm:cxn modelId="{740671BB-4BEF-4194-8109-68D873FA95BE}" srcId="{5CADFC7C-372A-4D1E-8E5D-EB98833E0756}" destId="{5CDC8732-904A-4350-B828-65DA224E8CCC}" srcOrd="0" destOrd="0" parTransId="{2EC58157-C145-432E-92F3-1D9C74454E24}" sibTransId="{0935A042-B888-4205-B0F6-EF94E8108291}"/>
    <dgm:cxn modelId="{D2777FE3-EDB5-4BE1-AA1E-550FC24AFE65}" type="presOf" srcId="{DE745C29-4FFF-4CA1-852A-581878E21BE9}" destId="{01FB6AF1-CC68-4F88-AFE7-4A122853AE85}" srcOrd="0" destOrd="0" presId="urn:microsoft.com/office/officeart/2018/2/layout/IconVerticalSolidList"/>
    <dgm:cxn modelId="{689346E8-A0D7-456F-B5EE-25778CB417FA}" srcId="{5CADFC7C-372A-4D1E-8E5D-EB98833E0756}" destId="{DE745C29-4FFF-4CA1-852A-581878E21BE9}" srcOrd="3" destOrd="0" parTransId="{0E4820F1-97D7-4C67-8359-C9E0F55EDA9A}" sibTransId="{DA5D5569-8154-4FB6-B99A-51E6F51F440C}"/>
    <dgm:cxn modelId="{DFCF2AEB-B3DE-421E-A176-6A12511E9C41}" type="presOf" srcId="{69D48B6C-94B4-44FC-9046-148CD761B315}" destId="{47A27736-76CF-43EA-9E97-D88869DD11BD}" srcOrd="0" destOrd="0" presId="urn:microsoft.com/office/officeart/2018/2/layout/IconVerticalSolidList"/>
    <dgm:cxn modelId="{6D190D05-7CD3-4FA2-8D57-4DE74005498B}" type="presParOf" srcId="{481B39B1-E60C-4339-B62B-4CC16D083282}" destId="{58300A3B-F487-4A3D-BD2E-23A2DF19EAE4}" srcOrd="0" destOrd="0" presId="urn:microsoft.com/office/officeart/2018/2/layout/IconVerticalSolidList"/>
    <dgm:cxn modelId="{E03E5ABD-383D-4D35-9719-441F4282E6D1}" type="presParOf" srcId="{58300A3B-F487-4A3D-BD2E-23A2DF19EAE4}" destId="{E95EF1D1-1C7F-446F-B69C-18B4314DEFE1}" srcOrd="0" destOrd="0" presId="urn:microsoft.com/office/officeart/2018/2/layout/IconVerticalSolidList"/>
    <dgm:cxn modelId="{25A718CC-27D2-4380-853D-2BE21804577C}" type="presParOf" srcId="{58300A3B-F487-4A3D-BD2E-23A2DF19EAE4}" destId="{F3263BC4-D80E-4502-8884-D94A1088AC62}" srcOrd="1" destOrd="0" presId="urn:microsoft.com/office/officeart/2018/2/layout/IconVerticalSolidList"/>
    <dgm:cxn modelId="{30E3C97D-FBC1-4CD7-9C35-AB822C3B047F}" type="presParOf" srcId="{58300A3B-F487-4A3D-BD2E-23A2DF19EAE4}" destId="{57A0D475-FD64-42B2-A81C-4728B63B908B}" srcOrd="2" destOrd="0" presId="urn:microsoft.com/office/officeart/2018/2/layout/IconVerticalSolidList"/>
    <dgm:cxn modelId="{0EFB1FFE-3ED9-4396-A92D-11F1E070F2CD}" type="presParOf" srcId="{58300A3B-F487-4A3D-BD2E-23A2DF19EAE4}" destId="{9BF9164F-DA77-491D-805F-E84712D5C0E4}" srcOrd="3" destOrd="0" presId="urn:microsoft.com/office/officeart/2018/2/layout/IconVerticalSolidList"/>
    <dgm:cxn modelId="{7C3DF110-7225-4984-B5B2-4A437C755B1D}" type="presParOf" srcId="{481B39B1-E60C-4339-B62B-4CC16D083282}" destId="{1CA011BF-0FE9-49F7-BB3B-C8BC183683EE}" srcOrd="1" destOrd="0" presId="urn:microsoft.com/office/officeart/2018/2/layout/IconVerticalSolidList"/>
    <dgm:cxn modelId="{A4D8AA58-143E-4C27-A86B-939959A319E2}" type="presParOf" srcId="{481B39B1-E60C-4339-B62B-4CC16D083282}" destId="{E83B0BFA-252D-44ED-B446-C553E44F8902}" srcOrd="2" destOrd="0" presId="urn:microsoft.com/office/officeart/2018/2/layout/IconVerticalSolidList"/>
    <dgm:cxn modelId="{EE1465EE-8EC6-4ECB-83EC-BA9E801B0313}" type="presParOf" srcId="{E83B0BFA-252D-44ED-B446-C553E44F8902}" destId="{1CD54A6D-0364-4B4F-9AC4-988CEDEABCCD}" srcOrd="0" destOrd="0" presId="urn:microsoft.com/office/officeart/2018/2/layout/IconVerticalSolidList"/>
    <dgm:cxn modelId="{6F08981D-9DDD-427F-932A-30CDB6DA98F9}" type="presParOf" srcId="{E83B0BFA-252D-44ED-B446-C553E44F8902}" destId="{4ABA9431-105F-4332-9E72-DD1F3E97550C}" srcOrd="1" destOrd="0" presId="urn:microsoft.com/office/officeart/2018/2/layout/IconVerticalSolidList"/>
    <dgm:cxn modelId="{1CA2389E-7DC6-487D-B1C2-3D1A08F6DC65}" type="presParOf" srcId="{E83B0BFA-252D-44ED-B446-C553E44F8902}" destId="{4CC7BC1A-899F-4270-822D-65BFE55CF490}" srcOrd="2" destOrd="0" presId="urn:microsoft.com/office/officeart/2018/2/layout/IconVerticalSolidList"/>
    <dgm:cxn modelId="{05EF66A9-8AA0-47AF-9F6D-FDD428D8E6D3}" type="presParOf" srcId="{E83B0BFA-252D-44ED-B446-C553E44F8902}" destId="{309C95D4-571B-4CE5-A57E-C776B295CD60}" srcOrd="3" destOrd="0" presId="urn:microsoft.com/office/officeart/2018/2/layout/IconVerticalSolidList"/>
    <dgm:cxn modelId="{9B8C1723-E6D6-4F7C-B1FA-EF402D2C6F41}" type="presParOf" srcId="{481B39B1-E60C-4339-B62B-4CC16D083282}" destId="{01B373DD-E93A-4DFB-9AF0-D12A3BED6866}" srcOrd="3" destOrd="0" presId="urn:microsoft.com/office/officeart/2018/2/layout/IconVerticalSolidList"/>
    <dgm:cxn modelId="{C2CE7F7D-BE5A-4AE4-93D6-2DD9E910C758}" type="presParOf" srcId="{481B39B1-E60C-4339-B62B-4CC16D083282}" destId="{148FBE4A-9BE8-40BA-A46D-E0A82309D44A}" srcOrd="4" destOrd="0" presId="urn:microsoft.com/office/officeart/2018/2/layout/IconVerticalSolidList"/>
    <dgm:cxn modelId="{EEC837C8-E992-4AB6-98AA-A8A42898BBA9}" type="presParOf" srcId="{148FBE4A-9BE8-40BA-A46D-E0A82309D44A}" destId="{F9CD574F-9B61-43C6-9299-FD72E20AB616}" srcOrd="0" destOrd="0" presId="urn:microsoft.com/office/officeart/2018/2/layout/IconVerticalSolidList"/>
    <dgm:cxn modelId="{06775FF2-54EF-4764-9D42-F33B068DCEF8}" type="presParOf" srcId="{148FBE4A-9BE8-40BA-A46D-E0A82309D44A}" destId="{857D6A80-579F-440E-9A15-F67BC09F3124}" srcOrd="1" destOrd="0" presId="urn:microsoft.com/office/officeart/2018/2/layout/IconVerticalSolidList"/>
    <dgm:cxn modelId="{9216CBD0-075F-4361-BD9E-B0F17CC51712}" type="presParOf" srcId="{148FBE4A-9BE8-40BA-A46D-E0A82309D44A}" destId="{080846F1-0578-419C-84DF-B5D189B8D9A9}" srcOrd="2" destOrd="0" presId="urn:microsoft.com/office/officeart/2018/2/layout/IconVerticalSolidList"/>
    <dgm:cxn modelId="{842FFBDB-B607-4842-ACBF-332213A58154}" type="presParOf" srcId="{148FBE4A-9BE8-40BA-A46D-E0A82309D44A}" destId="{47A27736-76CF-43EA-9E97-D88869DD11BD}" srcOrd="3" destOrd="0" presId="urn:microsoft.com/office/officeart/2018/2/layout/IconVerticalSolidList"/>
    <dgm:cxn modelId="{23AB26CC-17F4-45B8-985F-6FD1C97BB2A5}" type="presParOf" srcId="{481B39B1-E60C-4339-B62B-4CC16D083282}" destId="{AAD2EDCD-EEBB-4301-94BA-2C2466EE6AE2}" srcOrd="5" destOrd="0" presId="urn:microsoft.com/office/officeart/2018/2/layout/IconVerticalSolidList"/>
    <dgm:cxn modelId="{53810086-ED08-4851-8191-B1CA3C6F7D10}" type="presParOf" srcId="{481B39B1-E60C-4339-B62B-4CC16D083282}" destId="{0308141F-6520-42D7-87BB-8EBB6CEB2706}" srcOrd="6" destOrd="0" presId="urn:microsoft.com/office/officeart/2018/2/layout/IconVerticalSolidList"/>
    <dgm:cxn modelId="{169857DC-7B87-400F-BE61-B105EC80D588}" type="presParOf" srcId="{0308141F-6520-42D7-87BB-8EBB6CEB2706}" destId="{7ACB6A9E-CE3B-49F4-B78B-891D89E5AAAC}" srcOrd="0" destOrd="0" presId="urn:microsoft.com/office/officeart/2018/2/layout/IconVerticalSolidList"/>
    <dgm:cxn modelId="{71212860-1200-4138-96F0-75A1638E75B5}" type="presParOf" srcId="{0308141F-6520-42D7-87BB-8EBB6CEB2706}" destId="{500CCF8E-CAC5-4F1B-9020-5B65D4A56CE8}" srcOrd="1" destOrd="0" presId="urn:microsoft.com/office/officeart/2018/2/layout/IconVerticalSolidList"/>
    <dgm:cxn modelId="{4DEC63F4-A2A1-4184-B2A3-B238ABF1C59F}" type="presParOf" srcId="{0308141F-6520-42D7-87BB-8EBB6CEB2706}" destId="{DC5ECCF4-E510-4B16-AFCC-009BD35A508D}" srcOrd="2" destOrd="0" presId="urn:microsoft.com/office/officeart/2018/2/layout/IconVerticalSolidList"/>
    <dgm:cxn modelId="{A22F605D-BD4C-49E9-B4F5-6D24B7966AE1}" type="presParOf" srcId="{0308141F-6520-42D7-87BB-8EBB6CEB2706}" destId="{01FB6AF1-CC68-4F88-AFE7-4A122853AE8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04FFB3-B648-4310-BE59-1A622749DCFF}">
      <dsp:nvSpPr>
        <dsp:cNvPr id="0" name=""/>
        <dsp:cNvSpPr/>
      </dsp:nvSpPr>
      <dsp:spPr>
        <a:xfrm>
          <a:off x="0" y="2439"/>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6CD46D-067E-4401-9970-B893F06BB49A}">
      <dsp:nvSpPr>
        <dsp:cNvPr id="0" name=""/>
        <dsp:cNvSpPr/>
      </dsp:nvSpPr>
      <dsp:spPr>
        <a:xfrm>
          <a:off x="374076" y="280678"/>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62B867E-E4AD-440A-8DB3-8AB7402DF4BB}">
      <dsp:nvSpPr>
        <dsp:cNvPr id="0" name=""/>
        <dsp:cNvSpPr/>
      </dsp:nvSpPr>
      <dsp:spPr>
        <a:xfrm>
          <a:off x="1428292" y="2439"/>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Nevada law &amp; HIPAA considerations</a:t>
          </a:r>
        </a:p>
      </dsp:txBody>
      <dsp:txXfrm>
        <a:off x="1428292" y="2439"/>
        <a:ext cx="3297908" cy="1236616"/>
      </dsp:txXfrm>
    </dsp:sp>
    <dsp:sp modelId="{889F2C19-2D9D-4C2E-8CB7-EC826438690C}">
      <dsp:nvSpPr>
        <dsp:cNvPr id="0" name=""/>
        <dsp:cNvSpPr/>
      </dsp:nvSpPr>
      <dsp:spPr>
        <a:xfrm>
          <a:off x="0" y="1548210"/>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462B19-C9DA-46EF-82AB-DE5214F5BAD0}">
      <dsp:nvSpPr>
        <dsp:cNvPr id="0" name=""/>
        <dsp:cNvSpPr/>
      </dsp:nvSpPr>
      <dsp:spPr>
        <a:xfrm>
          <a:off x="374076" y="1826449"/>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07A0EF-77A9-4D62-AB0B-7B4D2CBEDA79}">
      <dsp:nvSpPr>
        <dsp:cNvPr id="0" name=""/>
        <dsp:cNvSpPr/>
      </dsp:nvSpPr>
      <dsp:spPr>
        <a:xfrm>
          <a:off x="1428292" y="1548210"/>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Governance, risk review, and project approval</a:t>
          </a:r>
        </a:p>
      </dsp:txBody>
      <dsp:txXfrm>
        <a:off x="1428292" y="1548210"/>
        <a:ext cx="3297908" cy="1236616"/>
      </dsp:txXfrm>
    </dsp:sp>
    <dsp:sp modelId="{00C84EDD-ACBC-45BB-B00B-9B5D9185081F}">
      <dsp:nvSpPr>
        <dsp:cNvPr id="0" name=""/>
        <dsp:cNvSpPr/>
      </dsp:nvSpPr>
      <dsp:spPr>
        <a:xfrm>
          <a:off x="0" y="3093981"/>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A8B732-19E2-41E4-AEB6-F12A82F4EB26}">
      <dsp:nvSpPr>
        <dsp:cNvPr id="0" name=""/>
        <dsp:cNvSpPr/>
      </dsp:nvSpPr>
      <dsp:spPr>
        <a:xfrm>
          <a:off x="374076" y="3372220"/>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081CEF-B010-4808-B1A5-A020F5DFD128}">
      <dsp:nvSpPr>
        <dsp:cNvPr id="0" name=""/>
        <dsp:cNvSpPr/>
      </dsp:nvSpPr>
      <dsp:spPr>
        <a:xfrm>
          <a:off x="1428292" y="3093981"/>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Data minimization and de-identification</a:t>
          </a:r>
        </a:p>
      </dsp:txBody>
      <dsp:txXfrm>
        <a:off x="1428292" y="3093981"/>
        <a:ext cx="3297908" cy="1236616"/>
      </dsp:txXfrm>
    </dsp:sp>
    <dsp:sp modelId="{59327CAC-AFAF-4EB1-BDE6-D6B734C6B8D4}">
      <dsp:nvSpPr>
        <dsp:cNvPr id="0" name=""/>
        <dsp:cNvSpPr/>
      </dsp:nvSpPr>
      <dsp:spPr>
        <a:xfrm>
          <a:off x="0" y="4639752"/>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C40FCF-42EF-4AD6-9173-94E989CF371E}">
      <dsp:nvSpPr>
        <dsp:cNvPr id="0" name=""/>
        <dsp:cNvSpPr/>
      </dsp:nvSpPr>
      <dsp:spPr>
        <a:xfrm>
          <a:off x="374076" y="4917991"/>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4A84F9B-1250-4F28-BB10-DADD8741DE67}">
      <dsp:nvSpPr>
        <dsp:cNvPr id="0" name=""/>
        <dsp:cNvSpPr/>
      </dsp:nvSpPr>
      <dsp:spPr>
        <a:xfrm>
          <a:off x="1428292" y="4639752"/>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Security, incident response, and accountability</a:t>
          </a:r>
        </a:p>
      </dsp:txBody>
      <dsp:txXfrm>
        <a:off x="1428292" y="4639752"/>
        <a:ext cx="3297908" cy="12366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6C996A-A09C-4151-B3F5-D28974C8BFFD}">
      <dsp:nvSpPr>
        <dsp:cNvPr id="0" name=""/>
        <dsp:cNvSpPr/>
      </dsp:nvSpPr>
      <dsp:spPr>
        <a:xfrm>
          <a:off x="0" y="694281"/>
          <a:ext cx="8229600" cy="719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Project intake and review process</a:t>
          </a:r>
        </a:p>
      </dsp:txBody>
      <dsp:txXfrm>
        <a:off x="35125" y="729406"/>
        <a:ext cx="8159350" cy="649299"/>
      </dsp:txXfrm>
    </dsp:sp>
    <dsp:sp modelId="{53114C02-46FE-4FE5-91A9-1653617F7777}">
      <dsp:nvSpPr>
        <dsp:cNvPr id="0" name=""/>
        <dsp:cNvSpPr/>
      </dsp:nvSpPr>
      <dsp:spPr>
        <a:xfrm>
          <a:off x="0" y="1500231"/>
          <a:ext cx="8229600" cy="719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Risk assessments and project charters</a:t>
          </a:r>
        </a:p>
      </dsp:txBody>
      <dsp:txXfrm>
        <a:off x="35125" y="1535356"/>
        <a:ext cx="8159350" cy="649299"/>
      </dsp:txXfrm>
    </dsp:sp>
    <dsp:sp modelId="{9B2522F8-D268-4F6D-B34C-B91072EF11BF}">
      <dsp:nvSpPr>
        <dsp:cNvPr id="0" name=""/>
        <dsp:cNvSpPr/>
      </dsp:nvSpPr>
      <dsp:spPr>
        <a:xfrm>
          <a:off x="0" y="2306181"/>
          <a:ext cx="8229600" cy="719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Legal, privacy, security, and operational review</a:t>
          </a:r>
        </a:p>
      </dsp:txBody>
      <dsp:txXfrm>
        <a:off x="35125" y="2341306"/>
        <a:ext cx="8159350" cy="649299"/>
      </dsp:txXfrm>
    </dsp:sp>
    <dsp:sp modelId="{C62D77D2-DF60-4DA9-86EC-87210B3FD7BD}">
      <dsp:nvSpPr>
        <dsp:cNvPr id="0" name=""/>
        <dsp:cNvSpPr/>
      </dsp:nvSpPr>
      <dsp:spPr>
        <a:xfrm>
          <a:off x="0" y="3112131"/>
          <a:ext cx="8229600" cy="719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Leadership accountability and ongoing monitoring</a:t>
          </a:r>
        </a:p>
      </dsp:txBody>
      <dsp:txXfrm>
        <a:off x="35125" y="3147256"/>
        <a:ext cx="8159350" cy="6492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3FB6BA-E13B-49F2-A433-C4247FA56901}">
      <dsp:nvSpPr>
        <dsp:cNvPr id="0" name=""/>
        <dsp:cNvSpPr/>
      </dsp:nvSpPr>
      <dsp:spPr>
        <a:xfrm>
          <a:off x="0" y="171190"/>
          <a:ext cx="5175384" cy="123147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IRB review requirements</a:t>
          </a:r>
        </a:p>
      </dsp:txBody>
      <dsp:txXfrm>
        <a:off x="60116" y="231306"/>
        <a:ext cx="5055152" cy="1111247"/>
      </dsp:txXfrm>
    </dsp:sp>
    <dsp:sp modelId="{CFAD05C2-E4D0-4E92-953E-710B1EBD7953}">
      <dsp:nvSpPr>
        <dsp:cNvPr id="0" name=""/>
        <dsp:cNvSpPr/>
      </dsp:nvSpPr>
      <dsp:spPr>
        <a:xfrm>
          <a:off x="0" y="1491950"/>
          <a:ext cx="5175384" cy="1231479"/>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Data use agreements</a:t>
          </a:r>
        </a:p>
      </dsp:txBody>
      <dsp:txXfrm>
        <a:off x="60116" y="1552066"/>
        <a:ext cx="5055152" cy="1111247"/>
      </dsp:txXfrm>
    </dsp:sp>
    <dsp:sp modelId="{14E4AD40-61BB-4BD9-B5AD-AF64059932D6}">
      <dsp:nvSpPr>
        <dsp:cNvPr id="0" name=""/>
        <dsp:cNvSpPr/>
      </dsp:nvSpPr>
      <dsp:spPr>
        <a:xfrm>
          <a:off x="0" y="2812710"/>
          <a:ext cx="5175384" cy="1231479"/>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Public records considerations under NRS 239</a:t>
          </a:r>
        </a:p>
      </dsp:txBody>
      <dsp:txXfrm>
        <a:off x="60116" y="2872826"/>
        <a:ext cx="5055152" cy="1111247"/>
      </dsp:txXfrm>
    </dsp:sp>
    <dsp:sp modelId="{26C12CCF-68AF-4CD8-ABE0-628257190012}">
      <dsp:nvSpPr>
        <dsp:cNvPr id="0" name=""/>
        <dsp:cNvSpPr/>
      </dsp:nvSpPr>
      <dsp:spPr>
        <a:xfrm>
          <a:off x="0" y="4133470"/>
          <a:ext cx="5175384" cy="1231479"/>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Balancing transparency with privacy</a:t>
          </a:r>
        </a:p>
      </dsp:txBody>
      <dsp:txXfrm>
        <a:off x="60116" y="4193586"/>
        <a:ext cx="5055152" cy="11112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678F2-C914-48AB-BAFF-C75098B774A9}">
      <dsp:nvSpPr>
        <dsp:cNvPr id="0" name=""/>
        <dsp:cNvSpPr/>
      </dsp:nvSpPr>
      <dsp:spPr>
        <a:xfrm>
          <a:off x="0" y="48221"/>
          <a:ext cx="4988440" cy="103428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Outbreak detection and surveillance</a:t>
          </a:r>
        </a:p>
      </dsp:txBody>
      <dsp:txXfrm>
        <a:off x="50489" y="98710"/>
        <a:ext cx="4887462" cy="933302"/>
      </dsp:txXfrm>
    </dsp:sp>
    <dsp:sp modelId="{36A70B49-E83A-4A3E-8A2F-B9173F7EDE6B}">
      <dsp:nvSpPr>
        <dsp:cNvPr id="0" name=""/>
        <dsp:cNvSpPr/>
      </dsp:nvSpPr>
      <dsp:spPr>
        <a:xfrm>
          <a:off x="0" y="1157381"/>
          <a:ext cx="4988440" cy="1034280"/>
        </a:xfrm>
        <a:prstGeom prst="round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Call center and chatbot support</a:t>
          </a:r>
        </a:p>
      </dsp:txBody>
      <dsp:txXfrm>
        <a:off x="50489" y="1207870"/>
        <a:ext cx="4887462" cy="933302"/>
      </dsp:txXfrm>
    </dsp:sp>
    <dsp:sp modelId="{FD172D9A-A709-49E9-BBC2-2C798F01264A}">
      <dsp:nvSpPr>
        <dsp:cNvPr id="0" name=""/>
        <dsp:cNvSpPr/>
      </dsp:nvSpPr>
      <dsp:spPr>
        <a:xfrm>
          <a:off x="0" y="2266541"/>
          <a:ext cx="4988440" cy="103428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Inspection and field documentation</a:t>
          </a:r>
        </a:p>
      </dsp:txBody>
      <dsp:txXfrm>
        <a:off x="50489" y="2317030"/>
        <a:ext cx="4887462" cy="933302"/>
      </dsp:txXfrm>
    </dsp:sp>
    <dsp:sp modelId="{6E18C988-6E0A-4502-A858-DEB3234D5CAC}">
      <dsp:nvSpPr>
        <dsp:cNvPr id="0" name=""/>
        <dsp:cNvSpPr/>
      </dsp:nvSpPr>
      <dsp:spPr>
        <a:xfrm>
          <a:off x="0" y="3375702"/>
          <a:ext cx="4988440" cy="1034280"/>
        </a:xfrm>
        <a:prstGeom prst="round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Resource targeting and health communications</a:t>
          </a:r>
        </a:p>
      </dsp:txBody>
      <dsp:txXfrm>
        <a:off x="50489" y="3426191"/>
        <a:ext cx="4887462" cy="933302"/>
      </dsp:txXfrm>
    </dsp:sp>
    <dsp:sp modelId="{4611CAF4-ED3C-4F16-B9D1-8C1EDD015EFA}">
      <dsp:nvSpPr>
        <dsp:cNvPr id="0" name=""/>
        <dsp:cNvSpPr/>
      </dsp:nvSpPr>
      <dsp:spPr>
        <a:xfrm>
          <a:off x="0" y="4484862"/>
          <a:ext cx="4988440" cy="103428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Translation and accessibility services</a:t>
          </a:r>
        </a:p>
      </dsp:txBody>
      <dsp:txXfrm>
        <a:off x="50489" y="4535351"/>
        <a:ext cx="4887462" cy="9333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47E946-D82C-4C95-B0AF-7EF7D2E0D8B2}">
      <dsp:nvSpPr>
        <dsp:cNvPr id="0" name=""/>
        <dsp:cNvSpPr/>
      </dsp:nvSpPr>
      <dsp:spPr>
        <a:xfrm>
          <a:off x="738477" y="1037662"/>
          <a:ext cx="1079825" cy="10798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32ACA0-1264-4ADF-BAA1-CFB658087894}">
      <dsp:nvSpPr>
        <dsp:cNvPr id="0" name=""/>
        <dsp:cNvSpPr/>
      </dsp:nvSpPr>
      <dsp:spPr>
        <a:xfrm>
          <a:off x="78583" y="2435142"/>
          <a:ext cx="23996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Benefits: timeliness, capacity, consistency, multilingual support</a:t>
          </a:r>
        </a:p>
      </dsp:txBody>
      <dsp:txXfrm>
        <a:off x="78583" y="2435142"/>
        <a:ext cx="2399612" cy="720000"/>
      </dsp:txXfrm>
    </dsp:sp>
    <dsp:sp modelId="{76598D70-0C4C-4B07-8687-AB2EBE4431C4}">
      <dsp:nvSpPr>
        <dsp:cNvPr id="0" name=""/>
        <dsp:cNvSpPr/>
      </dsp:nvSpPr>
      <dsp:spPr>
        <a:xfrm>
          <a:off x="3558022" y="1037662"/>
          <a:ext cx="1079825" cy="10798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131CD8-B3DF-4AF8-97E7-D95515B50055}">
      <dsp:nvSpPr>
        <dsp:cNvPr id="0" name=""/>
        <dsp:cNvSpPr/>
      </dsp:nvSpPr>
      <dsp:spPr>
        <a:xfrm>
          <a:off x="2898129" y="2435142"/>
          <a:ext cx="23996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Risks: bias, inaccuracies, privacy leakage, overreliance, vendor use</a:t>
          </a:r>
        </a:p>
      </dsp:txBody>
      <dsp:txXfrm>
        <a:off x="2898129" y="2435142"/>
        <a:ext cx="2399612" cy="720000"/>
      </dsp:txXfrm>
    </dsp:sp>
    <dsp:sp modelId="{A390247C-E2FB-4191-B1DE-351AFB8E1828}">
      <dsp:nvSpPr>
        <dsp:cNvPr id="0" name=""/>
        <dsp:cNvSpPr/>
      </dsp:nvSpPr>
      <dsp:spPr>
        <a:xfrm>
          <a:off x="6377567" y="1037662"/>
          <a:ext cx="1079825" cy="10798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0B85E1-ADD9-48A5-98C1-9AC05D496DFB}">
      <dsp:nvSpPr>
        <dsp:cNvPr id="0" name=""/>
        <dsp:cNvSpPr/>
      </dsp:nvSpPr>
      <dsp:spPr>
        <a:xfrm>
          <a:off x="5717674" y="2435142"/>
          <a:ext cx="23996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Need for validation and </a:t>
          </a:r>
          <a:r>
            <a:rPr lang="en-US" sz="1700" b="1" i="1" u="sng" kern="1200"/>
            <a:t>human oversight</a:t>
          </a:r>
          <a:endParaRPr lang="en-US" sz="1700" kern="1200"/>
        </a:p>
      </dsp:txBody>
      <dsp:txXfrm>
        <a:off x="5717674" y="2435142"/>
        <a:ext cx="2399612"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FC0B2-0AD9-4009-BFD7-D0A008D530CD}">
      <dsp:nvSpPr>
        <dsp:cNvPr id="0" name=""/>
        <dsp:cNvSpPr/>
      </dsp:nvSpPr>
      <dsp:spPr>
        <a:xfrm>
          <a:off x="0" y="403478"/>
          <a:ext cx="4697730" cy="469773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D26D54-38EF-4377-9C0A-BDFFC2A3265C}">
      <dsp:nvSpPr>
        <dsp:cNvPr id="0" name=""/>
        <dsp:cNvSpPr/>
      </dsp:nvSpPr>
      <dsp:spPr>
        <a:xfrm>
          <a:off x="446284" y="849763"/>
          <a:ext cx="1832114" cy="183211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Required human review</a:t>
          </a:r>
        </a:p>
      </dsp:txBody>
      <dsp:txXfrm>
        <a:off x="535720" y="939199"/>
        <a:ext cx="1653242" cy="1653242"/>
      </dsp:txXfrm>
    </dsp:sp>
    <dsp:sp modelId="{0D9D042A-010C-4202-A7DC-651F2A861D8F}">
      <dsp:nvSpPr>
        <dsp:cNvPr id="0" name=""/>
        <dsp:cNvSpPr/>
      </dsp:nvSpPr>
      <dsp:spPr>
        <a:xfrm>
          <a:off x="2419330" y="849763"/>
          <a:ext cx="1832114" cy="1832114"/>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Validation and testing</a:t>
          </a:r>
        </a:p>
      </dsp:txBody>
      <dsp:txXfrm>
        <a:off x="2508766" y="939199"/>
        <a:ext cx="1653242" cy="1653242"/>
      </dsp:txXfrm>
    </dsp:sp>
    <dsp:sp modelId="{F6820F94-8EAF-4467-9301-7847A34D96CF}">
      <dsp:nvSpPr>
        <dsp:cNvPr id="0" name=""/>
        <dsp:cNvSpPr/>
      </dsp:nvSpPr>
      <dsp:spPr>
        <a:xfrm>
          <a:off x="446284" y="2822809"/>
          <a:ext cx="1832114" cy="1832114"/>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Escalation procedures</a:t>
          </a:r>
        </a:p>
      </dsp:txBody>
      <dsp:txXfrm>
        <a:off x="535720" y="2912245"/>
        <a:ext cx="1653242" cy="1653242"/>
      </dsp:txXfrm>
    </dsp:sp>
    <dsp:sp modelId="{E2023803-34DF-47CD-BBAB-73859265777B}">
      <dsp:nvSpPr>
        <dsp:cNvPr id="0" name=""/>
        <dsp:cNvSpPr/>
      </dsp:nvSpPr>
      <dsp:spPr>
        <a:xfrm>
          <a:off x="2419330" y="2822809"/>
          <a:ext cx="1832114" cy="183211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Documented limitations and accountability</a:t>
          </a:r>
        </a:p>
      </dsp:txBody>
      <dsp:txXfrm>
        <a:off x="2508766" y="2912245"/>
        <a:ext cx="1653242" cy="16532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64CD5-C2D8-4671-ADBC-D43B8F19648D}">
      <dsp:nvSpPr>
        <dsp:cNvPr id="0" name=""/>
        <dsp:cNvSpPr/>
      </dsp:nvSpPr>
      <dsp:spPr>
        <a:xfrm>
          <a:off x="0" y="2215"/>
          <a:ext cx="4988440" cy="11230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F1FB5B-702B-497B-8FC8-FAF6F6922B60}">
      <dsp:nvSpPr>
        <dsp:cNvPr id="0" name=""/>
        <dsp:cNvSpPr/>
      </dsp:nvSpPr>
      <dsp:spPr>
        <a:xfrm>
          <a:off x="339712" y="254894"/>
          <a:ext cx="617659" cy="6176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B32496-FD02-4CF2-BE69-013B3A1722B3}">
      <dsp:nvSpPr>
        <dsp:cNvPr id="0" name=""/>
        <dsp:cNvSpPr/>
      </dsp:nvSpPr>
      <dsp:spPr>
        <a:xfrm>
          <a:off x="1297085" y="2215"/>
          <a:ext cx="3691354"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77900">
            <a:lnSpc>
              <a:spcPct val="90000"/>
            </a:lnSpc>
            <a:spcBef>
              <a:spcPct val="0"/>
            </a:spcBef>
            <a:spcAft>
              <a:spcPct val="35000"/>
            </a:spcAft>
            <a:buNone/>
          </a:pPr>
          <a:r>
            <a:rPr lang="en-US" sz="2200" kern="1200"/>
            <a:t>Job redesign and augmentation</a:t>
          </a:r>
        </a:p>
      </dsp:txBody>
      <dsp:txXfrm>
        <a:off x="1297085" y="2215"/>
        <a:ext cx="3691354" cy="1123017"/>
      </dsp:txXfrm>
    </dsp:sp>
    <dsp:sp modelId="{BF23704C-9329-4CA5-8407-C9D274459811}">
      <dsp:nvSpPr>
        <dsp:cNvPr id="0" name=""/>
        <dsp:cNvSpPr/>
      </dsp:nvSpPr>
      <dsp:spPr>
        <a:xfrm>
          <a:off x="0" y="1405987"/>
          <a:ext cx="4988440" cy="11230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B34E7C-E4CC-4F34-93E1-CFFAECDFCBFB}">
      <dsp:nvSpPr>
        <dsp:cNvPr id="0" name=""/>
        <dsp:cNvSpPr/>
      </dsp:nvSpPr>
      <dsp:spPr>
        <a:xfrm>
          <a:off x="339712" y="1658666"/>
          <a:ext cx="617659" cy="6176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9B8E725-211C-4F36-9BF9-A2CE68359A9B}">
      <dsp:nvSpPr>
        <dsp:cNvPr id="0" name=""/>
        <dsp:cNvSpPr/>
      </dsp:nvSpPr>
      <dsp:spPr>
        <a:xfrm>
          <a:off x="1297085" y="1405987"/>
          <a:ext cx="3691354"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77900">
            <a:lnSpc>
              <a:spcPct val="90000"/>
            </a:lnSpc>
            <a:spcBef>
              <a:spcPct val="0"/>
            </a:spcBef>
            <a:spcAft>
              <a:spcPct val="35000"/>
            </a:spcAft>
            <a:buNone/>
          </a:pPr>
          <a:r>
            <a:rPr lang="en-US" sz="2200" kern="1200"/>
            <a:t>Training and upskilling</a:t>
          </a:r>
        </a:p>
      </dsp:txBody>
      <dsp:txXfrm>
        <a:off x="1297085" y="1405987"/>
        <a:ext cx="3691354" cy="1123017"/>
      </dsp:txXfrm>
    </dsp:sp>
    <dsp:sp modelId="{477639DA-4DF8-48EE-A93B-3D54420380F8}">
      <dsp:nvSpPr>
        <dsp:cNvPr id="0" name=""/>
        <dsp:cNvSpPr/>
      </dsp:nvSpPr>
      <dsp:spPr>
        <a:xfrm>
          <a:off x="0" y="2809759"/>
          <a:ext cx="4988440" cy="11230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8E3D2B-606E-4D4F-9B04-140F4D4BAEC0}">
      <dsp:nvSpPr>
        <dsp:cNvPr id="0" name=""/>
        <dsp:cNvSpPr/>
      </dsp:nvSpPr>
      <dsp:spPr>
        <a:xfrm>
          <a:off x="339712" y="3062438"/>
          <a:ext cx="617659" cy="6176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1D3A95-69A8-4AF5-B7B6-0C09EEE62389}">
      <dsp:nvSpPr>
        <dsp:cNvPr id="0" name=""/>
        <dsp:cNvSpPr/>
      </dsp:nvSpPr>
      <dsp:spPr>
        <a:xfrm>
          <a:off x="1297085" y="2809759"/>
          <a:ext cx="3691354"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77900">
            <a:lnSpc>
              <a:spcPct val="90000"/>
            </a:lnSpc>
            <a:spcBef>
              <a:spcPct val="0"/>
            </a:spcBef>
            <a:spcAft>
              <a:spcPct val="35000"/>
            </a:spcAft>
            <a:buNone/>
          </a:pPr>
          <a:r>
            <a:rPr lang="en-US" sz="2200" kern="1200"/>
            <a:t>Monitoring and due process</a:t>
          </a:r>
        </a:p>
      </dsp:txBody>
      <dsp:txXfrm>
        <a:off x="1297085" y="2809759"/>
        <a:ext cx="3691354" cy="1123017"/>
      </dsp:txXfrm>
    </dsp:sp>
    <dsp:sp modelId="{F0E09EDD-0B85-4B2F-A6BA-25E7A967931B}">
      <dsp:nvSpPr>
        <dsp:cNvPr id="0" name=""/>
        <dsp:cNvSpPr/>
      </dsp:nvSpPr>
      <dsp:spPr>
        <a:xfrm>
          <a:off x="0" y="4213530"/>
          <a:ext cx="4988440" cy="11230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1DB6AC-2F08-4926-844F-093C021A436B}">
      <dsp:nvSpPr>
        <dsp:cNvPr id="0" name=""/>
        <dsp:cNvSpPr/>
      </dsp:nvSpPr>
      <dsp:spPr>
        <a:xfrm>
          <a:off x="339712" y="4466209"/>
          <a:ext cx="617659" cy="6176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7ADB43-98D8-4811-A5D5-CF1F588849B7}">
      <dsp:nvSpPr>
        <dsp:cNvPr id="0" name=""/>
        <dsp:cNvSpPr/>
      </dsp:nvSpPr>
      <dsp:spPr>
        <a:xfrm>
          <a:off x="1297085" y="4213530"/>
          <a:ext cx="3691354"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77900">
            <a:lnSpc>
              <a:spcPct val="90000"/>
            </a:lnSpc>
            <a:spcBef>
              <a:spcPct val="0"/>
            </a:spcBef>
            <a:spcAft>
              <a:spcPct val="35000"/>
            </a:spcAft>
            <a:buNone/>
          </a:pPr>
          <a:r>
            <a:rPr lang="en-US" sz="2200" kern="1200"/>
            <a:t>Bargaining obligations and change management</a:t>
          </a:r>
        </a:p>
      </dsp:txBody>
      <dsp:txXfrm>
        <a:off x="1297085" y="4213530"/>
        <a:ext cx="3691354" cy="11230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EF1D1-1C7F-446F-B69C-18B4314DEFE1}">
      <dsp:nvSpPr>
        <dsp:cNvPr id="0" name=""/>
        <dsp:cNvSpPr/>
      </dsp:nvSpPr>
      <dsp:spPr>
        <a:xfrm>
          <a:off x="0" y="2439"/>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263BC4-D80E-4502-8884-D94A1088AC62}">
      <dsp:nvSpPr>
        <dsp:cNvPr id="0" name=""/>
        <dsp:cNvSpPr/>
      </dsp:nvSpPr>
      <dsp:spPr>
        <a:xfrm>
          <a:off x="374076" y="280678"/>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F9164F-DA77-491D-805F-E84712D5C0E4}">
      <dsp:nvSpPr>
        <dsp:cNvPr id="0" name=""/>
        <dsp:cNvSpPr/>
      </dsp:nvSpPr>
      <dsp:spPr>
        <a:xfrm>
          <a:off x="1428292" y="2439"/>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889000">
            <a:lnSpc>
              <a:spcPct val="90000"/>
            </a:lnSpc>
            <a:spcBef>
              <a:spcPct val="0"/>
            </a:spcBef>
            <a:spcAft>
              <a:spcPct val="35000"/>
            </a:spcAft>
            <a:buNone/>
          </a:pPr>
          <a:r>
            <a:rPr lang="en-US" sz="2000" kern="1200"/>
            <a:t>Low Risk: email drafting, translation, topic exploration</a:t>
          </a:r>
        </a:p>
      </dsp:txBody>
      <dsp:txXfrm>
        <a:off x="1428292" y="2439"/>
        <a:ext cx="3297908" cy="1236616"/>
      </dsp:txXfrm>
    </dsp:sp>
    <dsp:sp modelId="{1CD54A6D-0364-4B4F-9AC4-988CEDEABCCD}">
      <dsp:nvSpPr>
        <dsp:cNvPr id="0" name=""/>
        <dsp:cNvSpPr/>
      </dsp:nvSpPr>
      <dsp:spPr>
        <a:xfrm>
          <a:off x="0" y="1548210"/>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BA9431-105F-4332-9E72-DD1F3E97550C}">
      <dsp:nvSpPr>
        <dsp:cNvPr id="0" name=""/>
        <dsp:cNvSpPr/>
      </dsp:nvSpPr>
      <dsp:spPr>
        <a:xfrm>
          <a:off x="374076" y="1826449"/>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9C95D4-571B-4CE5-A57E-C776B295CD60}">
      <dsp:nvSpPr>
        <dsp:cNvPr id="0" name=""/>
        <dsp:cNvSpPr/>
      </dsp:nvSpPr>
      <dsp:spPr>
        <a:xfrm>
          <a:off x="1428292" y="1548210"/>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889000">
            <a:lnSpc>
              <a:spcPct val="90000"/>
            </a:lnSpc>
            <a:spcBef>
              <a:spcPct val="0"/>
            </a:spcBef>
            <a:spcAft>
              <a:spcPct val="35000"/>
            </a:spcAft>
            <a:buNone/>
          </a:pPr>
          <a:r>
            <a:rPr lang="en-US" sz="2000" kern="1200"/>
            <a:t>Moderate Risk: communications, policy support, grant drafting</a:t>
          </a:r>
        </a:p>
      </dsp:txBody>
      <dsp:txXfrm>
        <a:off x="1428292" y="1548210"/>
        <a:ext cx="3297908" cy="1236616"/>
      </dsp:txXfrm>
    </dsp:sp>
    <dsp:sp modelId="{F9CD574F-9B61-43C6-9299-FD72E20AB616}">
      <dsp:nvSpPr>
        <dsp:cNvPr id="0" name=""/>
        <dsp:cNvSpPr/>
      </dsp:nvSpPr>
      <dsp:spPr>
        <a:xfrm>
          <a:off x="0" y="3093981"/>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7D6A80-579F-440E-9A15-F67BC09F3124}">
      <dsp:nvSpPr>
        <dsp:cNvPr id="0" name=""/>
        <dsp:cNvSpPr/>
      </dsp:nvSpPr>
      <dsp:spPr>
        <a:xfrm>
          <a:off x="374076" y="3372220"/>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7A27736-76CF-43EA-9E97-D88869DD11BD}">
      <dsp:nvSpPr>
        <dsp:cNvPr id="0" name=""/>
        <dsp:cNvSpPr/>
      </dsp:nvSpPr>
      <dsp:spPr>
        <a:xfrm>
          <a:off x="1428292" y="3093981"/>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889000">
            <a:lnSpc>
              <a:spcPct val="90000"/>
            </a:lnSpc>
            <a:spcBef>
              <a:spcPct val="0"/>
            </a:spcBef>
            <a:spcAft>
              <a:spcPct val="35000"/>
            </a:spcAft>
            <a:buNone/>
          </a:pPr>
          <a:r>
            <a:rPr lang="en-US" sz="2000" kern="1200"/>
            <a:t>High Risk: disease modeling, patient care support, research publications</a:t>
          </a:r>
        </a:p>
      </dsp:txBody>
      <dsp:txXfrm>
        <a:off x="1428292" y="3093981"/>
        <a:ext cx="3297908" cy="1236616"/>
      </dsp:txXfrm>
    </dsp:sp>
    <dsp:sp modelId="{7ACB6A9E-CE3B-49F4-B78B-891D89E5AAAC}">
      <dsp:nvSpPr>
        <dsp:cNvPr id="0" name=""/>
        <dsp:cNvSpPr/>
      </dsp:nvSpPr>
      <dsp:spPr>
        <a:xfrm>
          <a:off x="0" y="4639752"/>
          <a:ext cx="47262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0CCF8E-CAC5-4F1B-9020-5B65D4A56CE8}">
      <dsp:nvSpPr>
        <dsp:cNvPr id="0" name=""/>
        <dsp:cNvSpPr/>
      </dsp:nvSpPr>
      <dsp:spPr>
        <a:xfrm>
          <a:off x="374076" y="4917991"/>
          <a:ext cx="680139" cy="6801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1FB6AF1-CC68-4F88-AFE7-4A122853AE85}">
      <dsp:nvSpPr>
        <dsp:cNvPr id="0" name=""/>
        <dsp:cNvSpPr/>
      </dsp:nvSpPr>
      <dsp:spPr>
        <a:xfrm>
          <a:off x="1428292" y="4639752"/>
          <a:ext cx="32979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889000">
            <a:lnSpc>
              <a:spcPct val="90000"/>
            </a:lnSpc>
            <a:spcBef>
              <a:spcPct val="0"/>
            </a:spcBef>
            <a:spcAft>
              <a:spcPct val="35000"/>
            </a:spcAft>
            <a:buNone/>
          </a:pPr>
          <a:r>
            <a:rPr lang="en-US" sz="2000" kern="1200"/>
            <a:t>Controls need to increase with risk</a:t>
          </a:r>
        </a:p>
      </dsp:txBody>
      <dsp:txXfrm>
        <a:off x="1428292" y="4639752"/>
        <a:ext cx="3297908" cy="123661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5818" y="0"/>
            <a:ext cx="7472363"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0"/>
            <a:ext cx="7461504"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2977133-4C03-2164-B394-9E599E5BC8A5}"/>
              </a:ext>
            </a:extLst>
          </p:cNvPr>
          <p:cNvSpPr>
            <a:spLocks noGrp="1"/>
          </p:cNvSpPr>
          <p:nvPr>
            <p:ph type="ctrTitle"/>
          </p:nvPr>
        </p:nvSpPr>
        <p:spPr>
          <a:xfrm>
            <a:off x="1810512" y="2578608"/>
            <a:ext cx="5858304" cy="2185034"/>
          </a:xfrm>
        </p:spPr>
        <p:txBody>
          <a:bodyPr anchor="ctr">
            <a:normAutofit/>
          </a:bodyPr>
          <a:lstStyle/>
          <a:p>
            <a:pPr>
              <a:lnSpc>
                <a:spcPct val="90000"/>
              </a:lnSpc>
            </a:pPr>
            <a:r>
              <a:rPr lang="en-US" sz="4800" dirty="0"/>
              <a:t>Trust, Transparency, and Technology: Public Health and AI</a:t>
            </a:r>
          </a:p>
        </p:txBody>
      </p:sp>
      <p:sp>
        <p:nvSpPr>
          <p:cNvPr id="3" name="Subtitle 2">
            <a:extLst>
              <a:ext uri="{FF2B5EF4-FFF2-40B4-BE49-F238E27FC236}">
                <a16:creationId xmlns:a16="http://schemas.microsoft.com/office/drawing/2014/main" id="{585CE66B-8F72-AD54-20CD-DE7F3FD0ADC0}"/>
              </a:ext>
            </a:extLst>
          </p:cNvPr>
          <p:cNvSpPr>
            <a:spLocks noGrp="1"/>
          </p:cNvSpPr>
          <p:nvPr>
            <p:ph type="subTitle" idx="1"/>
          </p:nvPr>
        </p:nvSpPr>
        <p:spPr>
          <a:xfrm>
            <a:off x="1475184" y="5645150"/>
            <a:ext cx="6193632" cy="631825"/>
          </a:xfrm>
        </p:spPr>
        <p:txBody>
          <a:bodyPr anchor="ctr">
            <a:normAutofit/>
          </a:bodyPr>
          <a:lstStyle/>
          <a:p>
            <a:pPr>
              <a:lnSpc>
                <a:spcPct val="90000"/>
              </a:lnSpc>
            </a:pPr>
            <a:r>
              <a:rPr lang="en-US" sz="800"/>
              <a:t>Heather Anderson-Fintak, Esq.</a:t>
            </a:r>
          </a:p>
          <a:p>
            <a:pPr>
              <a:lnSpc>
                <a:spcPct val="90000"/>
              </a:lnSpc>
            </a:pPr>
            <a:r>
              <a:rPr lang="en-US" sz="800"/>
              <a:t>General Counsel</a:t>
            </a:r>
          </a:p>
          <a:p>
            <a:pPr>
              <a:lnSpc>
                <a:spcPct val="90000"/>
              </a:lnSpc>
            </a:pPr>
            <a:r>
              <a:rPr lang="en-US" sz="800"/>
              <a:t>Health District After Dark </a:t>
            </a:r>
          </a:p>
          <a:p>
            <a:pPr>
              <a:lnSpc>
                <a:spcPct val="90000"/>
              </a:lnSpc>
            </a:pPr>
            <a:r>
              <a:rPr lang="en-US" sz="800"/>
              <a:t>June 18, 2026</a:t>
            </a:r>
          </a:p>
        </p:txBody>
      </p:sp>
      <p:sp>
        <p:nvSpPr>
          <p:cNvPr id="14" name="Rectangle 13">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0" y="5524786"/>
            <a:ext cx="356616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D11FFF6-39A6-17A4-67A9-0FFF71C64734}"/>
              </a:ext>
            </a:extLst>
          </p:cNvPr>
          <p:cNvPicPr>
            <a:picLocks noChangeAspect="1"/>
          </p:cNvPicPr>
          <p:nvPr/>
        </p:nvPicPr>
        <p:blipFill>
          <a:blip r:embed="rId2"/>
          <a:stretch>
            <a:fillRect/>
          </a:stretch>
        </p:blipFill>
        <p:spPr>
          <a:xfrm>
            <a:off x="2596896" y="474378"/>
            <a:ext cx="3896500" cy="1711037"/>
          </a:xfrm>
          <a:prstGeom prst="rect">
            <a:avLst/>
          </a:prstGeom>
        </p:spPr>
      </p:pic>
    </p:spTree>
    <p:extLst>
      <p:ext uri="{BB962C8B-B14F-4D97-AF65-F5344CB8AC3E}">
        <p14:creationId xmlns:p14="http://schemas.microsoft.com/office/powerpoint/2010/main" val="395532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6794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1195697"/>
            <a:ext cx="2400300" cy="4238118"/>
          </a:xfrm>
        </p:spPr>
        <p:txBody>
          <a:bodyPr>
            <a:normAutofit/>
          </a:bodyPr>
          <a:lstStyle/>
          <a:p>
            <a:r>
              <a:rPr lang="en-US" sz="3400">
                <a:solidFill>
                  <a:schemeClr val="bg1"/>
                </a:solidFill>
              </a:rPr>
              <a:t>Technology, AI, and Privacy at SNHD</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432689"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95" y="4752208"/>
            <a:ext cx="273765"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95" y="4752208"/>
            <a:ext cx="273765"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82214" y="5539935"/>
            <a:ext cx="731374"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E51EE529-C804-23BC-AB38-AC0B05791934}"/>
              </a:ext>
            </a:extLst>
          </p:cNvPr>
          <p:cNvGraphicFramePr>
            <a:graphicFrameLocks noGrp="1"/>
          </p:cNvGraphicFramePr>
          <p:nvPr>
            <p:ph idx="1"/>
            <p:extLst>
              <p:ext uri="{D42A27DB-BD31-4B8C-83A1-F6EECF244321}">
                <p14:modId xmlns:p14="http://schemas.microsoft.com/office/powerpoint/2010/main" val="2793362023"/>
              </p:ext>
            </p:extLst>
          </p:nvPr>
        </p:nvGraphicFramePr>
        <p:xfrm>
          <a:off x="4113104" y="477540"/>
          <a:ext cx="47262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676AE5-08DD-A14C-53A6-800DC2A1608E}"/>
              </a:ext>
            </a:extLst>
          </p:cNvPr>
          <p:cNvSpPr>
            <a:spLocks noGrp="1"/>
          </p:cNvSpPr>
          <p:nvPr>
            <p:ph type="title"/>
          </p:nvPr>
        </p:nvSpPr>
        <p:spPr>
          <a:xfrm>
            <a:off x="515125" y="1153572"/>
            <a:ext cx="2400300" cy="4461163"/>
          </a:xfrm>
        </p:spPr>
        <p:txBody>
          <a:bodyPr>
            <a:normAutofit/>
          </a:bodyPr>
          <a:lstStyle/>
          <a:p>
            <a:r>
              <a:rPr lang="en-US">
                <a:solidFill>
                  <a:srgbClr val="FFFFFF"/>
                </a:solidFill>
              </a:rPr>
              <a:t>Nevada Law</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30AAC46-E320-3308-9CEB-E0AAF8FD6361}"/>
              </a:ext>
            </a:extLst>
          </p:cNvPr>
          <p:cNvSpPr>
            <a:spLocks noGrp="1"/>
          </p:cNvSpPr>
          <p:nvPr>
            <p:ph idx="1"/>
          </p:nvPr>
        </p:nvSpPr>
        <p:spPr>
          <a:xfrm>
            <a:off x="3335481" y="591344"/>
            <a:ext cx="5179868" cy="5585619"/>
          </a:xfrm>
        </p:spPr>
        <p:txBody>
          <a:bodyPr anchor="ctr">
            <a:normAutofit/>
          </a:bodyPr>
          <a:lstStyle/>
          <a:p>
            <a:pPr marL="0" indent="0">
              <a:lnSpc>
                <a:spcPct val="90000"/>
              </a:lnSpc>
              <a:buNone/>
            </a:pPr>
            <a:r>
              <a:rPr lang="en-US" sz="1800"/>
              <a:t>Nevada's data security statute, NRS Chapter 603A, imposes independent obligations on governmental agencies that maintain personal information of Nevada residents. </a:t>
            </a:r>
          </a:p>
          <a:p>
            <a:pPr>
              <a:lnSpc>
                <a:spcPct val="90000"/>
              </a:lnSpc>
            </a:pPr>
            <a:r>
              <a:rPr lang="en-US" sz="1800"/>
              <a:t>NRS 603A.210(1): governmental agencies must implement and maintain reasonable security measures to protect personal information from unauthorized access, acquisition, destruction, use, modification, or disclosure. </a:t>
            </a:r>
          </a:p>
          <a:p>
            <a:pPr>
              <a:lnSpc>
                <a:spcPct val="90000"/>
              </a:lnSpc>
            </a:pPr>
            <a:r>
              <a:rPr lang="en-US" sz="1800"/>
              <a:t>NRS 603A.210(2): governmental agencies must, to the extent practicable, comply with the current version of the CIS Controls published by the Center for Internet Security or corresponding NIST standards.</a:t>
            </a:r>
          </a:p>
          <a:p>
            <a:pPr marL="0" indent="0">
              <a:lnSpc>
                <a:spcPct val="90000"/>
              </a:lnSpc>
              <a:buNone/>
            </a:pPr>
            <a:r>
              <a:rPr lang="en-US" sz="1800"/>
              <a:t>Medical records are to be maintained as confidential. NRS 629.051</a:t>
            </a:r>
          </a:p>
          <a:p>
            <a:pPr>
              <a:lnSpc>
                <a:spcPct val="90000"/>
              </a:lnSpc>
            </a:pPr>
            <a:r>
              <a:rPr lang="en-US" sz="1800"/>
              <a:t>NRS 439.592 provides that electronic health records and health information exchanges that comply with NRS 439.581-439.595 are deemed to satisfy these confidentiality requirements.</a:t>
            </a:r>
          </a:p>
          <a:p>
            <a:pPr marL="0" indent="0">
              <a:lnSpc>
                <a:spcPct val="90000"/>
              </a:lnSpc>
              <a:buNone/>
            </a:pPr>
            <a:endParaRPr lang="en-US" sz="1800"/>
          </a:p>
        </p:txBody>
      </p:sp>
    </p:spTree>
    <p:extLst>
      <p:ext uri="{BB962C8B-B14F-4D97-AF65-F5344CB8AC3E}">
        <p14:creationId xmlns:p14="http://schemas.microsoft.com/office/powerpoint/2010/main" val="194296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409" y="1011045"/>
            <a:ext cx="3277394"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17619" y="1112969"/>
            <a:ext cx="2952974" cy="4166010"/>
          </a:xfrm>
        </p:spPr>
        <p:txBody>
          <a:bodyPr>
            <a:normAutofit/>
          </a:bodyPr>
          <a:lstStyle/>
          <a:p>
            <a:pPr>
              <a:lnSpc>
                <a:spcPct val="90000"/>
              </a:lnSpc>
            </a:pPr>
            <a:r>
              <a:rPr lang="en-US" sz="3700">
                <a:solidFill>
                  <a:srgbClr val="FFFFFF"/>
                </a:solidFill>
              </a:rPr>
              <a:t>Health Insurance Portability and Accountability Act of 1996 (HIPAA)</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7896" y="0"/>
            <a:ext cx="866357"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971133" y="-1"/>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19805"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4572000" y="820880"/>
            <a:ext cx="3943349" cy="4889350"/>
          </a:xfrm>
        </p:spPr>
        <p:txBody>
          <a:bodyPr anchor="t">
            <a:normAutofit/>
          </a:bodyPr>
          <a:lstStyle/>
          <a:p>
            <a:pPr marL="0" indent="0">
              <a:lnSpc>
                <a:spcPct val="90000"/>
              </a:lnSpc>
              <a:buNone/>
            </a:pPr>
            <a:r>
              <a:rPr lang="en-US" sz="2700"/>
              <a:t>HIPAA Privacy Rule standardizes the use and the disclosure of individuals’ protected health information (PHI) by entities subject to the rule. These entities are called “covered entities.”</a:t>
            </a:r>
          </a:p>
          <a:p>
            <a:pPr>
              <a:lnSpc>
                <a:spcPct val="90000"/>
              </a:lnSpc>
            </a:pPr>
            <a:r>
              <a:rPr lang="en-US" sz="2700"/>
              <a:t>Responsibilities before data is shared</a:t>
            </a:r>
          </a:p>
          <a:p>
            <a:pPr>
              <a:lnSpc>
                <a:spcPct val="90000"/>
              </a:lnSpc>
            </a:pPr>
            <a:r>
              <a:rPr lang="en-US" sz="2700"/>
              <a:t>Business Associate Agreements</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563731" y="5717905"/>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99729" y="6258755"/>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Governance and Oversight</a:t>
            </a:r>
          </a:p>
        </p:txBody>
      </p:sp>
      <p:graphicFrame>
        <p:nvGraphicFramePr>
          <p:cNvPr id="5" name="Content Placeholder 2">
            <a:extLst>
              <a:ext uri="{FF2B5EF4-FFF2-40B4-BE49-F238E27FC236}">
                <a16:creationId xmlns:a16="http://schemas.microsoft.com/office/drawing/2014/main" id="{5510E50D-A695-C5B9-8572-EE219F299C4D}"/>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4100">
                <a:solidFill>
                  <a:srgbClr val="FFFFFF"/>
                </a:solidFill>
              </a:rPr>
              <a:t>Data Protection and Security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pPr marL="0" indent="0">
              <a:lnSpc>
                <a:spcPct val="90000"/>
              </a:lnSpc>
              <a:buNone/>
            </a:pPr>
            <a:r>
              <a:rPr lang="en-US" sz="3000"/>
              <a:t>Minimum Necessary Data Principle</a:t>
            </a:r>
          </a:p>
          <a:p>
            <a:pPr>
              <a:lnSpc>
                <a:spcPct val="90000"/>
              </a:lnSpc>
            </a:pPr>
            <a:r>
              <a:rPr lang="en-US" sz="3000"/>
              <a:t>Requires covered entities to take reasonable steps to limit the use or disclosure of, and requests for, protected health information to the minimum necessary to accomplish the intended purpose. 45 CFR § 164.503 (b)</a:t>
            </a:r>
          </a:p>
          <a:p>
            <a:pPr marL="0" indent="0">
              <a:lnSpc>
                <a:spcPct val="90000"/>
              </a:lnSpc>
              <a:buNone/>
            </a:pPr>
            <a:r>
              <a:rPr lang="en-US" sz="3000"/>
              <a:t>De-identification standards</a:t>
            </a:r>
          </a:p>
          <a:p>
            <a:pPr>
              <a:lnSpc>
                <a:spcPct val="90000"/>
              </a:lnSpc>
            </a:pPr>
            <a:r>
              <a:rPr lang="en-US" sz="3000"/>
              <a:t>Rule of 5</a:t>
            </a:r>
          </a:p>
          <a:p>
            <a:pPr marL="0" indent="0">
              <a:lnSpc>
                <a:spcPct val="90000"/>
              </a:lnSpc>
              <a:buNone/>
            </a:pPr>
            <a:endParaRPr lang="en-US" sz="3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5C12B-FBFE-19CA-ECB6-33283AB069A5}"/>
              </a:ext>
            </a:extLst>
          </p:cNvPr>
          <p:cNvSpPr>
            <a:spLocks noGrp="1"/>
          </p:cNvSpPr>
          <p:nvPr>
            <p:ph type="title"/>
          </p:nvPr>
        </p:nvSpPr>
        <p:spPr/>
        <p:txBody>
          <a:bodyPr/>
          <a:lstStyle/>
          <a:p>
            <a:r>
              <a:rPr lang="en-US" dirty="0"/>
              <a:t>Data Protection Cont.</a:t>
            </a:r>
          </a:p>
        </p:txBody>
      </p:sp>
      <p:sp>
        <p:nvSpPr>
          <p:cNvPr id="3" name="Content Placeholder 2">
            <a:extLst>
              <a:ext uri="{FF2B5EF4-FFF2-40B4-BE49-F238E27FC236}">
                <a16:creationId xmlns:a16="http://schemas.microsoft.com/office/drawing/2014/main" id="{24FAB7C7-431B-B294-B3C8-B75250C640E8}"/>
              </a:ext>
            </a:extLst>
          </p:cNvPr>
          <p:cNvSpPr>
            <a:spLocks noGrp="1"/>
          </p:cNvSpPr>
          <p:nvPr>
            <p:ph idx="1"/>
          </p:nvPr>
        </p:nvSpPr>
        <p:spPr/>
        <p:txBody>
          <a:bodyPr/>
          <a:lstStyle/>
          <a:p>
            <a:pPr marL="0" indent="0">
              <a:buNone/>
            </a:pPr>
            <a:endParaRPr lang="en-US" dirty="0"/>
          </a:p>
        </p:txBody>
      </p:sp>
      <p:pic>
        <p:nvPicPr>
          <p:cNvPr id="9" name="Picture 8">
            <a:extLst>
              <a:ext uri="{FF2B5EF4-FFF2-40B4-BE49-F238E27FC236}">
                <a16:creationId xmlns:a16="http://schemas.microsoft.com/office/drawing/2014/main" id="{15D317F9-ED48-14CA-29AA-8AFD28F5DF46}"/>
              </a:ext>
            </a:extLst>
          </p:cNvPr>
          <p:cNvPicPr>
            <a:picLocks noChangeAspect="1"/>
          </p:cNvPicPr>
          <p:nvPr/>
        </p:nvPicPr>
        <p:blipFill>
          <a:blip r:embed="rId2"/>
          <a:stretch>
            <a:fillRect/>
          </a:stretch>
        </p:blipFill>
        <p:spPr>
          <a:xfrm>
            <a:off x="514995" y="1709928"/>
            <a:ext cx="7979781" cy="4613948"/>
          </a:xfrm>
          <a:prstGeom prst="rect">
            <a:avLst/>
          </a:prstGeom>
        </p:spPr>
      </p:pic>
    </p:spTree>
    <p:extLst>
      <p:ext uri="{BB962C8B-B14F-4D97-AF65-F5344CB8AC3E}">
        <p14:creationId xmlns:p14="http://schemas.microsoft.com/office/powerpoint/2010/main" val="1919471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6250" y="640823"/>
            <a:ext cx="2563994" cy="5583148"/>
          </a:xfrm>
        </p:spPr>
        <p:txBody>
          <a:bodyPr anchor="ctr">
            <a:normAutofit/>
          </a:bodyPr>
          <a:lstStyle/>
          <a:p>
            <a:r>
              <a:rPr lang="en-US" sz="3600"/>
              <a:t>Researchers and Public Access</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A944A83-38F5-C0B5-0F21-0A9D6643376E}"/>
              </a:ext>
            </a:extLst>
          </p:cNvPr>
          <p:cNvGraphicFramePr>
            <a:graphicFrameLocks noGrp="1"/>
          </p:cNvGraphicFramePr>
          <p:nvPr>
            <p:ph idx="1"/>
            <p:extLst>
              <p:ext uri="{D42A27DB-BD31-4B8C-83A1-F6EECF244321}">
                <p14:modId xmlns:p14="http://schemas.microsoft.com/office/powerpoint/2010/main" val="1032094322"/>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070828-E616-4355-9C8A-A1065032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55161C6-1218-4EAF-A9E9-A319CFD760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310" y="1905000"/>
            <a:ext cx="3402600" cy="3141047"/>
          </a:xfrm>
          <a:custGeom>
            <a:avLst/>
            <a:gdLst>
              <a:gd name="connsiteX0" fmla="*/ 3362388 w 6230568"/>
              <a:gd name="connsiteY0" fmla="*/ 861 h 4239440"/>
              <a:gd name="connsiteX1" fmla="*/ 4026621 w 6230568"/>
              <a:gd name="connsiteY1" fmla="*/ 15392 h 4239440"/>
              <a:gd name="connsiteX2" fmla="*/ 5114556 w 6230568"/>
              <a:gd name="connsiteY2" fmla="*/ 34130 h 4239440"/>
              <a:gd name="connsiteX3" fmla="*/ 5776495 w 6230568"/>
              <a:gd name="connsiteY3" fmla="*/ 112905 h 4239440"/>
              <a:gd name="connsiteX4" fmla="*/ 5862918 w 6230568"/>
              <a:gd name="connsiteY4" fmla="*/ 141585 h 4239440"/>
              <a:gd name="connsiteX5" fmla="*/ 5840738 w 6230568"/>
              <a:gd name="connsiteY5" fmla="*/ 200475 h 4239440"/>
              <a:gd name="connsiteX6" fmla="*/ 5691219 w 6230568"/>
              <a:gd name="connsiteY6" fmla="*/ 216153 h 4239440"/>
              <a:gd name="connsiteX7" fmla="*/ 5773053 w 6230568"/>
              <a:gd name="connsiteY7" fmla="*/ 260130 h 4239440"/>
              <a:gd name="connsiteX8" fmla="*/ 5593324 w 6230568"/>
              <a:gd name="connsiteY8" fmla="*/ 293781 h 4239440"/>
              <a:gd name="connsiteX9" fmla="*/ 5617033 w 6230568"/>
              <a:gd name="connsiteY9" fmla="*/ 317108 h 4239440"/>
              <a:gd name="connsiteX10" fmla="*/ 5641124 w 6230568"/>
              <a:gd name="connsiteY10" fmla="*/ 339287 h 4239440"/>
              <a:gd name="connsiteX11" fmla="*/ 5299256 w 6230568"/>
              <a:gd name="connsiteY11" fmla="*/ 396265 h 4239440"/>
              <a:gd name="connsiteX12" fmla="*/ 5703073 w 6230568"/>
              <a:gd name="connsiteY12" fmla="*/ 500661 h 4239440"/>
              <a:gd name="connsiteX13" fmla="*/ 5629652 w 6230568"/>
              <a:gd name="connsiteY13" fmla="*/ 556874 h 4239440"/>
              <a:gd name="connsiteX14" fmla="*/ 5862918 w 6230568"/>
              <a:gd name="connsiteY14" fmla="*/ 645591 h 4239440"/>
              <a:gd name="connsiteX15" fmla="*/ 6052207 w 6230568"/>
              <a:gd name="connsiteY15" fmla="*/ 756106 h 4239440"/>
              <a:gd name="connsiteX16" fmla="*/ 6158515 w 6230568"/>
              <a:gd name="connsiteY16" fmla="*/ 901419 h 4239440"/>
              <a:gd name="connsiteX17" fmla="*/ 6195990 w 6230568"/>
              <a:gd name="connsiteY17" fmla="*/ 966427 h 4239440"/>
              <a:gd name="connsiteX18" fmla="*/ 6229642 w 6230568"/>
              <a:gd name="connsiteY18" fmla="*/ 1034878 h 4239440"/>
              <a:gd name="connsiteX19" fmla="*/ 6171516 w 6230568"/>
              <a:gd name="connsiteY19" fmla="*/ 1102946 h 4239440"/>
              <a:gd name="connsiteX20" fmla="*/ 6133659 w 6230568"/>
              <a:gd name="connsiteY20" fmla="*/ 1185545 h 4239440"/>
              <a:gd name="connsiteX21" fmla="*/ 6168458 w 6230568"/>
              <a:gd name="connsiteY21" fmla="*/ 1234110 h 4239440"/>
              <a:gd name="connsiteX22" fmla="*/ 6169222 w 6230568"/>
              <a:gd name="connsiteY22" fmla="*/ 1342712 h 4239440"/>
              <a:gd name="connsiteX23" fmla="*/ 6145131 w 6230568"/>
              <a:gd name="connsiteY23" fmla="*/ 1393954 h 4239440"/>
              <a:gd name="connsiteX24" fmla="*/ 6071709 w 6230568"/>
              <a:gd name="connsiteY24" fmla="*/ 1505233 h 4239440"/>
              <a:gd name="connsiteX25" fmla="*/ 6009378 w 6230568"/>
              <a:gd name="connsiteY25" fmla="*/ 1530089 h 4239440"/>
              <a:gd name="connsiteX26" fmla="*/ 6015879 w 6230568"/>
              <a:gd name="connsiteY26" fmla="*/ 1979030 h 4239440"/>
              <a:gd name="connsiteX27" fmla="*/ 6061385 w 6230568"/>
              <a:gd name="connsiteY27" fmla="*/ 2196234 h 4239440"/>
              <a:gd name="connsiteX28" fmla="*/ 6029263 w 6230568"/>
              <a:gd name="connsiteY28" fmla="*/ 2440972 h 4239440"/>
              <a:gd name="connsiteX29" fmla="*/ 6135571 w 6230568"/>
              <a:gd name="connsiteY29" fmla="*/ 2621848 h 4239440"/>
              <a:gd name="connsiteX30" fmla="*/ 6091594 w 6230568"/>
              <a:gd name="connsiteY30" fmla="*/ 2691446 h 4239440"/>
              <a:gd name="connsiteX31" fmla="*/ 6215493 w 6230568"/>
              <a:gd name="connsiteY31" fmla="*/ 2769456 h 4239440"/>
              <a:gd name="connsiteX32" fmla="*/ 6100389 w 6230568"/>
              <a:gd name="connsiteY32" fmla="*/ 2880352 h 4239440"/>
              <a:gd name="connsiteX33" fmla="*/ 5909953 w 6230568"/>
              <a:gd name="connsiteY33" fmla="*/ 3053963 h 4239440"/>
              <a:gd name="connsiteX34" fmla="*/ 5741696 w 6230568"/>
              <a:gd name="connsiteY34" fmla="*/ 3798118 h 4239440"/>
              <a:gd name="connsiteX35" fmla="*/ 5493899 w 6230568"/>
              <a:gd name="connsiteY35" fmla="*/ 4026795 h 4239440"/>
              <a:gd name="connsiteX36" fmla="*/ 3773471 w 6230568"/>
              <a:gd name="connsiteY36" fmla="*/ 4239028 h 4239440"/>
              <a:gd name="connsiteX37" fmla="*/ 2569285 w 6230568"/>
              <a:gd name="connsiteY37" fmla="*/ 4103275 h 4239440"/>
              <a:gd name="connsiteX38" fmla="*/ 2693948 w 6230568"/>
              <a:gd name="connsiteY38" fmla="*/ 4061593 h 4239440"/>
              <a:gd name="connsiteX39" fmla="*/ 2588788 w 6230568"/>
              <a:gd name="connsiteY39" fmla="*/ 4062358 h 4239440"/>
              <a:gd name="connsiteX40" fmla="*/ 2300073 w 6230568"/>
              <a:gd name="connsiteY40" fmla="*/ 4008822 h 4239440"/>
              <a:gd name="connsiteX41" fmla="*/ 1508500 w 6230568"/>
              <a:gd name="connsiteY41" fmla="*/ 3798118 h 4239440"/>
              <a:gd name="connsiteX42" fmla="*/ 1061089 w 6230568"/>
              <a:gd name="connsiteY42" fmla="*/ 3697546 h 4239440"/>
              <a:gd name="connsiteX43" fmla="*/ 939102 w 6230568"/>
              <a:gd name="connsiteY43" fmla="*/ 3648216 h 4239440"/>
              <a:gd name="connsiteX44" fmla="*/ 1243495 w 6230568"/>
              <a:gd name="connsiteY44" fmla="*/ 3624890 h 4239440"/>
              <a:gd name="connsiteX45" fmla="*/ 1083651 w 6230568"/>
              <a:gd name="connsiteY45" fmla="*/ 3595827 h 4239440"/>
              <a:gd name="connsiteX46" fmla="*/ 966636 w 6230568"/>
              <a:gd name="connsiteY46" fmla="*/ 3605770 h 4239440"/>
              <a:gd name="connsiteX47" fmla="*/ 885566 w 6230568"/>
              <a:gd name="connsiteY47" fmla="*/ 3609976 h 4239440"/>
              <a:gd name="connsiteX48" fmla="*/ 641976 w 6230568"/>
              <a:gd name="connsiteY48" fmla="*/ 3567912 h 4239440"/>
              <a:gd name="connsiteX49" fmla="*/ 399533 w 6230568"/>
              <a:gd name="connsiteY49" fmla="*/ 3583590 h 4239440"/>
              <a:gd name="connsiteX50" fmla="*/ 409093 w 6230568"/>
              <a:gd name="connsiteY50" fmla="*/ 3548792 h 4239440"/>
              <a:gd name="connsiteX51" fmla="*/ 792642 w 6230568"/>
              <a:gd name="connsiteY51" fmla="*/ 3417628 h 4239440"/>
              <a:gd name="connsiteX52" fmla="*/ 771610 w 6230568"/>
              <a:gd name="connsiteY52" fmla="*/ 3345736 h 4239440"/>
              <a:gd name="connsiteX53" fmla="*/ 945986 w 6230568"/>
              <a:gd name="connsiteY53" fmla="*/ 3317056 h 4239440"/>
              <a:gd name="connsiteX54" fmla="*/ 892449 w 6230568"/>
              <a:gd name="connsiteY54" fmla="*/ 3285316 h 4239440"/>
              <a:gd name="connsiteX55" fmla="*/ 949045 w 6230568"/>
              <a:gd name="connsiteY55" fmla="*/ 3262755 h 4239440"/>
              <a:gd name="connsiteX56" fmla="*/ 1252673 w 6230568"/>
              <a:gd name="connsiteY56" fmla="*/ 3200041 h 4239440"/>
              <a:gd name="connsiteX57" fmla="*/ 388825 w 6230568"/>
              <a:gd name="connsiteY57" fmla="*/ 3176714 h 4239440"/>
              <a:gd name="connsiteX58" fmla="*/ 127644 w 6230568"/>
              <a:gd name="connsiteY58" fmla="*/ 3111323 h 4239440"/>
              <a:gd name="connsiteX59" fmla="*/ 437008 w 6230568"/>
              <a:gd name="connsiteY59" fmla="*/ 2921652 h 4239440"/>
              <a:gd name="connsiteX60" fmla="*/ 601441 w 6230568"/>
              <a:gd name="connsiteY60" fmla="*/ 2840965 h 4239440"/>
              <a:gd name="connsiteX61" fmla="*/ 330700 w 6230568"/>
              <a:gd name="connsiteY61" fmla="*/ 2859320 h 4239440"/>
              <a:gd name="connsiteX62" fmla="*/ 534521 w 6230568"/>
              <a:gd name="connsiteY62" fmla="*/ 2720126 h 4239440"/>
              <a:gd name="connsiteX63" fmla="*/ 492839 w 6230568"/>
              <a:gd name="connsiteY63" fmla="*/ 2694505 h 4239440"/>
              <a:gd name="connsiteX64" fmla="*/ 416358 w 6230568"/>
              <a:gd name="connsiteY64" fmla="*/ 2677297 h 4239440"/>
              <a:gd name="connsiteX65" fmla="*/ 761285 w 6230568"/>
              <a:gd name="connsiteY65" fmla="*/ 2589726 h 4239440"/>
              <a:gd name="connsiteX66" fmla="*/ 664920 w 6230568"/>
              <a:gd name="connsiteY66" fmla="*/ 2466593 h 4239440"/>
              <a:gd name="connsiteX67" fmla="*/ 740253 w 6230568"/>
              <a:gd name="connsiteY67" fmla="*/ 2438677 h 4239440"/>
              <a:gd name="connsiteX68" fmla="*/ 650006 w 6230568"/>
              <a:gd name="connsiteY68" fmla="*/ 2435236 h 4239440"/>
              <a:gd name="connsiteX69" fmla="*/ 578879 w 6230568"/>
              <a:gd name="connsiteY69" fmla="*/ 2435618 h 4239440"/>
              <a:gd name="connsiteX70" fmla="*/ 451157 w 6230568"/>
              <a:gd name="connsiteY70" fmla="*/ 2404644 h 4239440"/>
              <a:gd name="connsiteX71" fmla="*/ 2216 w 6230568"/>
              <a:gd name="connsiteY71" fmla="*/ 2456650 h 4239440"/>
              <a:gd name="connsiteX72" fmla="*/ 97052 w 6230568"/>
              <a:gd name="connsiteY72" fmla="*/ 2383611 h 4239440"/>
              <a:gd name="connsiteX73" fmla="*/ 210626 w 6230568"/>
              <a:gd name="connsiteY73" fmla="*/ 2341930 h 4239440"/>
              <a:gd name="connsiteX74" fmla="*/ 57282 w 6230568"/>
              <a:gd name="connsiteY74" fmla="*/ 2319750 h 4239440"/>
              <a:gd name="connsiteX75" fmla="*/ 365499 w 6230568"/>
              <a:gd name="connsiteY75" fmla="*/ 2250153 h 4239440"/>
              <a:gd name="connsiteX76" fmla="*/ 290548 w 6230568"/>
              <a:gd name="connsiteY76" fmla="*/ 2187821 h 4239440"/>
              <a:gd name="connsiteX77" fmla="*/ 482896 w 6230568"/>
              <a:gd name="connsiteY77" fmla="*/ 1906755 h 4239440"/>
              <a:gd name="connsiteX78" fmla="*/ 867211 w 6230568"/>
              <a:gd name="connsiteY78" fmla="*/ 1747294 h 4239440"/>
              <a:gd name="connsiteX79" fmla="*/ 1063766 w 6230568"/>
              <a:gd name="connsiteY79" fmla="*/ 1734674 h 4239440"/>
              <a:gd name="connsiteX80" fmla="*/ 1008701 w 6230568"/>
              <a:gd name="connsiteY80" fmla="*/ 1683432 h 4239440"/>
              <a:gd name="connsiteX81" fmla="*/ 1152865 w 6230568"/>
              <a:gd name="connsiteY81" fmla="*/ 1394719 h 4239440"/>
              <a:gd name="connsiteX82" fmla="*/ 998376 w 6230568"/>
              <a:gd name="connsiteY82" fmla="*/ 1411927 h 4239440"/>
              <a:gd name="connsiteX83" fmla="*/ 206419 w 6230568"/>
              <a:gd name="connsiteY83" fmla="*/ 1424164 h 4239440"/>
              <a:gd name="connsiteX84" fmla="*/ 128027 w 6230568"/>
              <a:gd name="connsiteY84" fmla="*/ 1413074 h 4239440"/>
              <a:gd name="connsiteX85" fmla="*/ 672950 w 6230568"/>
              <a:gd name="connsiteY85" fmla="*/ 1268143 h 4239440"/>
              <a:gd name="connsiteX86" fmla="*/ 457658 w 6230568"/>
              <a:gd name="connsiteY86" fmla="*/ 1229138 h 4239440"/>
              <a:gd name="connsiteX87" fmla="*/ 407945 w 6230568"/>
              <a:gd name="connsiteY87" fmla="*/ 1213459 h 4239440"/>
              <a:gd name="connsiteX88" fmla="*/ 453451 w 6230568"/>
              <a:gd name="connsiteY88" fmla="*/ 1172924 h 4239440"/>
              <a:gd name="connsiteX89" fmla="*/ 568172 w 6230568"/>
              <a:gd name="connsiteY89" fmla="*/ 1132007 h 4239440"/>
              <a:gd name="connsiteX90" fmla="*/ 255367 w 6230568"/>
              <a:gd name="connsiteY90" fmla="*/ 1190898 h 4239440"/>
              <a:gd name="connsiteX91" fmla="*/ 277546 w 6230568"/>
              <a:gd name="connsiteY91" fmla="*/ 1128567 h 4239440"/>
              <a:gd name="connsiteX92" fmla="*/ 246572 w 6230568"/>
              <a:gd name="connsiteY92" fmla="*/ 1072353 h 4239440"/>
              <a:gd name="connsiteX93" fmla="*/ 422859 w 6230568"/>
              <a:gd name="connsiteY93" fmla="*/ 1000078 h 4239440"/>
              <a:gd name="connsiteX94" fmla="*/ 668362 w 6230568"/>
              <a:gd name="connsiteY94" fmla="*/ 858972 h 4239440"/>
              <a:gd name="connsiteX95" fmla="*/ 914629 w 6230568"/>
              <a:gd name="connsiteY95" fmla="*/ 768725 h 4239440"/>
              <a:gd name="connsiteX96" fmla="*/ 1117684 w 6230568"/>
              <a:gd name="connsiteY96" fmla="*/ 688420 h 4239440"/>
              <a:gd name="connsiteX97" fmla="*/ 928778 w 6230568"/>
              <a:gd name="connsiteY97" fmla="*/ 701040 h 4239440"/>
              <a:gd name="connsiteX98" fmla="*/ 1243877 w 6230568"/>
              <a:gd name="connsiteY98" fmla="*/ 574464 h 4239440"/>
              <a:gd name="connsiteX99" fmla="*/ 1291678 w 6230568"/>
              <a:gd name="connsiteY99" fmla="*/ 566434 h 4239440"/>
              <a:gd name="connsiteX100" fmla="*/ 1797596 w 6230568"/>
              <a:gd name="connsiteY100" fmla="*/ 476952 h 4239440"/>
              <a:gd name="connsiteX101" fmla="*/ 1895491 w 6230568"/>
              <a:gd name="connsiteY101" fmla="*/ 432593 h 4239440"/>
              <a:gd name="connsiteX102" fmla="*/ 1782682 w 6230568"/>
              <a:gd name="connsiteY102" fmla="*/ 423033 h 4239440"/>
              <a:gd name="connsiteX103" fmla="*/ 1406781 w 6230568"/>
              <a:gd name="connsiteY103" fmla="*/ 449419 h 4239440"/>
              <a:gd name="connsiteX104" fmla="*/ 1662226 w 6230568"/>
              <a:gd name="connsiteY104" fmla="*/ 393970 h 4239440"/>
              <a:gd name="connsiteX105" fmla="*/ 1383837 w 6230568"/>
              <a:gd name="connsiteY105" fmla="*/ 376762 h 4239440"/>
              <a:gd name="connsiteX106" fmla="*/ 1318063 w 6230568"/>
              <a:gd name="connsiteY106" fmla="*/ 333168 h 4239440"/>
              <a:gd name="connsiteX107" fmla="*/ 1365099 w 6230568"/>
              <a:gd name="connsiteY107" fmla="*/ 290722 h 4239440"/>
              <a:gd name="connsiteX108" fmla="*/ 1536798 w 6230568"/>
              <a:gd name="connsiteY108" fmla="*/ 244069 h 4239440"/>
              <a:gd name="connsiteX109" fmla="*/ 1711938 w 6230568"/>
              <a:gd name="connsiteY109" fmla="*/ 175619 h 4239440"/>
              <a:gd name="connsiteX110" fmla="*/ 2273687 w 6230568"/>
              <a:gd name="connsiteY110" fmla="*/ 78488 h 4239440"/>
              <a:gd name="connsiteX111" fmla="*/ 2646913 w 6230568"/>
              <a:gd name="connsiteY111" fmla="*/ 46749 h 4239440"/>
              <a:gd name="connsiteX112" fmla="*/ 3362388 w 6230568"/>
              <a:gd name="connsiteY112" fmla="*/ 861 h 4239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230568" h="4239440">
                <a:moveTo>
                  <a:pt x="3362388" y="861"/>
                </a:moveTo>
                <a:cubicBezTo>
                  <a:pt x="3584946" y="-3346"/>
                  <a:pt x="3805210" y="8891"/>
                  <a:pt x="4026621" y="15392"/>
                </a:cubicBezTo>
                <a:cubicBezTo>
                  <a:pt x="4388374" y="26482"/>
                  <a:pt x="4752039" y="26099"/>
                  <a:pt x="5114556" y="34130"/>
                </a:cubicBezTo>
                <a:cubicBezTo>
                  <a:pt x="5340556" y="39101"/>
                  <a:pt x="5563879" y="57074"/>
                  <a:pt x="5776495" y="112905"/>
                </a:cubicBezTo>
                <a:cubicBezTo>
                  <a:pt x="5806322" y="120935"/>
                  <a:pt x="5839973" y="122465"/>
                  <a:pt x="5862918" y="141585"/>
                </a:cubicBezTo>
                <a:cubicBezTo>
                  <a:pt x="5888539" y="162999"/>
                  <a:pt x="5878214" y="194356"/>
                  <a:pt x="5840738" y="200475"/>
                </a:cubicBezTo>
                <a:cubicBezTo>
                  <a:pt x="5792938" y="208505"/>
                  <a:pt x="5743991" y="210800"/>
                  <a:pt x="5691219" y="216153"/>
                </a:cubicBezTo>
                <a:cubicBezTo>
                  <a:pt x="5711486" y="245598"/>
                  <a:pt x="5760434" y="223419"/>
                  <a:pt x="5773053" y="260130"/>
                </a:cubicBezTo>
                <a:cubicBezTo>
                  <a:pt x="5716458" y="285368"/>
                  <a:pt x="5648008" y="268925"/>
                  <a:pt x="5593324" y="293781"/>
                </a:cubicBezTo>
                <a:cubicBezTo>
                  <a:pt x="5594854" y="310989"/>
                  <a:pt x="5607090" y="312519"/>
                  <a:pt x="5617033" y="317108"/>
                </a:cubicBezTo>
                <a:cubicBezTo>
                  <a:pt x="5626976" y="321314"/>
                  <a:pt x="5651831" y="315196"/>
                  <a:pt x="5641124" y="339287"/>
                </a:cubicBezTo>
                <a:cubicBezTo>
                  <a:pt x="5527551" y="353818"/>
                  <a:pt x="5418949" y="403148"/>
                  <a:pt x="5299256" y="396265"/>
                </a:cubicBezTo>
                <a:cubicBezTo>
                  <a:pt x="5447247" y="409649"/>
                  <a:pt x="5572292" y="464333"/>
                  <a:pt x="5703073" y="500661"/>
                </a:cubicBezTo>
                <a:cubicBezTo>
                  <a:pt x="5697720" y="543490"/>
                  <a:pt x="5644949" y="526282"/>
                  <a:pt x="5629652" y="556874"/>
                </a:cubicBezTo>
                <a:cubicBezTo>
                  <a:pt x="5713398" y="578288"/>
                  <a:pt x="5793703" y="603527"/>
                  <a:pt x="5862918" y="645591"/>
                </a:cubicBezTo>
                <a:cubicBezTo>
                  <a:pt x="5925250" y="683449"/>
                  <a:pt x="5984521" y="725131"/>
                  <a:pt x="6052207" y="756106"/>
                </a:cubicBezTo>
                <a:cubicBezTo>
                  <a:pt x="6123334" y="788611"/>
                  <a:pt x="6166545" y="830293"/>
                  <a:pt x="6158515" y="901419"/>
                </a:cubicBezTo>
                <a:cubicBezTo>
                  <a:pt x="6155073" y="930482"/>
                  <a:pt x="6164251" y="954955"/>
                  <a:pt x="6195990" y="966427"/>
                </a:cubicBezTo>
                <a:cubicBezTo>
                  <a:pt x="6235378" y="980576"/>
                  <a:pt x="6231172" y="1001990"/>
                  <a:pt x="6229642" y="1034878"/>
                </a:cubicBezTo>
                <a:cubicBezTo>
                  <a:pt x="6227347" y="1074265"/>
                  <a:pt x="6207080" y="1089562"/>
                  <a:pt x="6171516" y="1102946"/>
                </a:cubicBezTo>
                <a:cubicBezTo>
                  <a:pt x="6120657" y="1121682"/>
                  <a:pt x="6120274" y="1150745"/>
                  <a:pt x="6133659" y="1185545"/>
                </a:cubicBezTo>
                <a:cubicBezTo>
                  <a:pt x="6140925" y="1204664"/>
                  <a:pt x="6152014" y="1219961"/>
                  <a:pt x="6168458" y="1234110"/>
                </a:cubicBezTo>
                <a:cubicBezTo>
                  <a:pt x="6225435" y="1283439"/>
                  <a:pt x="6225053" y="1284204"/>
                  <a:pt x="6169222" y="1342712"/>
                </a:cubicBezTo>
                <a:cubicBezTo>
                  <a:pt x="6154308" y="1358390"/>
                  <a:pt x="6138247" y="1368715"/>
                  <a:pt x="6145131" y="1393954"/>
                </a:cubicBezTo>
                <a:cubicBezTo>
                  <a:pt x="6168458" y="1477700"/>
                  <a:pt x="6165398" y="1477700"/>
                  <a:pt x="6071709" y="1505233"/>
                </a:cubicBezTo>
                <a:cubicBezTo>
                  <a:pt x="6050295" y="1511734"/>
                  <a:pt x="6021615" y="1505998"/>
                  <a:pt x="6009378" y="1530089"/>
                </a:cubicBezTo>
                <a:cubicBezTo>
                  <a:pt x="6017026" y="1547680"/>
                  <a:pt x="5999053" y="1972146"/>
                  <a:pt x="6015879" y="1979030"/>
                </a:cubicBezTo>
                <a:cubicBezTo>
                  <a:pt x="6147425" y="2032948"/>
                  <a:pt x="6163868" y="2096427"/>
                  <a:pt x="6061385" y="2196234"/>
                </a:cubicBezTo>
                <a:cubicBezTo>
                  <a:pt x="5992552" y="2263155"/>
                  <a:pt x="6000582" y="2372522"/>
                  <a:pt x="6029263" y="2440972"/>
                </a:cubicBezTo>
                <a:cubicBezTo>
                  <a:pt x="6137482" y="2471182"/>
                  <a:pt x="6113774" y="2551486"/>
                  <a:pt x="6135571" y="2621848"/>
                </a:cubicBezTo>
                <a:cubicBezTo>
                  <a:pt x="6151632" y="2674620"/>
                  <a:pt x="6088535" y="2667354"/>
                  <a:pt x="6091594" y="2691446"/>
                </a:cubicBezTo>
                <a:cubicBezTo>
                  <a:pt x="6131364" y="2720508"/>
                  <a:pt x="6184518" y="2729686"/>
                  <a:pt x="6215493" y="2769456"/>
                </a:cubicBezTo>
                <a:cubicBezTo>
                  <a:pt x="6159662" y="2798518"/>
                  <a:pt x="6131364" y="2839435"/>
                  <a:pt x="6100389" y="2880352"/>
                </a:cubicBezTo>
                <a:cubicBezTo>
                  <a:pt x="6050295" y="2946890"/>
                  <a:pt x="5982227" y="3003103"/>
                  <a:pt x="5909953" y="3053963"/>
                </a:cubicBezTo>
                <a:cubicBezTo>
                  <a:pt x="5873243" y="3408068"/>
                  <a:pt x="5754698" y="3779763"/>
                  <a:pt x="5741696" y="3798118"/>
                </a:cubicBezTo>
                <a:cubicBezTo>
                  <a:pt x="5688160" y="3792764"/>
                  <a:pt x="5584146" y="4006910"/>
                  <a:pt x="5493899" y="4026795"/>
                </a:cubicBezTo>
                <a:cubicBezTo>
                  <a:pt x="5399063" y="4048592"/>
                  <a:pt x="3988763" y="4249736"/>
                  <a:pt x="3773471" y="4239028"/>
                </a:cubicBezTo>
                <a:cubicBezTo>
                  <a:pt x="2603319" y="4182050"/>
                  <a:pt x="2569285" y="4103275"/>
                  <a:pt x="2569285" y="4103275"/>
                </a:cubicBezTo>
                <a:cubicBezTo>
                  <a:pt x="2569285" y="4103275"/>
                  <a:pt x="2635823" y="4083773"/>
                  <a:pt x="2693948" y="4061593"/>
                </a:cubicBezTo>
                <a:cubicBezTo>
                  <a:pt x="2658767" y="4062741"/>
                  <a:pt x="2623587" y="4063505"/>
                  <a:pt x="2588788" y="4062358"/>
                </a:cubicBezTo>
                <a:cubicBezTo>
                  <a:pt x="2319193" y="4054328"/>
                  <a:pt x="2565461" y="4039414"/>
                  <a:pt x="2300073" y="4008822"/>
                </a:cubicBezTo>
                <a:cubicBezTo>
                  <a:pt x="1852280" y="3957198"/>
                  <a:pt x="1919582" y="3943813"/>
                  <a:pt x="1508500" y="3798118"/>
                </a:cubicBezTo>
                <a:cubicBezTo>
                  <a:pt x="1472171" y="3785116"/>
                  <a:pt x="1217109" y="3706342"/>
                  <a:pt x="1061089" y="3697546"/>
                </a:cubicBezTo>
                <a:cubicBezTo>
                  <a:pt x="1019790" y="3695252"/>
                  <a:pt x="974667" y="3696017"/>
                  <a:pt x="939102" y="3648216"/>
                </a:cubicBezTo>
                <a:cubicBezTo>
                  <a:pt x="1048088" y="3649746"/>
                  <a:pt x="1141776" y="3649746"/>
                  <a:pt x="1243495" y="3624890"/>
                </a:cubicBezTo>
                <a:cubicBezTo>
                  <a:pt x="1189194" y="3590473"/>
                  <a:pt x="1126862" y="3619919"/>
                  <a:pt x="1083651" y="3595827"/>
                </a:cubicBezTo>
                <a:cubicBezTo>
                  <a:pt x="1043116" y="3573648"/>
                  <a:pt x="1007935" y="3570589"/>
                  <a:pt x="966636" y="3605770"/>
                </a:cubicBezTo>
                <a:cubicBezTo>
                  <a:pt x="945221" y="3624125"/>
                  <a:pt x="907363" y="3620683"/>
                  <a:pt x="885566" y="3609976"/>
                </a:cubicBezTo>
                <a:cubicBezTo>
                  <a:pt x="768933" y="3552233"/>
                  <a:pt x="771610" y="3552998"/>
                  <a:pt x="641976" y="3567912"/>
                </a:cubicBezTo>
                <a:cubicBezTo>
                  <a:pt x="559377" y="3577089"/>
                  <a:pt x="475248" y="3593533"/>
                  <a:pt x="399533" y="3583590"/>
                </a:cubicBezTo>
                <a:cubicBezTo>
                  <a:pt x="389973" y="3561793"/>
                  <a:pt x="398385" y="3551851"/>
                  <a:pt x="409093" y="3548792"/>
                </a:cubicBezTo>
                <a:cubicBezTo>
                  <a:pt x="583468" y="3501374"/>
                  <a:pt x="615972" y="3447073"/>
                  <a:pt x="792642" y="3417628"/>
                </a:cubicBezTo>
                <a:cubicBezTo>
                  <a:pt x="805644" y="3384359"/>
                  <a:pt x="741400" y="3378622"/>
                  <a:pt x="771610" y="3345736"/>
                </a:cubicBezTo>
                <a:cubicBezTo>
                  <a:pt x="826676" y="3320115"/>
                  <a:pt x="891302" y="3350325"/>
                  <a:pt x="945986" y="3317056"/>
                </a:cubicBezTo>
                <a:cubicBezTo>
                  <a:pt x="936426" y="3293347"/>
                  <a:pt x="890537" y="3310555"/>
                  <a:pt x="892449" y="3285316"/>
                </a:cubicBezTo>
                <a:cubicBezTo>
                  <a:pt x="894744" y="3256254"/>
                  <a:pt x="926866" y="3260843"/>
                  <a:pt x="949045" y="3262755"/>
                </a:cubicBezTo>
                <a:cubicBezTo>
                  <a:pt x="1056500" y="3272697"/>
                  <a:pt x="1149806" y="3218396"/>
                  <a:pt x="1252673" y="3200041"/>
                </a:cubicBezTo>
                <a:cubicBezTo>
                  <a:pt x="1142923" y="3154152"/>
                  <a:pt x="503164" y="3190863"/>
                  <a:pt x="388825" y="3176714"/>
                </a:cubicBezTo>
                <a:cubicBezTo>
                  <a:pt x="269133" y="3162183"/>
                  <a:pt x="78697" y="3123560"/>
                  <a:pt x="127644" y="3111323"/>
                </a:cubicBezTo>
                <a:cubicBezTo>
                  <a:pt x="183093" y="3097175"/>
                  <a:pt x="380795" y="2929300"/>
                  <a:pt x="437008" y="2921652"/>
                </a:cubicBezTo>
                <a:cubicBezTo>
                  <a:pt x="502399" y="2912857"/>
                  <a:pt x="515401" y="2901002"/>
                  <a:pt x="601441" y="2840965"/>
                </a:cubicBezTo>
                <a:cubicBezTo>
                  <a:pt x="658037" y="2801577"/>
                  <a:pt x="422477" y="2887235"/>
                  <a:pt x="330700" y="2859320"/>
                </a:cubicBezTo>
                <a:cubicBezTo>
                  <a:pt x="297049" y="2848995"/>
                  <a:pt x="534521" y="2740010"/>
                  <a:pt x="534521" y="2720126"/>
                </a:cubicBezTo>
                <a:cubicBezTo>
                  <a:pt x="534521" y="2699093"/>
                  <a:pt x="513106" y="2694505"/>
                  <a:pt x="492839" y="2694505"/>
                </a:cubicBezTo>
                <a:cubicBezTo>
                  <a:pt x="447715" y="2694505"/>
                  <a:pt x="461482" y="2676149"/>
                  <a:pt x="416358" y="2677297"/>
                </a:cubicBezTo>
                <a:cubicBezTo>
                  <a:pt x="548670" y="2624143"/>
                  <a:pt x="630504" y="2638292"/>
                  <a:pt x="761285" y="2589726"/>
                </a:cubicBezTo>
                <a:cubicBezTo>
                  <a:pt x="825147" y="2566017"/>
                  <a:pt x="599147" y="2487242"/>
                  <a:pt x="664920" y="2466593"/>
                </a:cubicBezTo>
                <a:cubicBezTo>
                  <a:pt x="689776" y="2458562"/>
                  <a:pt x="723045" y="2466975"/>
                  <a:pt x="740253" y="2438677"/>
                </a:cubicBezTo>
                <a:cubicBezTo>
                  <a:pt x="713103" y="2416116"/>
                  <a:pt x="677157" y="2426058"/>
                  <a:pt x="650006" y="2435236"/>
                </a:cubicBezTo>
                <a:cubicBezTo>
                  <a:pt x="580791" y="2458945"/>
                  <a:pt x="585763" y="2453209"/>
                  <a:pt x="578879" y="2435618"/>
                </a:cubicBezTo>
                <a:cubicBezTo>
                  <a:pt x="556318" y="2375581"/>
                  <a:pt x="500487" y="2394701"/>
                  <a:pt x="451157" y="2404644"/>
                </a:cubicBezTo>
                <a:cubicBezTo>
                  <a:pt x="302020" y="2434471"/>
                  <a:pt x="150971" y="2426058"/>
                  <a:pt x="2216" y="2456650"/>
                </a:cubicBezTo>
                <a:cubicBezTo>
                  <a:pt x="-13844" y="2460092"/>
                  <a:pt x="61489" y="2391642"/>
                  <a:pt x="97052" y="2383611"/>
                </a:cubicBezTo>
                <a:cubicBezTo>
                  <a:pt x="135675" y="2375199"/>
                  <a:pt x="183093" y="2381317"/>
                  <a:pt x="210626" y="2341930"/>
                </a:cubicBezTo>
                <a:cubicBezTo>
                  <a:pt x="161678" y="2331987"/>
                  <a:pt x="105848" y="2351107"/>
                  <a:pt x="57282" y="2319750"/>
                </a:cubicBezTo>
                <a:cubicBezTo>
                  <a:pt x="165120" y="2276539"/>
                  <a:pt x="272575" y="2278068"/>
                  <a:pt x="365499" y="2250153"/>
                </a:cubicBezTo>
                <a:cubicBezTo>
                  <a:pt x="373912" y="2198529"/>
                  <a:pt x="312727" y="2217266"/>
                  <a:pt x="290548" y="2187821"/>
                </a:cubicBezTo>
                <a:cubicBezTo>
                  <a:pt x="990345" y="2137344"/>
                  <a:pt x="599529" y="1988207"/>
                  <a:pt x="482896" y="1906755"/>
                </a:cubicBezTo>
                <a:cubicBezTo>
                  <a:pt x="443891" y="1879605"/>
                  <a:pt x="853827" y="1750735"/>
                  <a:pt x="867211" y="1747294"/>
                </a:cubicBezTo>
                <a:cubicBezTo>
                  <a:pt x="901245" y="1739263"/>
                  <a:pt x="1036233" y="1744999"/>
                  <a:pt x="1063766" y="1734674"/>
                </a:cubicBezTo>
                <a:cubicBezTo>
                  <a:pt x="1098947" y="1721673"/>
                  <a:pt x="982696" y="1699111"/>
                  <a:pt x="1008701" y="1683432"/>
                </a:cubicBezTo>
                <a:cubicBezTo>
                  <a:pt x="1191107" y="1572918"/>
                  <a:pt x="1204107" y="1406573"/>
                  <a:pt x="1152865" y="1394719"/>
                </a:cubicBezTo>
                <a:cubicBezTo>
                  <a:pt x="1099712" y="1382482"/>
                  <a:pt x="1047706" y="1392042"/>
                  <a:pt x="998376" y="1411927"/>
                </a:cubicBezTo>
                <a:cubicBezTo>
                  <a:pt x="918070" y="1444431"/>
                  <a:pt x="362057" y="1398160"/>
                  <a:pt x="206419" y="1424164"/>
                </a:cubicBezTo>
                <a:cubicBezTo>
                  <a:pt x="182710" y="1427988"/>
                  <a:pt x="150589" y="1445196"/>
                  <a:pt x="128027" y="1413074"/>
                </a:cubicBezTo>
                <a:cubicBezTo>
                  <a:pt x="288254" y="1309060"/>
                  <a:pt x="493986" y="1338888"/>
                  <a:pt x="672950" y="1268143"/>
                </a:cubicBezTo>
                <a:cubicBezTo>
                  <a:pt x="602588" y="1219578"/>
                  <a:pt x="531079" y="1221873"/>
                  <a:pt x="457658" y="1229138"/>
                </a:cubicBezTo>
                <a:cubicBezTo>
                  <a:pt x="438538" y="1231050"/>
                  <a:pt x="412534" y="1233727"/>
                  <a:pt x="407945" y="1213459"/>
                </a:cubicBezTo>
                <a:cubicBezTo>
                  <a:pt x="402209" y="1187838"/>
                  <a:pt x="433184" y="1183250"/>
                  <a:pt x="453451" y="1172924"/>
                </a:cubicBezTo>
                <a:cubicBezTo>
                  <a:pt x="484426" y="1156863"/>
                  <a:pt x="530314" y="1175984"/>
                  <a:pt x="568172" y="1132007"/>
                </a:cubicBezTo>
                <a:cubicBezTo>
                  <a:pt x="453451" y="1142333"/>
                  <a:pt x="356704" y="1160305"/>
                  <a:pt x="255367" y="1190898"/>
                </a:cubicBezTo>
                <a:cubicBezTo>
                  <a:pt x="264162" y="1163747"/>
                  <a:pt x="294754" y="1151128"/>
                  <a:pt x="277546" y="1128567"/>
                </a:cubicBezTo>
                <a:cubicBezTo>
                  <a:pt x="264545" y="1111740"/>
                  <a:pt x="227452" y="1103709"/>
                  <a:pt x="246572" y="1072353"/>
                </a:cubicBezTo>
                <a:cubicBezTo>
                  <a:pt x="300490" y="1039083"/>
                  <a:pt x="376971" y="1047879"/>
                  <a:pt x="422859" y="1000078"/>
                </a:cubicBezTo>
                <a:cubicBezTo>
                  <a:pt x="487868" y="932012"/>
                  <a:pt x="588822" y="908684"/>
                  <a:pt x="668362" y="858972"/>
                </a:cubicBezTo>
                <a:cubicBezTo>
                  <a:pt x="694747" y="842911"/>
                  <a:pt x="867976" y="786699"/>
                  <a:pt x="914629" y="768725"/>
                </a:cubicBezTo>
                <a:cubicBezTo>
                  <a:pt x="979637" y="743486"/>
                  <a:pt x="1053823" y="734691"/>
                  <a:pt x="1117684" y="688420"/>
                </a:cubicBezTo>
                <a:cubicBezTo>
                  <a:pt x="1054970" y="678860"/>
                  <a:pt x="1004112" y="722072"/>
                  <a:pt x="928778" y="701040"/>
                </a:cubicBezTo>
                <a:cubicBezTo>
                  <a:pt x="1048088" y="656299"/>
                  <a:pt x="1157454" y="636031"/>
                  <a:pt x="1243877" y="574464"/>
                </a:cubicBezTo>
                <a:cubicBezTo>
                  <a:pt x="1254585" y="566816"/>
                  <a:pt x="1275617" y="569111"/>
                  <a:pt x="1291678" y="566434"/>
                </a:cubicBezTo>
                <a:cubicBezTo>
                  <a:pt x="1460699" y="539283"/>
                  <a:pt x="1630486" y="516339"/>
                  <a:pt x="1797596" y="476952"/>
                </a:cubicBezTo>
                <a:cubicBezTo>
                  <a:pt x="1835454" y="467774"/>
                  <a:pt x="1902374" y="465480"/>
                  <a:pt x="1895491" y="432593"/>
                </a:cubicBezTo>
                <a:cubicBezTo>
                  <a:pt x="1885166" y="383263"/>
                  <a:pt x="1822835" y="418444"/>
                  <a:pt x="1782682" y="423033"/>
                </a:cubicBezTo>
                <a:cubicBezTo>
                  <a:pt x="1658019" y="437947"/>
                  <a:pt x="1533356" y="463950"/>
                  <a:pt x="1406781" y="449419"/>
                </a:cubicBezTo>
                <a:cubicBezTo>
                  <a:pt x="1492056" y="431064"/>
                  <a:pt x="1576950" y="412326"/>
                  <a:pt x="1662226" y="393970"/>
                </a:cubicBezTo>
                <a:cubicBezTo>
                  <a:pt x="1564330" y="400471"/>
                  <a:pt x="1479055" y="357642"/>
                  <a:pt x="1383837" y="376762"/>
                </a:cubicBezTo>
                <a:cubicBezTo>
                  <a:pt x="1353244" y="382881"/>
                  <a:pt x="1321123" y="363378"/>
                  <a:pt x="1318063" y="333168"/>
                </a:cubicBezTo>
                <a:cubicBezTo>
                  <a:pt x="1314622" y="309077"/>
                  <a:pt x="1343302" y="298370"/>
                  <a:pt x="1365099" y="290722"/>
                </a:cubicBezTo>
                <a:cubicBezTo>
                  <a:pt x="1420930" y="271219"/>
                  <a:pt x="1465288" y="213477"/>
                  <a:pt x="1536798" y="244069"/>
                </a:cubicBezTo>
                <a:cubicBezTo>
                  <a:pt x="1581921" y="195886"/>
                  <a:pt x="1653813" y="188238"/>
                  <a:pt x="1711938" y="175619"/>
                </a:cubicBezTo>
                <a:cubicBezTo>
                  <a:pt x="1897403" y="135849"/>
                  <a:pt x="2085546" y="104874"/>
                  <a:pt x="2273687" y="78488"/>
                </a:cubicBezTo>
                <a:cubicBezTo>
                  <a:pt x="2397204" y="61280"/>
                  <a:pt x="2524544" y="68546"/>
                  <a:pt x="2646913" y="46749"/>
                </a:cubicBezTo>
                <a:cubicBezTo>
                  <a:pt x="2886297" y="4302"/>
                  <a:pt x="3124151" y="5450"/>
                  <a:pt x="3362388" y="861"/>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p:cNvSpPr>
            <a:spLocks noGrp="1"/>
          </p:cNvSpPr>
          <p:nvPr>
            <p:ph type="title"/>
          </p:nvPr>
        </p:nvSpPr>
        <p:spPr>
          <a:xfrm>
            <a:off x="628650" y="1495427"/>
            <a:ext cx="2800350" cy="4024310"/>
          </a:xfrm>
        </p:spPr>
        <p:txBody>
          <a:bodyPr>
            <a:normAutofit/>
          </a:bodyPr>
          <a:lstStyle/>
          <a:p>
            <a:r>
              <a:t>How AI Can Support Public Health</a:t>
            </a:r>
          </a:p>
        </p:txBody>
      </p:sp>
      <p:graphicFrame>
        <p:nvGraphicFramePr>
          <p:cNvPr id="5" name="Content Placeholder 2">
            <a:extLst>
              <a:ext uri="{FF2B5EF4-FFF2-40B4-BE49-F238E27FC236}">
                <a16:creationId xmlns:a16="http://schemas.microsoft.com/office/drawing/2014/main" id="{A0EC5AEC-7494-2C18-593A-D392C6FC1587}"/>
              </a:ext>
            </a:extLst>
          </p:cNvPr>
          <p:cNvGraphicFramePr>
            <a:graphicFrameLocks noGrp="1"/>
          </p:cNvGraphicFramePr>
          <p:nvPr>
            <p:ph idx="1"/>
            <p:extLst>
              <p:ext uri="{D42A27DB-BD31-4B8C-83A1-F6EECF244321}">
                <p14:modId xmlns:p14="http://schemas.microsoft.com/office/powerpoint/2010/main" val="2187648652"/>
              </p:ext>
            </p:extLst>
          </p:nvPr>
        </p:nvGraphicFramePr>
        <p:xfrm>
          <a:off x="3526910" y="609600"/>
          <a:ext cx="4988440" cy="55673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US" sz="3500">
                <a:solidFill>
                  <a:srgbClr val="FFFFFF"/>
                </a:solidFill>
              </a:rPr>
              <a:t>Benefits and Risks</a:t>
            </a:r>
          </a:p>
        </p:txBody>
      </p:sp>
      <p:graphicFrame>
        <p:nvGraphicFramePr>
          <p:cNvPr id="5" name="Content Placeholder 2">
            <a:extLst>
              <a:ext uri="{FF2B5EF4-FFF2-40B4-BE49-F238E27FC236}">
                <a16:creationId xmlns:a16="http://schemas.microsoft.com/office/drawing/2014/main" id="{ACA87D2B-BCF4-D493-FCCE-AD3E69733151}"/>
              </a:ext>
            </a:extLst>
          </p:cNvPr>
          <p:cNvGraphicFramePr>
            <a:graphicFrameLocks noGrp="1"/>
          </p:cNvGraphicFramePr>
          <p:nvPr>
            <p:ph idx="1"/>
            <p:extLst>
              <p:ext uri="{D42A27DB-BD31-4B8C-83A1-F6EECF244321}">
                <p14:modId xmlns:p14="http://schemas.microsoft.com/office/powerpoint/2010/main" val="3223879553"/>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557189"/>
            <a:ext cx="2530602" cy="5567891"/>
          </a:xfrm>
        </p:spPr>
        <p:txBody>
          <a:bodyPr>
            <a:normAutofit/>
          </a:bodyPr>
          <a:lstStyle/>
          <a:p>
            <a:r>
              <a:rPr lang="en-US" sz="3500"/>
              <a:t>Guardrails for Responsible Use</a:t>
            </a:r>
          </a:p>
        </p:txBody>
      </p:sp>
      <p:graphicFrame>
        <p:nvGraphicFramePr>
          <p:cNvPr id="5" name="Content Placeholder 2">
            <a:extLst>
              <a:ext uri="{FF2B5EF4-FFF2-40B4-BE49-F238E27FC236}">
                <a16:creationId xmlns:a16="http://schemas.microsoft.com/office/drawing/2014/main" id="{BAD73054-8991-F7C0-B0D7-8385E00C3EE2}"/>
              </a:ext>
            </a:extLst>
          </p:cNvPr>
          <p:cNvGraphicFramePr>
            <a:graphicFrameLocks noGrp="1"/>
          </p:cNvGraphicFramePr>
          <p:nvPr>
            <p:ph idx="1"/>
            <p:extLst>
              <p:ext uri="{D42A27DB-BD31-4B8C-83A1-F6EECF244321}">
                <p14:modId xmlns:p14="http://schemas.microsoft.com/office/powerpoint/2010/main" val="3100459552"/>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DED6BC-9A3E-48D4-AD7C-A56D63F54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926" y="1371600"/>
            <a:ext cx="3396984" cy="358997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p:cNvSpPr>
            <a:spLocks noGrp="1"/>
          </p:cNvSpPr>
          <p:nvPr>
            <p:ph type="title"/>
          </p:nvPr>
        </p:nvSpPr>
        <p:spPr>
          <a:xfrm>
            <a:off x="750705" y="685801"/>
            <a:ext cx="2621145" cy="5491162"/>
          </a:xfrm>
        </p:spPr>
        <p:txBody>
          <a:bodyPr>
            <a:normAutofit/>
          </a:bodyPr>
          <a:lstStyle/>
          <a:p>
            <a:r>
              <a:rPr lang="en-US" sz="3100"/>
              <a:t>Workforce Retention and Union Considerations</a:t>
            </a:r>
          </a:p>
        </p:txBody>
      </p:sp>
      <p:graphicFrame>
        <p:nvGraphicFramePr>
          <p:cNvPr id="5" name="Content Placeholder 2">
            <a:extLst>
              <a:ext uri="{FF2B5EF4-FFF2-40B4-BE49-F238E27FC236}">
                <a16:creationId xmlns:a16="http://schemas.microsoft.com/office/drawing/2014/main" id="{B88873A8-8BD5-4AD4-04EA-00D61FD062A3}"/>
              </a:ext>
            </a:extLst>
          </p:cNvPr>
          <p:cNvGraphicFramePr>
            <a:graphicFrameLocks noGrp="1"/>
          </p:cNvGraphicFramePr>
          <p:nvPr>
            <p:ph idx="1"/>
            <p:extLst>
              <p:ext uri="{D42A27DB-BD31-4B8C-83A1-F6EECF244321}">
                <p14:modId xmlns:p14="http://schemas.microsoft.com/office/powerpoint/2010/main" val="2783877033"/>
              </p:ext>
            </p:extLst>
          </p:nvPr>
        </p:nvGraphicFramePr>
        <p:xfrm>
          <a:off x="3526910" y="838199"/>
          <a:ext cx="4988440" cy="5338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6794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1195697"/>
            <a:ext cx="2400300" cy="4238118"/>
          </a:xfrm>
        </p:spPr>
        <p:txBody>
          <a:bodyPr>
            <a:normAutofit/>
          </a:bodyPr>
          <a:lstStyle/>
          <a:p>
            <a:r>
              <a:rPr lang="en-US">
                <a:solidFill>
                  <a:schemeClr val="bg1"/>
                </a:solidFill>
              </a:rPr>
              <a:t>Risk-Tiered AI Use Cases</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432689"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95" y="4752208"/>
            <a:ext cx="273765"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95" y="4752208"/>
            <a:ext cx="273765"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82214" y="5539935"/>
            <a:ext cx="731374"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14C4E9E1-485E-DA66-2D43-F67C07941AB1}"/>
              </a:ext>
            </a:extLst>
          </p:cNvPr>
          <p:cNvGraphicFramePr>
            <a:graphicFrameLocks noGrp="1"/>
          </p:cNvGraphicFramePr>
          <p:nvPr>
            <p:ph idx="1"/>
            <p:extLst>
              <p:ext uri="{D42A27DB-BD31-4B8C-83A1-F6EECF244321}">
                <p14:modId xmlns:p14="http://schemas.microsoft.com/office/powerpoint/2010/main" val="1175036317"/>
              </p:ext>
            </p:extLst>
          </p:nvPr>
        </p:nvGraphicFramePr>
        <p:xfrm>
          <a:off x="4113104" y="477540"/>
          <a:ext cx="47262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Question marks in a line and one question mark is lit">
            <a:extLst>
              <a:ext uri="{FF2B5EF4-FFF2-40B4-BE49-F238E27FC236}">
                <a16:creationId xmlns:a16="http://schemas.microsoft.com/office/drawing/2014/main" id="{EFD3C51A-1322-45E6-967A-802B8425237E}"/>
              </a:ext>
            </a:extLst>
          </p:cNvPr>
          <p:cNvPicPr>
            <a:picLocks noChangeAspect="1"/>
          </p:cNvPicPr>
          <p:nvPr/>
        </p:nvPicPr>
        <p:blipFill>
          <a:blip r:embed="rId2"/>
          <a:srcRect r="11378" b="-1"/>
          <a:stretch>
            <a:fillRect/>
          </a:stretch>
        </p:blipFill>
        <p:spPr>
          <a:xfrm>
            <a:off x="20" y="-7619"/>
            <a:ext cx="9143979" cy="6887364"/>
          </a:xfrm>
          <a:prstGeom prst="rect">
            <a:avLst/>
          </a:prstGeom>
        </p:spPr>
      </p:pic>
      <p:sp>
        <p:nvSpPr>
          <p:cNvPr id="9" name="Rectangle 8">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39219" y="271092"/>
            <a:ext cx="4065561" cy="9144000"/>
          </a:xfrm>
          <a:prstGeom prst="rect">
            <a:avLst/>
          </a:prstGeom>
          <a:gradFill flip="none" rotWithShape="1">
            <a:gsLst>
              <a:gs pos="17000">
                <a:srgbClr val="000000">
                  <a:alpha val="59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2CB243-67C5-E304-31A0-4D7D607BA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714594" y="623125"/>
            <a:ext cx="3067943" cy="1806455"/>
          </a:xfrm>
          <a:prstGeom prst="rect">
            <a:avLst/>
          </a:prstGeom>
          <a:gradFill flip="none" rotWithShape="1">
            <a:gsLst>
              <a:gs pos="0">
                <a:schemeClr val="accent2"/>
              </a:gs>
              <a:gs pos="51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1A95761-C93E-94BF-087D-D2A823789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794" y="4172881"/>
            <a:ext cx="5366057" cy="2702991"/>
          </a:xfrm>
          <a:prstGeom prst="rect">
            <a:avLst/>
          </a:prstGeom>
          <a:gradFill flip="none" rotWithShape="1">
            <a:gsLst>
              <a:gs pos="0">
                <a:schemeClr val="accent5"/>
              </a:gs>
              <a:gs pos="52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a:extLst>
              <a:ext uri="{FF2B5EF4-FFF2-40B4-BE49-F238E27FC236}">
                <a16:creationId xmlns:a16="http://schemas.microsoft.com/office/drawing/2014/main" id="{B1C6200F-42B0-591A-B818-9B0E72E7F6FE}"/>
              </a:ext>
            </a:extLst>
          </p:cNvPr>
          <p:cNvSpPr>
            <a:spLocks noGrp="1"/>
          </p:cNvSpPr>
          <p:nvPr>
            <p:ph type="ctrTitle"/>
          </p:nvPr>
        </p:nvSpPr>
        <p:spPr>
          <a:xfrm>
            <a:off x="644271" y="1936866"/>
            <a:ext cx="3636783" cy="2839273"/>
          </a:xfrm>
        </p:spPr>
        <p:txBody>
          <a:bodyPr>
            <a:normAutofit/>
          </a:bodyPr>
          <a:lstStyle/>
          <a:p>
            <a:pPr algn="l"/>
            <a:r>
              <a:rPr lang="en-US" sz="3100">
                <a:solidFill>
                  <a:srgbClr val="FFFFFF"/>
                </a:solidFill>
              </a:rPr>
              <a:t>Questions?</a:t>
            </a:r>
          </a:p>
        </p:txBody>
      </p:sp>
      <p:sp>
        <p:nvSpPr>
          <p:cNvPr id="3" name="Subtitle 2">
            <a:extLst>
              <a:ext uri="{FF2B5EF4-FFF2-40B4-BE49-F238E27FC236}">
                <a16:creationId xmlns:a16="http://schemas.microsoft.com/office/drawing/2014/main" id="{65D214AC-AD95-9A96-BC38-896A77170C5C}"/>
              </a:ext>
            </a:extLst>
          </p:cNvPr>
          <p:cNvSpPr>
            <a:spLocks noGrp="1"/>
          </p:cNvSpPr>
          <p:nvPr>
            <p:ph type="subTitle" idx="1"/>
          </p:nvPr>
        </p:nvSpPr>
        <p:spPr>
          <a:xfrm>
            <a:off x="644271" y="4873600"/>
            <a:ext cx="3636783" cy="1183602"/>
          </a:xfrm>
        </p:spPr>
        <p:txBody>
          <a:bodyPr>
            <a:normAutofit/>
          </a:bodyPr>
          <a:lstStyle/>
          <a:p>
            <a:pPr algn="l"/>
            <a:endParaRPr lang="en-US" sz="1700">
              <a:solidFill>
                <a:srgbClr val="FFFFFF"/>
              </a:solidFill>
            </a:endParaRPr>
          </a:p>
        </p:txBody>
      </p:sp>
      <p:sp>
        <p:nvSpPr>
          <p:cNvPr id="15" name="Rectangle 14">
            <a:extLst>
              <a:ext uri="{FF2B5EF4-FFF2-40B4-BE49-F238E27FC236}">
                <a16:creationId xmlns:a16="http://schemas.microsoft.com/office/drawing/2014/main" id="{6E63D1A5-FD49-4756-F62E-786C34E63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05052" y="-7619"/>
            <a:ext cx="746740" cy="6918113"/>
          </a:xfrm>
          <a:prstGeom prst="rect">
            <a:avLst/>
          </a:prstGeom>
          <a:gradFill flip="none" rotWithShape="1">
            <a:gsLst>
              <a:gs pos="0">
                <a:schemeClr val="accent5">
                  <a:alpha val="68000"/>
                </a:schemeClr>
              </a:gs>
              <a:gs pos="37000">
                <a:schemeClr val="accent5">
                  <a:alpha val="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476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1055</TotalTime>
  <Words>482</Words>
  <Application>Microsoft Office PowerPoint</Application>
  <PresentationFormat>On-screen Show (4:3)</PresentationFormat>
  <Paragraphs>62</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Trust, Transparency, and Technology: Public Health and AI</vt:lpstr>
      <vt:lpstr>Technology, AI, and Privacy at SNHD</vt:lpstr>
      <vt:lpstr>Nevada Law</vt:lpstr>
      <vt:lpstr>Health Insurance Portability and Accountability Act of 1996 (HIPAA)</vt:lpstr>
      <vt:lpstr>Governance and Oversight</vt:lpstr>
      <vt:lpstr>Data Protection and Security</vt:lpstr>
      <vt:lpstr>Data Protection Cont.</vt:lpstr>
      <vt:lpstr>Researchers and Public Access</vt:lpstr>
      <vt:lpstr>How AI Can Support Public Health</vt:lpstr>
      <vt:lpstr>Benefits and Risks</vt:lpstr>
      <vt:lpstr>Guardrails for Responsible Use</vt:lpstr>
      <vt:lpstr>Workforce Retention and Union Considerations</vt:lpstr>
      <vt:lpstr>Risk-Tiered AI Use Cases</vt:lpstr>
      <vt:lpstr>Questions?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Heather Anderson-Fintak</dc:creator>
  <cp:keywords/>
  <dc:description>generated using python-pptx</dc:description>
  <cp:lastModifiedBy>Laura Valentino</cp:lastModifiedBy>
  <cp:revision>10</cp:revision>
  <dcterms:created xsi:type="dcterms:W3CDTF">2013-01-27T09:14:16Z</dcterms:created>
  <dcterms:modified xsi:type="dcterms:W3CDTF">2026-06-18T21:54:57Z</dcterms:modified>
  <cp:category/>
</cp:coreProperties>
</file>