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 id="2147483687" r:id="rId3"/>
  </p:sldMasterIdLst>
  <p:notesMasterIdLst>
    <p:notesMasterId r:id="rId17"/>
  </p:notesMasterIdLst>
  <p:handoutMasterIdLst>
    <p:handoutMasterId r:id="rId18"/>
  </p:handoutMasterIdLst>
  <p:sldIdLst>
    <p:sldId id="258" r:id="rId4"/>
    <p:sldId id="260" r:id="rId5"/>
    <p:sldId id="262" r:id="rId6"/>
    <p:sldId id="268" r:id="rId7"/>
    <p:sldId id="626" r:id="rId8"/>
    <p:sldId id="625" r:id="rId9"/>
    <p:sldId id="264" r:id="rId10"/>
    <p:sldId id="623" r:id="rId11"/>
    <p:sldId id="256" r:id="rId12"/>
    <p:sldId id="628" r:id="rId13"/>
    <p:sldId id="267" r:id="rId14"/>
    <p:sldId id="624"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EC71731-54F1-BBAE-9B1B-7500A0974113}" name="Benjamin Ashraf" initials="BA" userId="S::ashraf@snhd.org::f9ae7010-8c89-4fd8-9fa0-669ec21a2d5f" providerId="AD"/>
  <p188:author id="{DE72C548-B5FF-D4F8-77CD-C5F5AE461CF1}" name="Rebecca Topol" initials="RT" userId="S::topol@SNHD.ORG::990d1800-f7fa-42ca-9b6f-82785ca9a10e" providerId="AD"/>
  <p188:author id="{AEC82960-1E31-960D-9B47-79D6B85EA538}" name="Benjamin Ashraf" initials="BA" userId="S::ashraf@SNHD.ORG::f9ae7010-8c89-4fd8-9fa0-669ec21a2d5f" providerId="AD"/>
  <p188:author id="{662F687E-201C-13B5-79C2-A24145AFFF7D}" name="Rosanne Sugay" initials="RS" userId="S::sugay@SNHD.ORG::98fe0c77-501b-4d23-8f3a-ad802c6e6a2a" providerId="AD"/>
  <p188:author id="{631EA59A-4CC1-42EA-316B-EB5A519AB690}" name="Angel Stachnik" initials="AS" userId="S::stachnik@snhd.org::a1a08eee-dc6e-461f-af69-35ae35294725" providerId="AD"/>
  <p188:author id="{2002D2DF-C9F3-0A65-221F-95931DE69349}" name="Ying Zhang" initials="YZ" userId="S::zhangy@SNHD.ORG::10907f74-2f9d-4cdf-9372-6b16dbbe09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10A5B-BCA2-452D-B4FF-A5026D100FE8}" v="117" dt="2026-01-29T17:10:38.440"/>
    <p1510:client id="{A8C114DB-C91C-EA57-7815-8A3D067C1B70}" v="2" dt="2026-01-29T21:57:46.521"/>
    <p1510:client id="{AE6C0CD8-F43E-4699-9434-16061E765568}" v="732" dt="2026-01-29T21:59:37.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Ashraf" userId="f9ae7010-8c89-4fd8-9fa0-669ec21a2d5f" providerId="ADAL" clId="{4F9A64B6-182E-419F-94CC-7383716C9F15}"/>
    <pc:docChg chg="undo custSel addSld delSld modSld">
      <pc:chgData name="Benjamin Ashraf" userId="f9ae7010-8c89-4fd8-9fa0-669ec21a2d5f" providerId="ADAL" clId="{4F9A64B6-182E-419F-94CC-7383716C9F15}" dt="2026-01-29T21:59:37.073" v="456" actId="20577"/>
      <pc:docMkLst>
        <pc:docMk/>
      </pc:docMkLst>
      <pc:sldChg chg="modSp mod">
        <pc:chgData name="Benjamin Ashraf" userId="f9ae7010-8c89-4fd8-9fa0-669ec21a2d5f" providerId="ADAL" clId="{4F9A64B6-182E-419F-94CC-7383716C9F15}" dt="2026-01-29T00:05:35.165" v="350" actId="255"/>
        <pc:sldMkLst>
          <pc:docMk/>
          <pc:sldMk cId="2786287697" sldId="262"/>
        </pc:sldMkLst>
        <pc:graphicFrameChg chg="modGraphic">
          <ac:chgData name="Benjamin Ashraf" userId="f9ae7010-8c89-4fd8-9fa0-669ec21a2d5f" providerId="ADAL" clId="{4F9A64B6-182E-419F-94CC-7383716C9F15}" dt="2026-01-29T00:05:35.165" v="350" actId="255"/>
          <ac:graphicFrameMkLst>
            <pc:docMk/>
            <pc:sldMk cId="2786287697" sldId="262"/>
            <ac:graphicFrameMk id="4" creationId="{5C487714-5B2B-82A6-C499-11C361C0E3C6}"/>
          </ac:graphicFrameMkLst>
        </pc:graphicFrameChg>
      </pc:sldChg>
      <pc:sldChg chg="addSp delSp modSp mod modClrScheme chgLayout modNotesTx">
        <pc:chgData name="Benjamin Ashraf" userId="f9ae7010-8c89-4fd8-9fa0-669ec21a2d5f" providerId="ADAL" clId="{4F9A64B6-182E-419F-94CC-7383716C9F15}" dt="2026-01-29T00:24:20.341" v="366" actId="1076"/>
        <pc:sldMkLst>
          <pc:docMk/>
          <pc:sldMk cId="190932678" sldId="266"/>
        </pc:sldMkLst>
        <pc:spChg chg="mod ord">
          <ac:chgData name="Benjamin Ashraf" userId="f9ae7010-8c89-4fd8-9fa0-669ec21a2d5f" providerId="ADAL" clId="{4F9A64B6-182E-419F-94CC-7383716C9F15}" dt="2026-01-29T00:24:20.341" v="366" actId="1076"/>
          <ac:spMkLst>
            <pc:docMk/>
            <pc:sldMk cId="190932678" sldId="266"/>
            <ac:spMk id="2" creationId="{A5D40089-9E2E-EA53-0498-9A6399A2D065}"/>
          </ac:spMkLst>
        </pc:spChg>
        <pc:spChg chg="mod ord">
          <ac:chgData name="Benjamin Ashraf" userId="f9ae7010-8c89-4fd8-9fa0-669ec21a2d5f" providerId="ADAL" clId="{4F9A64B6-182E-419F-94CC-7383716C9F15}" dt="2026-01-29T00:22:46.997" v="359" actId="700"/>
          <ac:spMkLst>
            <pc:docMk/>
            <pc:sldMk cId="190932678" sldId="266"/>
            <ac:spMk id="3" creationId="{4A107C98-2D65-D68F-E5A7-6CEBD5F9178B}"/>
          </ac:spMkLst>
        </pc:spChg>
        <pc:spChg chg="add del mod">
          <ac:chgData name="Benjamin Ashraf" userId="f9ae7010-8c89-4fd8-9fa0-669ec21a2d5f" providerId="ADAL" clId="{4F9A64B6-182E-419F-94CC-7383716C9F15}" dt="2026-01-29T00:08:49.231" v="358" actId="478"/>
          <ac:spMkLst>
            <pc:docMk/>
            <pc:sldMk cId="190932678" sldId="266"/>
            <ac:spMk id="5" creationId="{749443EA-AA07-D2B6-D57D-C27D7223E194}"/>
          </ac:spMkLst>
        </pc:spChg>
        <pc:picChg chg="add del mod ord">
          <ac:chgData name="Benjamin Ashraf" userId="f9ae7010-8c89-4fd8-9fa0-669ec21a2d5f" providerId="ADAL" clId="{4F9A64B6-182E-419F-94CC-7383716C9F15}" dt="2026-01-29T00:24:13.094" v="365" actId="14100"/>
          <ac:picMkLst>
            <pc:docMk/>
            <pc:sldMk cId="190932678" sldId="266"/>
            <ac:picMk id="7" creationId="{44AC1395-ACC3-715D-0F93-0C2EA0D5E980}"/>
          </ac:picMkLst>
        </pc:picChg>
        <pc:picChg chg="add mod">
          <ac:chgData name="Benjamin Ashraf" userId="f9ae7010-8c89-4fd8-9fa0-669ec21a2d5f" providerId="ADAL" clId="{4F9A64B6-182E-419F-94CC-7383716C9F15}" dt="2026-01-29T00:08:48.764" v="357"/>
          <ac:picMkLst>
            <pc:docMk/>
            <pc:sldMk cId="190932678" sldId="266"/>
            <ac:picMk id="8" creationId="{E4CBB420-5EEF-B482-6DBD-C76F381DA773}"/>
          </ac:picMkLst>
        </pc:picChg>
      </pc:sldChg>
      <pc:sldChg chg="modNotesTx">
        <pc:chgData name="Benjamin Ashraf" userId="f9ae7010-8c89-4fd8-9fa0-669ec21a2d5f" providerId="ADAL" clId="{4F9A64B6-182E-419F-94CC-7383716C9F15}" dt="2026-01-29T21:59:37.073" v="456" actId="20577"/>
        <pc:sldMkLst>
          <pc:docMk/>
          <pc:sldMk cId="2982332426" sldId="268"/>
        </pc:sldMkLst>
      </pc:sldChg>
      <pc:sldChg chg="del">
        <pc:chgData name="Benjamin Ashraf" userId="f9ae7010-8c89-4fd8-9fa0-669ec21a2d5f" providerId="ADAL" clId="{4F9A64B6-182E-419F-94CC-7383716C9F15}" dt="2026-01-28T21:40:31.819" v="12" actId="47"/>
        <pc:sldMkLst>
          <pc:docMk/>
          <pc:sldMk cId="1518119779" sldId="269"/>
        </pc:sldMkLst>
      </pc:sldChg>
      <pc:sldChg chg="addSp modSp mod">
        <pc:chgData name="Benjamin Ashraf" userId="f9ae7010-8c89-4fd8-9fa0-669ec21a2d5f" providerId="ADAL" clId="{4F9A64B6-182E-419F-94CC-7383716C9F15}" dt="2026-01-29T00:04:47.890" v="346" actId="1076"/>
        <pc:sldMkLst>
          <pc:docMk/>
          <pc:sldMk cId="2999617259" sldId="623"/>
        </pc:sldMkLst>
        <pc:spChg chg="mod">
          <ac:chgData name="Benjamin Ashraf" userId="f9ae7010-8c89-4fd8-9fa0-669ec21a2d5f" providerId="ADAL" clId="{4F9A64B6-182E-419F-94CC-7383716C9F15}" dt="2026-01-29T00:04:47.890" v="346" actId="1076"/>
          <ac:spMkLst>
            <pc:docMk/>
            <pc:sldMk cId="2999617259" sldId="623"/>
            <ac:spMk id="2" creationId="{E0C6ACFC-B426-7288-5539-24ADE19096CF}"/>
          </ac:spMkLst>
        </pc:spChg>
        <pc:graphicFrameChg chg="modGraphic">
          <ac:chgData name="Benjamin Ashraf" userId="f9ae7010-8c89-4fd8-9fa0-669ec21a2d5f" providerId="ADAL" clId="{4F9A64B6-182E-419F-94CC-7383716C9F15}" dt="2026-01-29T00:00:31.870" v="224" actId="20577"/>
          <ac:graphicFrameMkLst>
            <pc:docMk/>
            <pc:sldMk cId="2999617259" sldId="623"/>
            <ac:graphicFrameMk id="4" creationId="{F9B1C186-CA43-E3D5-663E-E25EF2E71475}"/>
          </ac:graphicFrameMkLst>
        </pc:graphicFrameChg>
        <pc:graphicFrameChg chg="add mod modGraphic">
          <ac:chgData name="Benjamin Ashraf" userId="f9ae7010-8c89-4fd8-9fa0-669ec21a2d5f" providerId="ADAL" clId="{4F9A64B6-182E-419F-94CC-7383716C9F15}" dt="2026-01-29T00:04:01.003" v="322" actId="20577"/>
          <ac:graphicFrameMkLst>
            <pc:docMk/>
            <pc:sldMk cId="2999617259" sldId="623"/>
            <ac:graphicFrameMk id="5" creationId="{C8507F14-66BA-3CF4-CF30-BB98D309AC0C}"/>
          </ac:graphicFrameMkLst>
        </pc:graphicFrameChg>
      </pc:sldChg>
      <pc:sldChg chg="modSp mod">
        <pc:chgData name="Benjamin Ashraf" userId="f9ae7010-8c89-4fd8-9fa0-669ec21a2d5f" providerId="ADAL" clId="{4F9A64B6-182E-419F-94CC-7383716C9F15}" dt="2026-01-29T00:25:12.898" v="415" actId="14100"/>
        <pc:sldMkLst>
          <pc:docMk/>
          <pc:sldMk cId="505413558" sldId="624"/>
        </pc:sldMkLst>
        <pc:spChg chg="mod">
          <ac:chgData name="Benjamin Ashraf" userId="f9ae7010-8c89-4fd8-9fa0-669ec21a2d5f" providerId="ADAL" clId="{4F9A64B6-182E-419F-94CC-7383716C9F15}" dt="2026-01-29T00:25:12.898" v="415" actId="14100"/>
          <ac:spMkLst>
            <pc:docMk/>
            <pc:sldMk cId="505413558" sldId="624"/>
            <ac:spMk id="3" creationId="{77F8351D-31D2-AFE5-2AB8-1E31237E7783}"/>
          </ac:spMkLst>
        </pc:spChg>
      </pc:sldChg>
      <pc:sldChg chg="addSp delSp modSp add mod">
        <pc:chgData name="Benjamin Ashraf" userId="f9ae7010-8c89-4fd8-9fa0-669ec21a2d5f" providerId="ADAL" clId="{4F9A64B6-182E-419F-94CC-7383716C9F15}" dt="2026-01-29T21:58:59.978" v="417" actId="20577"/>
        <pc:sldMkLst>
          <pc:docMk/>
          <pc:sldMk cId="2333758780" sldId="626"/>
        </pc:sldMkLst>
        <pc:spChg chg="mod">
          <ac:chgData name="Benjamin Ashraf" userId="f9ae7010-8c89-4fd8-9fa0-669ec21a2d5f" providerId="ADAL" clId="{4F9A64B6-182E-419F-94CC-7383716C9F15}" dt="2026-01-29T21:58:59.978" v="417" actId="20577"/>
          <ac:spMkLst>
            <pc:docMk/>
            <pc:sldMk cId="2333758780" sldId="626"/>
            <ac:spMk id="3" creationId="{9AF29B41-5E54-407A-81DC-289A6834E321}"/>
          </ac:spMkLst>
        </pc:spChg>
        <pc:spChg chg="add del mod">
          <ac:chgData name="Benjamin Ashraf" userId="f9ae7010-8c89-4fd8-9fa0-669ec21a2d5f" providerId="ADAL" clId="{4F9A64B6-182E-419F-94CC-7383716C9F15}" dt="2026-01-28T21:39:02.066" v="8"/>
          <ac:spMkLst>
            <pc:docMk/>
            <pc:sldMk cId="2333758780" sldId="626"/>
            <ac:spMk id="4" creationId="{3A2A9E8D-6326-5464-3B65-B6282F280AD0}"/>
          </ac:spMkLst>
        </pc:spChg>
        <pc:spChg chg="mod">
          <ac:chgData name="Benjamin Ashraf" userId="f9ae7010-8c89-4fd8-9fa0-669ec21a2d5f" providerId="ADAL" clId="{4F9A64B6-182E-419F-94CC-7383716C9F15}" dt="2026-01-28T21:40:22.426" v="11" actId="20577"/>
          <ac:spMkLst>
            <pc:docMk/>
            <pc:sldMk cId="2333758780" sldId="626"/>
            <ac:spMk id="8" creationId="{DDB2137C-209B-97D8-55A5-075FC55DA040}"/>
          </ac:spMkLst>
        </pc:spChg>
        <pc:picChg chg="add mod">
          <ac:chgData name="Benjamin Ashraf" userId="f9ae7010-8c89-4fd8-9fa0-669ec21a2d5f" providerId="ADAL" clId="{4F9A64B6-182E-419F-94CC-7383716C9F15}" dt="2026-01-28T21:39:02.066" v="8"/>
          <ac:picMkLst>
            <pc:docMk/>
            <pc:sldMk cId="2333758780" sldId="626"/>
            <ac:picMk id="6" creationId="{80BB5D52-294B-28D4-01B0-1D8FC9404864}"/>
          </ac:picMkLst>
        </pc:picChg>
        <pc:picChg chg="del">
          <ac:chgData name="Benjamin Ashraf" userId="f9ae7010-8c89-4fd8-9fa0-669ec21a2d5f" providerId="ADAL" clId="{4F9A64B6-182E-419F-94CC-7383716C9F15}" dt="2026-01-28T21:38:58.579" v="7" actId="478"/>
          <ac:picMkLst>
            <pc:docMk/>
            <pc:sldMk cId="2333758780" sldId="626"/>
            <ac:picMk id="7" creationId="{59283D88-1E60-CE4E-036B-2F37542EF1C5}"/>
          </ac:picMkLst>
        </pc:picChg>
      </pc:sldChg>
    </pc:docChg>
  </pc:docChgLst>
  <pc:docChgLst>
    <pc:chgData name="Benjamin Ashraf" userId="f9ae7010-8c89-4fd8-9fa0-669ec21a2d5f" providerId="ADAL" clId="{1274D8EA-A715-49C2-856B-39F9A1A02D08}"/>
    <pc:docChg chg="undo custSel addSld delSld modSld">
      <pc:chgData name="Benjamin Ashraf" userId="f9ae7010-8c89-4fd8-9fa0-669ec21a2d5f" providerId="ADAL" clId="{1274D8EA-A715-49C2-856B-39F9A1A02D08}" dt="2026-01-29T17:06:27.710" v="1382" actId="1076"/>
      <pc:docMkLst>
        <pc:docMk/>
      </pc:docMkLst>
      <pc:sldChg chg="modNotesTx">
        <pc:chgData name="Benjamin Ashraf" userId="f9ae7010-8c89-4fd8-9fa0-669ec21a2d5f" providerId="ADAL" clId="{1274D8EA-A715-49C2-856B-39F9A1A02D08}" dt="2026-01-29T16:07:24.820" v="450" actId="20577"/>
        <pc:sldMkLst>
          <pc:docMk/>
          <pc:sldMk cId="1469108360" sldId="258"/>
        </pc:sldMkLst>
      </pc:sldChg>
      <pc:sldChg chg="modNotesTx">
        <pc:chgData name="Benjamin Ashraf" userId="f9ae7010-8c89-4fd8-9fa0-669ec21a2d5f" providerId="ADAL" clId="{1274D8EA-A715-49C2-856B-39F9A1A02D08}" dt="2026-01-29T16:10:36.389" v="451" actId="20577"/>
        <pc:sldMkLst>
          <pc:docMk/>
          <pc:sldMk cId="138400168" sldId="260"/>
        </pc:sldMkLst>
      </pc:sldChg>
      <pc:sldChg chg="modNotesTx">
        <pc:chgData name="Benjamin Ashraf" userId="f9ae7010-8c89-4fd8-9fa0-669ec21a2d5f" providerId="ADAL" clId="{1274D8EA-A715-49C2-856B-39F9A1A02D08}" dt="2026-01-29T16:22:46.083" v="1129" actId="20577"/>
        <pc:sldMkLst>
          <pc:docMk/>
          <pc:sldMk cId="2786287697" sldId="262"/>
        </pc:sldMkLst>
      </pc:sldChg>
      <pc:sldChg chg="modNotesTx">
        <pc:chgData name="Benjamin Ashraf" userId="f9ae7010-8c89-4fd8-9fa0-669ec21a2d5f" providerId="ADAL" clId="{1274D8EA-A715-49C2-856B-39F9A1A02D08}" dt="2026-01-29T16:53:57.813" v="1322" actId="20577"/>
        <pc:sldMkLst>
          <pc:docMk/>
          <pc:sldMk cId="1503082093" sldId="264"/>
        </pc:sldMkLst>
      </pc:sldChg>
      <pc:sldChg chg="modSp del mod">
        <pc:chgData name="Benjamin Ashraf" userId="f9ae7010-8c89-4fd8-9fa0-669ec21a2d5f" providerId="ADAL" clId="{1274D8EA-A715-49C2-856B-39F9A1A02D08}" dt="2026-01-29T17:04:58.174" v="1375" actId="47"/>
        <pc:sldMkLst>
          <pc:docMk/>
          <pc:sldMk cId="190932678" sldId="266"/>
        </pc:sldMkLst>
        <pc:picChg chg="mod">
          <ac:chgData name="Benjamin Ashraf" userId="f9ae7010-8c89-4fd8-9fa0-669ec21a2d5f" providerId="ADAL" clId="{1274D8EA-A715-49C2-856B-39F9A1A02D08}" dt="2026-01-29T17:03:48.813" v="1367" actId="1076"/>
          <ac:picMkLst>
            <pc:docMk/>
            <pc:sldMk cId="190932678" sldId="266"/>
            <ac:picMk id="7" creationId="{44AC1395-ACC3-715D-0F93-0C2EA0D5E980}"/>
          </ac:picMkLst>
        </pc:picChg>
      </pc:sldChg>
      <pc:sldChg chg="modNotesTx">
        <pc:chgData name="Benjamin Ashraf" userId="f9ae7010-8c89-4fd8-9fa0-669ec21a2d5f" providerId="ADAL" clId="{1274D8EA-A715-49C2-856B-39F9A1A02D08}" dt="2026-01-29T16:33:57.708" v="1157" actId="20577"/>
        <pc:sldMkLst>
          <pc:docMk/>
          <pc:sldMk cId="2982332426" sldId="268"/>
        </pc:sldMkLst>
      </pc:sldChg>
      <pc:sldChg chg="modSp mod modNotesTx">
        <pc:chgData name="Benjamin Ashraf" userId="f9ae7010-8c89-4fd8-9fa0-669ec21a2d5f" providerId="ADAL" clId="{1274D8EA-A715-49C2-856B-39F9A1A02D08}" dt="2026-01-29T16:58:44.990" v="1362" actId="20577"/>
        <pc:sldMkLst>
          <pc:docMk/>
          <pc:sldMk cId="2999617259" sldId="623"/>
        </pc:sldMkLst>
        <pc:graphicFrameChg chg="modGraphic">
          <ac:chgData name="Benjamin Ashraf" userId="f9ae7010-8c89-4fd8-9fa0-669ec21a2d5f" providerId="ADAL" clId="{1274D8EA-A715-49C2-856B-39F9A1A02D08}" dt="2026-01-29T16:24:06.522" v="1135" actId="20577"/>
          <ac:graphicFrameMkLst>
            <pc:docMk/>
            <pc:sldMk cId="2999617259" sldId="623"/>
            <ac:graphicFrameMk id="4" creationId="{F9B1C186-CA43-E3D5-663E-E25EF2E71475}"/>
          </ac:graphicFrameMkLst>
        </pc:graphicFrameChg>
        <pc:graphicFrameChg chg="modGraphic">
          <ac:chgData name="Benjamin Ashraf" userId="f9ae7010-8c89-4fd8-9fa0-669ec21a2d5f" providerId="ADAL" clId="{1274D8EA-A715-49C2-856B-39F9A1A02D08}" dt="2026-01-29T16:24:12.699" v="1141" actId="20577"/>
          <ac:graphicFrameMkLst>
            <pc:docMk/>
            <pc:sldMk cId="2999617259" sldId="623"/>
            <ac:graphicFrameMk id="5" creationId="{C8507F14-66BA-3CF4-CF30-BB98D309AC0C}"/>
          </ac:graphicFrameMkLst>
        </pc:graphicFrameChg>
      </pc:sldChg>
      <pc:sldChg chg="modNotesTx">
        <pc:chgData name="Benjamin Ashraf" userId="f9ae7010-8c89-4fd8-9fa0-669ec21a2d5f" providerId="ADAL" clId="{1274D8EA-A715-49C2-856B-39F9A1A02D08}" dt="2026-01-29T16:52:13.539" v="1321" actId="20577"/>
        <pc:sldMkLst>
          <pc:docMk/>
          <pc:sldMk cId="4244535829" sldId="625"/>
        </pc:sldMkLst>
      </pc:sldChg>
      <pc:sldChg chg="addSp delSp modSp mod modAnim modNotesTx">
        <pc:chgData name="Benjamin Ashraf" userId="f9ae7010-8c89-4fd8-9fa0-669ec21a2d5f" providerId="ADAL" clId="{1274D8EA-A715-49C2-856B-39F9A1A02D08}" dt="2026-01-29T16:48:12.077" v="1320" actId="20577"/>
        <pc:sldMkLst>
          <pc:docMk/>
          <pc:sldMk cId="2333758780" sldId="626"/>
        </pc:sldMkLst>
        <pc:spChg chg="add mod">
          <ac:chgData name="Benjamin Ashraf" userId="f9ae7010-8c89-4fd8-9fa0-669ec21a2d5f" providerId="ADAL" clId="{1274D8EA-A715-49C2-856B-39F9A1A02D08}" dt="2026-01-29T16:43:36.385" v="1246" actId="20577"/>
          <ac:spMkLst>
            <pc:docMk/>
            <pc:sldMk cId="2333758780" sldId="626"/>
            <ac:spMk id="3" creationId="{9AF29B41-5E54-407A-81DC-289A6834E321}"/>
          </ac:spMkLst>
        </pc:spChg>
        <pc:picChg chg="mod">
          <ac:chgData name="Benjamin Ashraf" userId="f9ae7010-8c89-4fd8-9fa0-669ec21a2d5f" providerId="ADAL" clId="{1274D8EA-A715-49C2-856B-39F9A1A02D08}" dt="2026-01-29T16:43:46.225" v="1249" actId="1036"/>
          <ac:picMkLst>
            <pc:docMk/>
            <pc:sldMk cId="2333758780" sldId="626"/>
            <ac:picMk id="6" creationId="{80BB5D52-294B-28D4-01B0-1D8FC9404864}"/>
          </ac:picMkLst>
        </pc:picChg>
        <pc:cxnChg chg="add del">
          <ac:chgData name="Benjamin Ashraf" userId="f9ae7010-8c89-4fd8-9fa0-669ec21a2d5f" providerId="ADAL" clId="{1274D8EA-A715-49C2-856B-39F9A1A02D08}" dt="2026-01-29T16:03:51.169" v="121" actId="11529"/>
          <ac:cxnSpMkLst>
            <pc:docMk/>
            <pc:sldMk cId="2333758780" sldId="626"/>
            <ac:cxnSpMk id="5" creationId="{72EF589F-04D5-AA97-3645-F075187ACBF1}"/>
          </ac:cxnSpMkLst>
        </pc:cxnChg>
        <pc:cxnChg chg="add mod">
          <ac:chgData name="Benjamin Ashraf" userId="f9ae7010-8c89-4fd8-9fa0-669ec21a2d5f" providerId="ADAL" clId="{1274D8EA-A715-49C2-856B-39F9A1A02D08}" dt="2026-01-29T16:43:35.899" v="1245" actId="20577"/>
          <ac:cxnSpMkLst>
            <pc:docMk/>
            <pc:sldMk cId="2333758780" sldId="626"/>
            <ac:cxnSpMk id="9" creationId="{6D37E594-8E87-C6F2-E36A-5FEECF521860}"/>
          </ac:cxnSpMkLst>
        </pc:cxnChg>
      </pc:sldChg>
      <pc:sldChg chg="new del">
        <pc:chgData name="Benjamin Ashraf" userId="f9ae7010-8c89-4fd8-9fa0-669ec21a2d5f" providerId="ADAL" clId="{1274D8EA-A715-49C2-856B-39F9A1A02D08}" dt="2026-01-29T17:04:35.464" v="1372" actId="47"/>
        <pc:sldMkLst>
          <pc:docMk/>
          <pc:sldMk cId="858988220" sldId="627"/>
        </pc:sldMkLst>
      </pc:sldChg>
      <pc:sldChg chg="addSp modSp add del mod">
        <pc:chgData name="Benjamin Ashraf" userId="f9ae7010-8c89-4fd8-9fa0-669ec21a2d5f" providerId="ADAL" clId="{1274D8EA-A715-49C2-856B-39F9A1A02D08}" dt="2026-01-29T17:06:27.710" v="1382" actId="1076"/>
        <pc:sldMkLst>
          <pc:docMk/>
          <pc:sldMk cId="1816524260" sldId="628"/>
        </pc:sldMkLst>
        <pc:picChg chg="add mod">
          <ac:chgData name="Benjamin Ashraf" userId="f9ae7010-8c89-4fd8-9fa0-669ec21a2d5f" providerId="ADAL" clId="{1274D8EA-A715-49C2-856B-39F9A1A02D08}" dt="2026-01-29T17:06:27.710" v="1382" actId="1076"/>
          <ac:picMkLst>
            <pc:docMk/>
            <pc:sldMk cId="1816524260" sldId="628"/>
            <ac:picMk id="2" creationId="{8DDDDDC2-3A52-F29B-FCC7-6169433F099D}"/>
          </ac:picMkLst>
        </pc:picChg>
        <pc:picChg chg="add mod">
          <ac:chgData name="Benjamin Ashraf" userId="f9ae7010-8c89-4fd8-9fa0-669ec21a2d5f" providerId="ADAL" clId="{1274D8EA-A715-49C2-856B-39F9A1A02D08}" dt="2026-01-29T17:05:05.113" v="1376" actId="1076"/>
          <ac:picMkLst>
            <pc:docMk/>
            <pc:sldMk cId="1816524260" sldId="628"/>
            <ac:picMk id="3" creationId="{3A310095-B178-C187-6E42-1740DA0835A6}"/>
          </ac:picMkLst>
        </pc:picChg>
      </pc:sldChg>
    </pc:docChg>
  </pc:docChgLst>
  <pc:docChgLst>
    <pc:chgData name="Erick Lopez" userId="S::lopezer@snhd.org::397b1b36-d212-4a08-888a-071cd612aa17" providerId="AD" clId="Web-{A8C114DB-C91C-EA57-7815-8A3D067C1B70}"/>
    <pc:docChg chg="modSld">
      <pc:chgData name="Erick Lopez" userId="S::lopezer@snhd.org::397b1b36-d212-4a08-888a-071cd612aa17" providerId="AD" clId="Web-{A8C114DB-C91C-EA57-7815-8A3D067C1B70}" dt="2026-01-29T21:57:46.521" v="1" actId="1076"/>
      <pc:docMkLst>
        <pc:docMk/>
      </pc:docMkLst>
      <pc:sldChg chg="modSp">
        <pc:chgData name="Erick Lopez" userId="S::lopezer@snhd.org::397b1b36-d212-4a08-888a-071cd612aa17" providerId="AD" clId="Web-{A8C114DB-C91C-EA57-7815-8A3D067C1B70}" dt="2026-01-29T21:57:46.521" v="1" actId="1076"/>
        <pc:sldMkLst>
          <pc:docMk/>
          <pc:sldMk cId="2333758780" sldId="626"/>
        </pc:sldMkLst>
        <pc:picChg chg="mod">
          <ac:chgData name="Erick Lopez" userId="S::lopezer@snhd.org::397b1b36-d212-4a08-888a-071cd612aa17" providerId="AD" clId="Web-{A8C114DB-C91C-EA57-7815-8A3D067C1B70}" dt="2026-01-29T21:57:46.521" v="1" actId="1076"/>
          <ac:picMkLst>
            <pc:docMk/>
            <pc:sldMk cId="2333758780" sldId="626"/>
            <ac:picMk id="6" creationId="{80BB5D52-294B-28D4-01B0-1D8FC94048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5AA9A5-3FFE-861B-A21B-088CCC6CA3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6570A9-A088-3754-1FA3-727D52BBE8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5B2A0-B999-4497-B941-C943A6B03E20}" type="datetimeFigureOut">
              <a:rPr lang="en-US" smtClean="0"/>
              <a:t>1/29/2026</a:t>
            </a:fld>
            <a:endParaRPr lang="en-US"/>
          </a:p>
        </p:txBody>
      </p:sp>
      <p:sp>
        <p:nvSpPr>
          <p:cNvPr id="4" name="Footer Placeholder 3">
            <a:extLst>
              <a:ext uri="{FF2B5EF4-FFF2-40B4-BE49-F238E27FC236}">
                <a16:creationId xmlns:a16="http://schemas.microsoft.com/office/drawing/2014/main" id="{91DF7527-21DB-0FE0-0191-DD86F77D32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87535D-047F-6E1F-68FA-FE8B12C172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690A3-E8F5-4471-8A41-27CB47CD7468}" type="slidenum">
              <a:rPr lang="en-US" smtClean="0"/>
              <a:t>‹#›</a:t>
            </a:fld>
            <a:endParaRPr lang="en-US"/>
          </a:p>
        </p:txBody>
      </p:sp>
    </p:spTree>
    <p:extLst>
      <p:ext uri="{BB962C8B-B14F-4D97-AF65-F5344CB8AC3E}">
        <p14:creationId xmlns:p14="http://schemas.microsoft.com/office/powerpoint/2010/main" val="1221546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6F58D-F1D0-486F-A69C-AAD3E72E3616}"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B3BFB-547E-4354-AD8A-A3E93F8BC278}" type="slidenum">
              <a:rPr lang="en-US" smtClean="0"/>
              <a:t>‹#›</a:t>
            </a:fld>
            <a:endParaRPr lang="en-US"/>
          </a:p>
        </p:txBody>
      </p:sp>
    </p:spTree>
    <p:extLst>
      <p:ext uri="{BB962C8B-B14F-4D97-AF65-F5344CB8AC3E}">
        <p14:creationId xmlns:p14="http://schemas.microsoft.com/office/powerpoint/2010/main" val="213906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my name is Benjamin Ashraf, and I’m an epidemiologist with the Southern Nevada Health District.</a:t>
            </a:r>
          </a:p>
          <a:p>
            <a:r>
              <a:rPr lang="en-US"/>
              <a:t>For my portion of today’s presentation, I’ll focus on data related to select vaccine-preventable diseases, their associated vaccinations, and recent trends observed in our community.</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1</a:t>
            </a:fld>
            <a:endParaRPr lang="en-US"/>
          </a:p>
        </p:txBody>
      </p:sp>
    </p:spTree>
    <p:extLst>
      <p:ext uri="{BB962C8B-B14F-4D97-AF65-F5344CB8AC3E}">
        <p14:creationId xmlns:p14="http://schemas.microsoft.com/office/powerpoint/2010/main" val="10854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influenza vaccination uptake measured as doses administered per 1,000 residents, stratified by age group and influenza season. Presenting the data this way allows us to compare both age-specific patterns and changes over time.</a:t>
            </a:r>
          </a:p>
          <a:p>
            <a:r>
              <a:rPr lang="en-US"/>
              <a:t>Across all seasons, vaccination uptake is highest among the youngest children and among adults age 65 and older. These groups are often prioritized for influenza vaccination because they are at higher risk for severe outcomes, which likely contributes to the higher uptake we see here.</a:t>
            </a:r>
          </a:p>
          <a:p>
            <a:r>
              <a:rPr lang="en-US"/>
              <a:t>In contrast, vaccination uptake is consistently lower among adolescents and younger adults, particularly those in the 18–24 and 25–49 age groups. This pattern is relatively stable across seasons and highlights age groups where vaccination coverage has historically been more challenging.</a:t>
            </a:r>
          </a:p>
          <a:p>
            <a:r>
              <a:rPr lang="en-US"/>
              <a:t>Another notable pattern is that vaccination rates appear lower in more recent seasons compared with earlier seasons across several age groups. While there may be multiple factors influencing this trend, it underscores the importance of ongoing efforts to promote influenza vaccination each season.</a:t>
            </a:r>
          </a:p>
          <a:p>
            <a:r>
              <a:rPr lang="en-US"/>
              <a:t>Overall, this slide highlights both persistent age-related differences in influenza vaccination uptake and changes over time that are important for planning targeted outreach and prevention strategies.”</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10</a:t>
            </a:fld>
            <a:endParaRPr lang="en-US"/>
          </a:p>
        </p:txBody>
      </p:sp>
    </p:spTree>
    <p:extLst>
      <p:ext uri="{BB962C8B-B14F-4D97-AF65-F5344CB8AC3E}">
        <p14:creationId xmlns:p14="http://schemas.microsoft.com/office/powerpoint/2010/main" val="117052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 recent outbreaks and hospitalizations highlight the ongoing impact of vaccine-preventable diseases.</a:t>
            </a:r>
          </a:p>
          <a:p>
            <a:r>
              <a:rPr lang="en-US"/>
              <a:t>Vaccination trends vary by disease and by age group, but we continue to see declines and gaps in coverage within our community.</a:t>
            </a:r>
          </a:p>
          <a:p>
            <a:r>
              <a:rPr lang="en-US"/>
              <a:t>Maintaining high vaccination coverage remains essential to reducing risk at the community level and protecting those who are most vulnerable.”</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11</a:t>
            </a:fld>
            <a:endParaRPr lang="en-US"/>
          </a:p>
        </p:txBody>
      </p:sp>
    </p:spTree>
    <p:extLst>
      <p:ext uri="{BB962C8B-B14F-4D97-AF65-F5344CB8AC3E}">
        <p14:creationId xmlns:p14="http://schemas.microsoft.com/office/powerpoint/2010/main" val="39604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today’s presentation, I’ll focus on three vaccine-preventable diseases: measles, pertussis, and influenza. </a:t>
            </a:r>
          </a:p>
          <a:p>
            <a:r>
              <a:rPr lang="en-US"/>
              <a:t>These three diseases were selected because they’ve each been in the news recently, with outbreaks or increases in hospitalizations reported across the country.</a:t>
            </a:r>
          </a:p>
          <a:p>
            <a:r>
              <a:rPr lang="en-US"/>
              <a:t>They also behave differently when vaccination coverage declines. Measles can re-emerge suddenly in explosive outbreaks, pertussis tends to surge every few years, and influenza returns seasonally.</a:t>
            </a:r>
          </a:p>
          <a:p>
            <a:r>
              <a:rPr lang="en-US"/>
              <a:t>Most importantly, these diseases aren’t abstract. They have real consequences in our communities, leading to hospitalizations, long-term health impacts, and in some cases, death.”</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2</a:t>
            </a:fld>
            <a:endParaRPr lang="en-US"/>
          </a:p>
        </p:txBody>
      </p:sp>
    </p:spTree>
    <p:extLst>
      <p:ext uri="{BB962C8B-B14F-4D97-AF65-F5344CB8AC3E}">
        <p14:creationId xmlns:p14="http://schemas.microsoft.com/office/powerpoint/2010/main" val="211121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a:t>
            </a:r>
            <a:r>
              <a:rPr lang="en-US" baseline="0"/>
              <a:t> want to begin with measles, which has been in the news over the last year.</a:t>
            </a:r>
            <a:endParaRPr lang="en-US"/>
          </a:p>
          <a:p>
            <a:r>
              <a:rPr lang="en-US"/>
              <a:t>“This slide summarizes the measles burden in the United States over the past few years, including total reported cases, hospitalizations, deaths, and vaccination status.</a:t>
            </a:r>
          </a:p>
          <a:p>
            <a:r>
              <a:rPr lang="en-US"/>
              <a:t>What stands out is a sharp increase in reported measles cases in 2025 compared to 2024, rising from 285 cases to more than 2,200 cases nationally. While measles remains relatively rare overall, this increase is important because it shows how quickly cases can rise once transmission occurs.</a:t>
            </a:r>
          </a:p>
          <a:p>
            <a:r>
              <a:rPr lang="en-US"/>
              <a:t>It’s also important to note that these data are based on CDC surveillance and may be incomplete, particularly for the most recent years, as case reporting and classification can lag.</a:t>
            </a:r>
          </a:p>
          <a:p>
            <a:r>
              <a:rPr lang="en-US"/>
              <a:t>Another key point is vaccination status. Across these years, most reported cases occurred among individuals who were unvaccinated or had unknown vaccination status.</a:t>
            </a:r>
          </a:p>
          <a:p>
            <a:r>
              <a:rPr lang="en-US"/>
              <a:t>Finally, there has been recent discussion around measles elimination status. Elimination means that there is no continuous local transmission in the United States for 12 months or longer; however, elimination does not mean the disease is gone. Measles cases can still be imported from other countries, and outbreaks can occur in communities where vaccination coverage is declining. This is why maintaining high vaccination coverage remains critical.”</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3</a:t>
            </a:fld>
            <a:endParaRPr lang="en-US"/>
          </a:p>
        </p:txBody>
      </p:sp>
    </p:spTree>
    <p:extLst>
      <p:ext uri="{BB962C8B-B14F-4D97-AF65-F5344CB8AC3E}">
        <p14:creationId xmlns:p14="http://schemas.microsoft.com/office/powerpoint/2010/main" val="335921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geographic distribution of reported measles cases in the United States in 2025 .</a:t>
            </a:r>
          </a:p>
          <a:p>
            <a:r>
              <a:rPr lang="en-US"/>
              <a:t>During this time, Nevada has reported only two measles cases. However, as shown on the map, there are higher levels of activity in some surrounding states and other regions of the country. This is important context because measles is highly contagious, and cases in nearby areas can increase the risk of importation into our community. For that reason, it’s important that we remain proactive in our surveillance and prevention efforts.</a:t>
            </a:r>
          </a:p>
          <a:p>
            <a:r>
              <a:rPr lang="en-US"/>
              <a:t>In addition to traditional case-based surveillance, measles monitoring has also incorporated wastewater surveillance in some settings. This is important because wastewater surveillance can help identify viral circulation in communities, sometimes before cases are detected through clinical reporting.</a:t>
            </a:r>
          </a:p>
          <a:p>
            <a:r>
              <a:rPr lang="en-US"/>
              <a:t>Together, these approaches help public health agencies better understand where measles may be circulating and support early detection and response, particularly in areas with increased regional activity.”</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4</a:t>
            </a:fld>
            <a:endParaRPr lang="en-US"/>
          </a:p>
        </p:txBody>
      </p:sp>
    </p:spTree>
    <p:extLst>
      <p:ext uri="{BB962C8B-B14F-4D97-AF65-F5344CB8AC3E}">
        <p14:creationId xmlns:p14="http://schemas.microsoft.com/office/powerpoint/2010/main" val="402287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D6B63-B4FF-BD2A-FDB6-6995400A7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CC5F7-56D4-905B-C21C-E83C40738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4E7D7-5B2A-14C8-5DBC-74E2E9FF3BBE}"/>
              </a:ext>
            </a:extLst>
          </p:cNvPr>
          <p:cNvSpPr>
            <a:spLocks noGrp="1"/>
          </p:cNvSpPr>
          <p:nvPr>
            <p:ph type="body" idx="1"/>
          </p:nvPr>
        </p:nvSpPr>
        <p:spPr/>
        <p:txBody>
          <a:bodyPr/>
          <a:lstStyle/>
          <a:p>
            <a:r>
              <a:rPr lang="en-US"/>
              <a:t>“This slide shows confirmed pertussis cases by MMWR year within Clark County, with total cases shown in green and cases among children age one year or younger highlighted in orange.</a:t>
            </a:r>
          </a:p>
          <a:p>
            <a:r>
              <a:rPr lang="en-US"/>
              <a:t>To help interpret the bars, I’ve included an example here for 2013. In that year, there were 57 total confirmed cases, and 14 of those occurred among infants. The orange portion of the bar represents that infant subset within the total.</a:t>
            </a:r>
          </a:p>
          <a:p>
            <a:r>
              <a:rPr lang="en-US"/>
              <a:t>Across the full time period, infants make up a smaller share of cases overall, but they’re an important group to monitor because they’re at higher risk for severe disease. The pattern over time also shows the cyclical nature of pertussis, with periods of higher and lower activity rather than a steady trend.”</a:t>
            </a:r>
          </a:p>
          <a:p>
            <a:endParaRPr lang="en-US"/>
          </a:p>
        </p:txBody>
      </p:sp>
      <p:sp>
        <p:nvSpPr>
          <p:cNvPr id="4" name="Slide Number Placeholder 3">
            <a:extLst>
              <a:ext uri="{FF2B5EF4-FFF2-40B4-BE49-F238E27FC236}">
                <a16:creationId xmlns:a16="http://schemas.microsoft.com/office/drawing/2014/main" id="{FBE6ACCA-58D1-001C-0045-75BD64CB9738}"/>
              </a:ext>
            </a:extLst>
          </p:cNvPr>
          <p:cNvSpPr>
            <a:spLocks noGrp="1"/>
          </p:cNvSpPr>
          <p:nvPr>
            <p:ph type="sldNum" sz="quarter" idx="5"/>
          </p:nvPr>
        </p:nvSpPr>
        <p:spPr/>
        <p:txBody>
          <a:bodyPr/>
          <a:lstStyle/>
          <a:p>
            <a:fld id="{723B3BFB-547E-4354-AD8A-A3E93F8BC278}" type="slidenum">
              <a:rPr lang="en-US" smtClean="0"/>
              <a:t>5</a:t>
            </a:fld>
            <a:endParaRPr lang="en-US"/>
          </a:p>
        </p:txBody>
      </p:sp>
    </p:spTree>
    <p:extLst>
      <p:ext uri="{BB962C8B-B14F-4D97-AF65-F5344CB8AC3E}">
        <p14:creationId xmlns:p14="http://schemas.microsoft.com/office/powerpoint/2010/main" val="380935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7CE20-5EE0-053B-6E36-EBC5FABCD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6DCA8-54F6-A9B7-FEB5-6F1E61043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21D35-0F72-D20B-E0D4-1ECFC51D8D6E}"/>
              </a:ext>
            </a:extLst>
          </p:cNvPr>
          <p:cNvSpPr>
            <a:spLocks noGrp="1"/>
          </p:cNvSpPr>
          <p:nvPr>
            <p:ph type="body" idx="1"/>
          </p:nvPr>
        </p:nvSpPr>
        <p:spPr/>
        <p:txBody>
          <a:bodyPr/>
          <a:lstStyle/>
          <a:p>
            <a:r>
              <a:rPr lang="en-US"/>
              <a:t>“This slide shows weekly influenza-associated hospitalizations by MMWR week within Clark County, based on reported hospitalizations in our surveillance system.</a:t>
            </a:r>
          </a:p>
          <a:p>
            <a:r>
              <a:rPr lang="en-US"/>
              <a:t>Early in the season, hospitalization counts were relatively low and stable through October and into early November. Beginning in late November and early December, we see a steady increase in hospitalizations, followed by a sharp peak in mid-to-late December.</a:t>
            </a:r>
          </a:p>
          <a:p>
            <a:r>
              <a:rPr lang="en-US"/>
              <a:t>This pattern is consistent with what we typically observe during influenza seasons, where hospitalizations tend to rise as transmission increases and seasonal activity intensifies. The subsequent decline toward early January suggests that activity may be beginning to ease, although continued monitoring is important.</a:t>
            </a:r>
          </a:p>
          <a:p>
            <a:r>
              <a:rPr lang="en-US"/>
              <a:t>Overall, this trend highlights the substantial burden influenza can place on the healthcare system during peak season, particularly as hospitalization counts can increase rapidly over a short period of time.”</a:t>
            </a:r>
          </a:p>
          <a:p>
            <a:endParaRPr lang="en-US"/>
          </a:p>
        </p:txBody>
      </p:sp>
      <p:sp>
        <p:nvSpPr>
          <p:cNvPr id="4" name="Slide Number Placeholder 3">
            <a:extLst>
              <a:ext uri="{FF2B5EF4-FFF2-40B4-BE49-F238E27FC236}">
                <a16:creationId xmlns:a16="http://schemas.microsoft.com/office/drawing/2014/main" id="{D8B4F04A-E41D-9477-164F-86D3FF8B77B0}"/>
              </a:ext>
            </a:extLst>
          </p:cNvPr>
          <p:cNvSpPr>
            <a:spLocks noGrp="1"/>
          </p:cNvSpPr>
          <p:nvPr>
            <p:ph type="sldNum" sz="quarter" idx="5"/>
          </p:nvPr>
        </p:nvSpPr>
        <p:spPr/>
        <p:txBody>
          <a:bodyPr/>
          <a:lstStyle/>
          <a:p>
            <a:fld id="{723B3BFB-547E-4354-AD8A-A3E93F8BC278}" type="slidenum">
              <a:rPr lang="en-US" smtClean="0"/>
              <a:t>6</a:t>
            </a:fld>
            <a:endParaRPr lang="en-US"/>
          </a:p>
        </p:txBody>
      </p:sp>
    </p:spTree>
    <p:extLst>
      <p:ext uri="{BB962C8B-B14F-4D97-AF65-F5344CB8AC3E}">
        <p14:creationId xmlns:p14="http://schemas.microsoft.com/office/powerpoint/2010/main" val="240244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each of the diseases we’ve discussed, there are safe and effective vaccines available in our community.</a:t>
            </a:r>
          </a:p>
          <a:p>
            <a:r>
              <a:rPr lang="en-US"/>
              <a:t>Measles is prevented through the MMR vaccine. Pertussis is prevented through the DTaP series in childhood, with Tdap boosters recommended later in life. And influenza is prevented through annual flu vaccination.</a:t>
            </a:r>
          </a:p>
          <a:p>
            <a:r>
              <a:rPr lang="en-US"/>
              <a:t>These vaccines are widely available through healthcare providers, pharmacies, and public health clinics.”</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7</a:t>
            </a:fld>
            <a:endParaRPr lang="en-US"/>
          </a:p>
        </p:txBody>
      </p:sp>
    </p:spTree>
    <p:extLst>
      <p:ext uri="{BB962C8B-B14F-4D97-AF65-F5344CB8AC3E}">
        <p14:creationId xmlns:p14="http://schemas.microsoft.com/office/powerpoint/2010/main" val="270403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focuses on kindergarten students and shows two related measures over three academic years.</a:t>
            </a:r>
          </a:p>
          <a:p>
            <a:r>
              <a:rPr lang="en-US"/>
              <a:t>The chart at the top shows the percentage of kindergarten students who are up to date on measles- and pertussis-containing vaccines. Over this period, we see a gradual decline in the percentage of students who are up to date for both diseases.</a:t>
            </a:r>
          </a:p>
          <a:p>
            <a:r>
              <a:rPr lang="en-US"/>
              <a:t>The chart below shows the percentage of kindergarten students with vaccine exemptions for measles and pertussis over the same time frame. In contrast to the coverage trends, exemption percentages increase over time.</a:t>
            </a:r>
          </a:p>
          <a:p>
            <a:r>
              <a:rPr lang="en-US"/>
              <a:t>Taken together, these two charts highlight an important pattern: as exemption rates rise, the proportion of students who are fully vaccinated declines. This has implications for school-based and community  -based protection, particularly for highly contagious diseases like measles and for infants and others who may be more vulnerable to severe outcomes.”</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8</a:t>
            </a:fld>
            <a:endParaRPr lang="en-US"/>
          </a:p>
        </p:txBody>
      </p:sp>
    </p:spTree>
    <p:extLst>
      <p:ext uri="{BB962C8B-B14F-4D97-AF65-F5344CB8AC3E}">
        <p14:creationId xmlns:p14="http://schemas.microsoft.com/office/powerpoint/2010/main" val="372135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“Continuing with measles vaccinations, this slide shows MMR vaccination coverage among kindergarten students for the 2024–2025 academic year, displayed by ZIP code. Coverage is grouped into ranges to make geographic patterns easier to see.</a:t>
            </a:r>
          </a:p>
          <a:p>
            <a:r>
              <a:rPr lang="en-US"/>
              <a:t>Overall, many areas of the county have coverage at or above 90 percent. However, the map also highlights pockets where coverage is lower, including several ZIP codes below 90 percent and a small number below 80 percent.</a:t>
            </a:r>
          </a:p>
          <a:p>
            <a:r>
              <a:rPr lang="en-US"/>
              <a:t>You’ll also notice some ZIP codes shown in white. These represent areas where coverage data are either not reported or suppressed due to small numbers, rather than indicating zero coverage.</a:t>
            </a:r>
          </a:p>
          <a:p>
            <a:r>
              <a:rPr lang="en-US"/>
              <a:t>These localized areas of lower coverage are important from a public health perspective. Measles is highly contagious, and community immunity typically requires around 95 percent vaccination coverage. Even when overall coverage appears high, pockets below that threshold can increase the risk of outbreaks if the virus is introduced.</a:t>
            </a:r>
          </a:p>
          <a:p>
            <a:r>
              <a:rPr lang="en-US"/>
              <a:t>This map helps us identify where additional outreach, monitoring, or support may be most beneficial to maintain protection for school-aged children and the broader community.”</a:t>
            </a:r>
          </a:p>
          <a:p>
            <a:endParaRPr lang="en-US"/>
          </a:p>
        </p:txBody>
      </p:sp>
      <p:sp>
        <p:nvSpPr>
          <p:cNvPr id="4" name="Slide Number Placeholder 3"/>
          <p:cNvSpPr>
            <a:spLocks noGrp="1"/>
          </p:cNvSpPr>
          <p:nvPr>
            <p:ph type="sldNum" sz="quarter" idx="5"/>
          </p:nvPr>
        </p:nvSpPr>
        <p:spPr/>
        <p:txBody>
          <a:bodyPr/>
          <a:lstStyle/>
          <a:p>
            <a:fld id="{723B3BFB-547E-4354-AD8A-A3E93F8BC278}" type="slidenum">
              <a:rPr lang="en-US" smtClean="0"/>
              <a:t>9</a:t>
            </a:fld>
            <a:endParaRPr lang="en-US"/>
          </a:p>
        </p:txBody>
      </p:sp>
    </p:spTree>
    <p:extLst>
      <p:ext uri="{BB962C8B-B14F-4D97-AF65-F5344CB8AC3E}">
        <p14:creationId xmlns:p14="http://schemas.microsoft.com/office/powerpoint/2010/main" val="151867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EQUIRED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06C216-127A-AC95-B847-A46035D2B9C9}"/>
              </a:ext>
            </a:extLst>
          </p:cNvPr>
          <p:cNvPicPr>
            <a:picLocks noChangeAspect="1"/>
          </p:cNvPicPr>
          <p:nvPr userDrawn="1"/>
        </p:nvPicPr>
        <p:blipFill>
          <a:blip r:embed="rId2"/>
          <a:stretch>
            <a:fillRect/>
          </a:stretch>
        </p:blipFill>
        <p:spPr>
          <a:xfrm>
            <a:off x="10732" y="0"/>
            <a:ext cx="12170535" cy="6858000"/>
          </a:xfrm>
          <a:prstGeom prst="rect">
            <a:avLst/>
          </a:prstGeom>
        </p:spPr>
      </p:pic>
      <p:sp>
        <p:nvSpPr>
          <p:cNvPr id="2" name="Title 1">
            <a:extLst>
              <a:ext uri="{FF2B5EF4-FFF2-40B4-BE49-F238E27FC236}">
                <a16:creationId xmlns:a16="http://schemas.microsoft.com/office/drawing/2014/main" id="{3CFA2E6F-1EAF-EB74-5D9D-5E481050614F}"/>
              </a:ext>
            </a:extLst>
          </p:cNvPr>
          <p:cNvSpPr>
            <a:spLocks noGrp="1"/>
          </p:cNvSpPr>
          <p:nvPr>
            <p:ph type="ctrTitle"/>
          </p:nvPr>
        </p:nvSpPr>
        <p:spPr>
          <a:xfrm>
            <a:off x="371475" y="2657475"/>
            <a:ext cx="10296525" cy="852488"/>
          </a:xfrm>
        </p:spPr>
        <p:txBody>
          <a:bodyPr anchor="b">
            <a:normAutofit/>
          </a:bodyPr>
          <a:lstStyle>
            <a:lvl1pPr algn="l">
              <a:defRPr sz="3200" b="1"/>
            </a:lvl1pPr>
          </a:lstStyle>
          <a:p>
            <a:r>
              <a:rPr lang="en-US"/>
              <a:t>Click to edit Master title style</a:t>
            </a:r>
          </a:p>
        </p:txBody>
      </p:sp>
      <p:sp>
        <p:nvSpPr>
          <p:cNvPr id="3" name="Subtitle 2">
            <a:extLst>
              <a:ext uri="{FF2B5EF4-FFF2-40B4-BE49-F238E27FC236}">
                <a16:creationId xmlns:a16="http://schemas.microsoft.com/office/drawing/2014/main" id="{8A93E653-6D14-FDCB-6E5F-0DE1D380E846}"/>
              </a:ext>
            </a:extLst>
          </p:cNvPr>
          <p:cNvSpPr>
            <a:spLocks noGrp="1"/>
          </p:cNvSpPr>
          <p:nvPr>
            <p:ph type="subTitle" idx="1"/>
          </p:nvPr>
        </p:nvSpPr>
        <p:spPr>
          <a:xfrm>
            <a:off x="371475" y="3602038"/>
            <a:ext cx="10296525" cy="617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4F3C6F-4834-BE96-32BF-2B54D1ECCA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2AA00F-6B44-A3C5-9E2F-465B74069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8A5F6-72A9-6239-D805-E1970040D401}"/>
              </a:ext>
            </a:extLst>
          </p:cNvPr>
          <p:cNvSpPr>
            <a:spLocks noGrp="1"/>
          </p:cNvSpPr>
          <p:nvPr>
            <p:ph type="sldNum" sz="quarter" idx="12"/>
          </p:nvPr>
        </p:nvSpPr>
        <p:spPr/>
        <p:txBody>
          <a:bodyPr/>
          <a:lstStyle/>
          <a:p>
            <a:fld id="{24D932CA-B014-4C96-A70C-9F921C3D54BB}" type="slidenum">
              <a:rPr lang="en-US" smtClean="0"/>
              <a:t>‹#›</a:t>
            </a:fld>
            <a:endParaRPr lang="en-US"/>
          </a:p>
        </p:txBody>
      </p:sp>
      <p:pic>
        <p:nvPicPr>
          <p:cNvPr id="9" name="Picture 8" descr="A close-up of a logo&#10;&#10;Description automatically generated">
            <a:extLst>
              <a:ext uri="{FF2B5EF4-FFF2-40B4-BE49-F238E27FC236}">
                <a16:creationId xmlns:a16="http://schemas.microsoft.com/office/drawing/2014/main" id="{37DD0096-450C-7F9E-9022-4C0D09671AF3}"/>
              </a:ext>
            </a:extLst>
          </p:cNvPr>
          <p:cNvPicPr>
            <a:picLocks noChangeAspect="1"/>
          </p:cNvPicPr>
          <p:nvPr userDrawn="1"/>
        </p:nvPicPr>
        <p:blipFill>
          <a:blip r:embed="rId3"/>
          <a:stretch>
            <a:fillRect/>
          </a:stretch>
        </p:blipFill>
        <p:spPr>
          <a:xfrm>
            <a:off x="99713" y="136525"/>
            <a:ext cx="2848573" cy="1811367"/>
          </a:xfrm>
          <a:prstGeom prst="rect">
            <a:avLst/>
          </a:prstGeom>
        </p:spPr>
      </p:pic>
      <p:cxnSp>
        <p:nvCxnSpPr>
          <p:cNvPr id="11" name="Straight Connector 10">
            <a:extLst>
              <a:ext uri="{FF2B5EF4-FFF2-40B4-BE49-F238E27FC236}">
                <a16:creationId xmlns:a16="http://schemas.microsoft.com/office/drawing/2014/main" id="{0ED5FE56-D27B-6878-7205-CDC47EBD6745}"/>
              </a:ext>
            </a:extLst>
          </p:cNvPr>
          <p:cNvCxnSpPr/>
          <p:nvPr userDrawn="1"/>
        </p:nvCxnSpPr>
        <p:spPr>
          <a:xfrm>
            <a:off x="371475" y="3509963"/>
            <a:ext cx="10296525"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90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 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E2CCF6-9F77-5840-75D8-FD3F84E3627D}"/>
              </a:ext>
            </a:extLst>
          </p:cNvPr>
          <p:cNvPicPr>
            <a:picLocks noChangeAspect="1"/>
          </p:cNvPicPr>
          <p:nvPr userDrawn="1"/>
        </p:nvPicPr>
        <p:blipFill>
          <a:blip r:embed="rId2"/>
          <a:stretch>
            <a:fillRect/>
          </a:stretch>
        </p:blipFill>
        <p:spPr>
          <a:xfrm>
            <a:off x="-1" y="5048251"/>
            <a:ext cx="12220205" cy="1809750"/>
          </a:xfrm>
          <a:prstGeom prst="rect">
            <a:avLst/>
          </a:prstGeom>
        </p:spPr>
      </p:pic>
      <p:sp>
        <p:nvSpPr>
          <p:cNvPr id="3" name="Footer Placeholder 2">
            <a:extLst>
              <a:ext uri="{FF2B5EF4-FFF2-40B4-BE49-F238E27FC236}">
                <a16:creationId xmlns:a16="http://schemas.microsoft.com/office/drawing/2014/main" id="{F31E95A3-058C-EE4E-29C9-D76A810C57E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09477EBA-272E-A163-6FED-080E5B0A5228}"/>
              </a:ext>
            </a:extLst>
          </p:cNvPr>
          <p:cNvSpPr>
            <a:spLocks noGrp="1"/>
          </p:cNvSpPr>
          <p:nvPr>
            <p:ph type="sldNum" sz="quarter" idx="12"/>
          </p:nvPr>
        </p:nvSpPr>
        <p:spPr/>
        <p:txBody>
          <a:bodyPr/>
          <a:lstStyle>
            <a:lvl1pPr>
              <a:defRPr>
                <a:solidFill>
                  <a:schemeClr val="bg1"/>
                </a:solidFill>
              </a:defRPr>
            </a:lvl1pPr>
          </a:lstStyle>
          <a:p>
            <a:fld id="{24D932CA-B014-4C96-A70C-9F921C3D54BB}" type="slidenum">
              <a:rPr lang="en-US" smtClean="0"/>
              <a:pPr/>
              <a:t>‹#›</a:t>
            </a:fld>
            <a:endParaRPr lang="en-US"/>
          </a:p>
        </p:txBody>
      </p:sp>
      <p:sp>
        <p:nvSpPr>
          <p:cNvPr id="8" name="Title 1">
            <a:extLst>
              <a:ext uri="{FF2B5EF4-FFF2-40B4-BE49-F238E27FC236}">
                <a16:creationId xmlns:a16="http://schemas.microsoft.com/office/drawing/2014/main" id="{3E762062-6881-5DC4-008F-481CAFAF02F9}"/>
              </a:ext>
            </a:extLst>
          </p:cNvPr>
          <p:cNvSpPr>
            <a:spLocks noGrp="1"/>
          </p:cNvSpPr>
          <p:nvPr>
            <p:ph type="title"/>
          </p:nvPr>
        </p:nvSpPr>
        <p:spPr>
          <a:xfrm>
            <a:off x="447675" y="365125"/>
            <a:ext cx="11191875" cy="1325563"/>
          </a:xfrm>
        </p:spPr>
        <p:txBody>
          <a:bodyPr/>
          <a:lstStyle/>
          <a:p>
            <a:r>
              <a:rPr lang="en-US"/>
              <a:t>Click to edit Master title style</a:t>
            </a:r>
          </a:p>
        </p:txBody>
      </p:sp>
      <p:pic>
        <p:nvPicPr>
          <p:cNvPr id="10" name="Picture 9" descr="A black and white logo&#10;&#10;Description automatically generated">
            <a:extLst>
              <a:ext uri="{FF2B5EF4-FFF2-40B4-BE49-F238E27FC236}">
                <a16:creationId xmlns:a16="http://schemas.microsoft.com/office/drawing/2014/main" id="{6D6D35C1-D16E-6E1C-06E2-EFD54B4B7E34}"/>
              </a:ext>
            </a:extLst>
          </p:cNvPr>
          <p:cNvPicPr>
            <a:picLocks noChangeAspect="1"/>
          </p:cNvPicPr>
          <p:nvPr userDrawn="1"/>
        </p:nvPicPr>
        <p:blipFill>
          <a:blip r:embed="rId3"/>
          <a:stretch>
            <a:fillRect/>
          </a:stretch>
        </p:blipFill>
        <p:spPr>
          <a:xfrm>
            <a:off x="447675" y="5956301"/>
            <a:ext cx="1113643" cy="652718"/>
          </a:xfrm>
          <a:prstGeom prst="rect">
            <a:avLst/>
          </a:prstGeom>
        </p:spPr>
      </p:pic>
      <p:sp>
        <p:nvSpPr>
          <p:cNvPr id="6" name="Content Placeholder 2">
            <a:extLst>
              <a:ext uri="{FF2B5EF4-FFF2-40B4-BE49-F238E27FC236}">
                <a16:creationId xmlns:a16="http://schemas.microsoft.com/office/drawing/2014/main" id="{54A633B1-800D-9D1A-C68E-466BF3F135BC}"/>
              </a:ext>
            </a:extLst>
          </p:cNvPr>
          <p:cNvSpPr>
            <a:spLocks noGrp="1"/>
          </p:cNvSpPr>
          <p:nvPr>
            <p:ph sz="half" idx="14"/>
          </p:nvPr>
        </p:nvSpPr>
        <p:spPr>
          <a:xfrm>
            <a:off x="6096000" y="1793399"/>
            <a:ext cx="55435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0B9DB44-DC0E-BD6B-C61D-7D204B7728B3}"/>
              </a:ext>
            </a:extLst>
          </p:cNvPr>
          <p:cNvSpPr>
            <a:spLocks noGrp="1"/>
          </p:cNvSpPr>
          <p:nvPr>
            <p:ph sz="half" idx="15"/>
          </p:nvPr>
        </p:nvSpPr>
        <p:spPr>
          <a:xfrm>
            <a:off x="447675" y="1793399"/>
            <a:ext cx="55435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936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 - 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E2CCF6-9F77-5840-75D8-FD3F84E3627D}"/>
              </a:ext>
            </a:extLst>
          </p:cNvPr>
          <p:cNvPicPr>
            <a:picLocks noChangeAspect="1"/>
          </p:cNvPicPr>
          <p:nvPr userDrawn="1"/>
        </p:nvPicPr>
        <p:blipFill>
          <a:blip r:embed="rId2"/>
          <a:stretch>
            <a:fillRect/>
          </a:stretch>
        </p:blipFill>
        <p:spPr>
          <a:xfrm>
            <a:off x="-1" y="5048251"/>
            <a:ext cx="12220205" cy="1809750"/>
          </a:xfrm>
          <a:prstGeom prst="rect">
            <a:avLst/>
          </a:prstGeom>
        </p:spPr>
      </p:pic>
      <p:sp>
        <p:nvSpPr>
          <p:cNvPr id="3" name="Footer Placeholder 2">
            <a:extLst>
              <a:ext uri="{FF2B5EF4-FFF2-40B4-BE49-F238E27FC236}">
                <a16:creationId xmlns:a16="http://schemas.microsoft.com/office/drawing/2014/main" id="{F31E95A3-058C-EE4E-29C9-D76A810C57E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09477EBA-272E-A163-6FED-080E5B0A5228}"/>
              </a:ext>
            </a:extLst>
          </p:cNvPr>
          <p:cNvSpPr>
            <a:spLocks noGrp="1"/>
          </p:cNvSpPr>
          <p:nvPr>
            <p:ph type="sldNum" sz="quarter" idx="12"/>
          </p:nvPr>
        </p:nvSpPr>
        <p:spPr/>
        <p:txBody>
          <a:bodyPr/>
          <a:lstStyle>
            <a:lvl1pPr>
              <a:defRPr>
                <a:solidFill>
                  <a:schemeClr val="bg1"/>
                </a:solidFill>
              </a:defRPr>
            </a:lvl1pPr>
          </a:lstStyle>
          <a:p>
            <a:fld id="{24D932CA-B014-4C96-A70C-9F921C3D54BB}" type="slidenum">
              <a:rPr lang="en-US" smtClean="0"/>
              <a:pPr/>
              <a:t>‹#›</a:t>
            </a:fld>
            <a:endParaRPr lang="en-US"/>
          </a:p>
        </p:txBody>
      </p:sp>
      <p:sp>
        <p:nvSpPr>
          <p:cNvPr id="8" name="Title 1">
            <a:extLst>
              <a:ext uri="{FF2B5EF4-FFF2-40B4-BE49-F238E27FC236}">
                <a16:creationId xmlns:a16="http://schemas.microsoft.com/office/drawing/2014/main" id="{3E762062-6881-5DC4-008F-481CAFAF02F9}"/>
              </a:ext>
            </a:extLst>
          </p:cNvPr>
          <p:cNvSpPr>
            <a:spLocks noGrp="1"/>
          </p:cNvSpPr>
          <p:nvPr>
            <p:ph type="title"/>
          </p:nvPr>
        </p:nvSpPr>
        <p:spPr>
          <a:xfrm>
            <a:off x="447675" y="365125"/>
            <a:ext cx="11191875" cy="1325563"/>
          </a:xfrm>
        </p:spPr>
        <p:txBody>
          <a:bodyPr/>
          <a:lstStyle/>
          <a:p>
            <a:r>
              <a:rPr lang="en-US"/>
              <a:t>Click to edit Master title style</a:t>
            </a:r>
          </a:p>
        </p:txBody>
      </p:sp>
      <p:pic>
        <p:nvPicPr>
          <p:cNvPr id="10" name="Picture 9" descr="A black and white logo&#10;&#10;Description automatically generated">
            <a:extLst>
              <a:ext uri="{FF2B5EF4-FFF2-40B4-BE49-F238E27FC236}">
                <a16:creationId xmlns:a16="http://schemas.microsoft.com/office/drawing/2014/main" id="{6D6D35C1-D16E-6E1C-06E2-EFD54B4B7E34}"/>
              </a:ext>
            </a:extLst>
          </p:cNvPr>
          <p:cNvPicPr>
            <a:picLocks noChangeAspect="1"/>
          </p:cNvPicPr>
          <p:nvPr userDrawn="1"/>
        </p:nvPicPr>
        <p:blipFill>
          <a:blip r:embed="rId3"/>
          <a:stretch>
            <a:fillRect/>
          </a:stretch>
        </p:blipFill>
        <p:spPr>
          <a:xfrm>
            <a:off x="447675" y="5956301"/>
            <a:ext cx="1113643" cy="652718"/>
          </a:xfrm>
          <a:prstGeom prst="rect">
            <a:avLst/>
          </a:prstGeom>
        </p:spPr>
      </p:pic>
      <p:sp>
        <p:nvSpPr>
          <p:cNvPr id="6" name="Text Placeholder 4">
            <a:extLst>
              <a:ext uri="{FF2B5EF4-FFF2-40B4-BE49-F238E27FC236}">
                <a16:creationId xmlns:a16="http://schemas.microsoft.com/office/drawing/2014/main" id="{CD7BA289-A417-F9CB-842A-BE09301A5A24}"/>
              </a:ext>
            </a:extLst>
          </p:cNvPr>
          <p:cNvSpPr>
            <a:spLocks noGrp="1"/>
          </p:cNvSpPr>
          <p:nvPr>
            <p:ph type="body" sz="quarter" idx="3"/>
          </p:nvPr>
        </p:nvSpPr>
        <p:spPr>
          <a:xfrm>
            <a:off x="6121385" y="1690688"/>
            <a:ext cx="552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0407096-BA7F-CF06-1307-7820E748E310}"/>
              </a:ext>
            </a:extLst>
          </p:cNvPr>
          <p:cNvSpPr>
            <a:spLocks noGrp="1"/>
          </p:cNvSpPr>
          <p:nvPr>
            <p:ph sz="quarter" idx="4"/>
          </p:nvPr>
        </p:nvSpPr>
        <p:spPr>
          <a:xfrm>
            <a:off x="6121385" y="2514600"/>
            <a:ext cx="55246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7B89CDBB-FAF9-3238-2DF4-7009E02C096F}"/>
              </a:ext>
            </a:extLst>
          </p:cNvPr>
          <p:cNvSpPr>
            <a:spLocks noGrp="1"/>
          </p:cNvSpPr>
          <p:nvPr>
            <p:ph type="body" sz="quarter" idx="13"/>
          </p:nvPr>
        </p:nvSpPr>
        <p:spPr>
          <a:xfrm>
            <a:off x="454160" y="1681163"/>
            <a:ext cx="552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1F92D005-B7A6-585E-2F23-2CB2F7027865}"/>
              </a:ext>
            </a:extLst>
          </p:cNvPr>
          <p:cNvSpPr>
            <a:spLocks noGrp="1"/>
          </p:cNvSpPr>
          <p:nvPr>
            <p:ph sz="quarter" idx="14"/>
          </p:nvPr>
        </p:nvSpPr>
        <p:spPr>
          <a:xfrm>
            <a:off x="454160" y="2505075"/>
            <a:ext cx="55246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44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 - 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E2CCF6-9F77-5840-75D8-FD3F84E3627D}"/>
              </a:ext>
            </a:extLst>
          </p:cNvPr>
          <p:cNvPicPr>
            <a:picLocks noChangeAspect="1"/>
          </p:cNvPicPr>
          <p:nvPr userDrawn="1"/>
        </p:nvPicPr>
        <p:blipFill>
          <a:blip r:embed="rId2"/>
          <a:stretch>
            <a:fillRect/>
          </a:stretch>
        </p:blipFill>
        <p:spPr>
          <a:xfrm>
            <a:off x="-1" y="5048251"/>
            <a:ext cx="12220205" cy="1809750"/>
          </a:xfrm>
          <a:prstGeom prst="rect">
            <a:avLst/>
          </a:prstGeom>
        </p:spPr>
      </p:pic>
      <p:sp>
        <p:nvSpPr>
          <p:cNvPr id="3" name="Footer Placeholder 2">
            <a:extLst>
              <a:ext uri="{FF2B5EF4-FFF2-40B4-BE49-F238E27FC236}">
                <a16:creationId xmlns:a16="http://schemas.microsoft.com/office/drawing/2014/main" id="{F31E95A3-058C-EE4E-29C9-D76A810C57E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09477EBA-272E-A163-6FED-080E5B0A5228}"/>
              </a:ext>
            </a:extLst>
          </p:cNvPr>
          <p:cNvSpPr>
            <a:spLocks noGrp="1"/>
          </p:cNvSpPr>
          <p:nvPr>
            <p:ph type="sldNum" sz="quarter" idx="12"/>
          </p:nvPr>
        </p:nvSpPr>
        <p:spPr/>
        <p:txBody>
          <a:bodyPr/>
          <a:lstStyle>
            <a:lvl1pPr>
              <a:defRPr>
                <a:solidFill>
                  <a:schemeClr val="bg1"/>
                </a:solidFill>
              </a:defRPr>
            </a:lvl1pPr>
          </a:lstStyle>
          <a:p>
            <a:fld id="{24D932CA-B014-4C96-A70C-9F921C3D54BB}" type="slidenum">
              <a:rPr lang="en-US" smtClean="0"/>
              <a:pPr/>
              <a:t>‹#›</a:t>
            </a:fld>
            <a:endParaRPr lang="en-US"/>
          </a:p>
        </p:txBody>
      </p:sp>
      <p:pic>
        <p:nvPicPr>
          <p:cNvPr id="10" name="Picture 9" descr="A black and white logo&#10;&#10;Description automatically generated">
            <a:extLst>
              <a:ext uri="{FF2B5EF4-FFF2-40B4-BE49-F238E27FC236}">
                <a16:creationId xmlns:a16="http://schemas.microsoft.com/office/drawing/2014/main" id="{6D6D35C1-D16E-6E1C-06E2-EFD54B4B7E34}"/>
              </a:ext>
            </a:extLst>
          </p:cNvPr>
          <p:cNvPicPr>
            <a:picLocks noChangeAspect="1"/>
          </p:cNvPicPr>
          <p:nvPr userDrawn="1"/>
        </p:nvPicPr>
        <p:blipFill>
          <a:blip r:embed="rId3"/>
          <a:stretch>
            <a:fillRect/>
          </a:stretch>
        </p:blipFill>
        <p:spPr>
          <a:xfrm>
            <a:off x="447675" y="5956301"/>
            <a:ext cx="1113643" cy="652718"/>
          </a:xfrm>
          <a:prstGeom prst="rect">
            <a:avLst/>
          </a:prstGeom>
        </p:spPr>
      </p:pic>
      <p:sp>
        <p:nvSpPr>
          <p:cNvPr id="2" name="Title 1">
            <a:extLst>
              <a:ext uri="{FF2B5EF4-FFF2-40B4-BE49-F238E27FC236}">
                <a16:creationId xmlns:a16="http://schemas.microsoft.com/office/drawing/2014/main" id="{E2CEEBCB-488E-B159-8422-18C597A0FD0F}"/>
              </a:ext>
            </a:extLst>
          </p:cNvPr>
          <p:cNvSpPr txBox="1">
            <a:spLocks/>
          </p:cNvSpPr>
          <p:nvPr userDrawn="1"/>
        </p:nvSpPr>
        <p:spPr>
          <a:xfrm>
            <a:off x="447675" y="407987"/>
            <a:ext cx="5372101"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Calibri" panose="020F0502020204030204" pitchFamily="34" charset="0"/>
                <a:ea typeface="+mj-ea"/>
                <a:cs typeface="Calibri" panose="020F050202020403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6548842B-1C84-1FBD-66E6-E4E538D5AE84}"/>
              </a:ext>
            </a:extLst>
          </p:cNvPr>
          <p:cNvSpPr>
            <a:spLocks noGrp="1"/>
          </p:cNvSpPr>
          <p:nvPr>
            <p:ph idx="1"/>
          </p:nvPr>
        </p:nvSpPr>
        <p:spPr>
          <a:xfrm>
            <a:off x="5933873" y="987425"/>
            <a:ext cx="5953328" cy="4968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34A9654-76C4-3391-E2F1-3C88C1217532}"/>
              </a:ext>
            </a:extLst>
          </p:cNvPr>
          <p:cNvSpPr>
            <a:spLocks noGrp="1"/>
          </p:cNvSpPr>
          <p:nvPr>
            <p:ph type="body" sz="half" idx="2"/>
          </p:nvPr>
        </p:nvSpPr>
        <p:spPr>
          <a:xfrm>
            <a:off x="447675" y="2008187"/>
            <a:ext cx="537210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2952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 -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D3DB-2FE9-1EE5-5D2B-0DC3CFB3E140}"/>
              </a:ext>
            </a:extLst>
          </p:cNvPr>
          <p:cNvPicPr>
            <a:picLocks noChangeAspect="1"/>
          </p:cNvPicPr>
          <p:nvPr userDrawn="1"/>
        </p:nvPicPr>
        <p:blipFill>
          <a:blip r:embed="rId2"/>
          <a:srcRect l="-10001" t="1039" r="10001" b="-1039"/>
          <a:stretch/>
        </p:blipFill>
        <p:spPr>
          <a:xfrm>
            <a:off x="-1361605" y="0"/>
            <a:ext cx="13553605" cy="6929252"/>
          </a:xfrm>
          <a:prstGeom prst="rect">
            <a:avLst/>
          </a:prstGeom>
        </p:spPr>
      </p:pic>
      <p:sp>
        <p:nvSpPr>
          <p:cNvPr id="2" name="Title 1">
            <a:extLst>
              <a:ext uri="{FF2B5EF4-FFF2-40B4-BE49-F238E27FC236}">
                <a16:creationId xmlns:a16="http://schemas.microsoft.com/office/drawing/2014/main" id="{55B73C81-4C4F-9588-C777-4787E1C6CE99}"/>
              </a:ext>
            </a:extLst>
          </p:cNvPr>
          <p:cNvSpPr>
            <a:spLocks noGrp="1"/>
          </p:cNvSpPr>
          <p:nvPr>
            <p:ph type="title"/>
          </p:nvPr>
        </p:nvSpPr>
        <p:spPr>
          <a:xfrm>
            <a:off x="1467852" y="365125"/>
            <a:ext cx="9885948" cy="1325563"/>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4E9CE4B2-AE62-65E6-95F8-5A84CB2180EF}"/>
              </a:ext>
            </a:extLst>
          </p:cNvPr>
          <p:cNvCxnSpPr>
            <a:cxnSpLocks/>
          </p:cNvCxnSpPr>
          <p:nvPr userDrawn="1"/>
        </p:nvCxnSpPr>
        <p:spPr>
          <a:xfrm flipH="1">
            <a:off x="2021305" y="-834859"/>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25FC7F-0D65-526E-D825-99DA7DF7124A}"/>
              </a:ext>
            </a:extLst>
          </p:cNvPr>
          <p:cNvSpPr/>
          <p:nvPr userDrawn="1"/>
        </p:nvSpPr>
        <p:spPr>
          <a:xfrm>
            <a:off x="3176337" y="6176963"/>
            <a:ext cx="9015663" cy="36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ue and black text on a black background&#10;&#10;Description automatically generated">
            <a:extLst>
              <a:ext uri="{FF2B5EF4-FFF2-40B4-BE49-F238E27FC236}">
                <a16:creationId xmlns:a16="http://schemas.microsoft.com/office/drawing/2014/main" id="{7519206D-E432-17FA-1EC7-D37368D1C291}"/>
              </a:ext>
            </a:extLst>
          </p:cNvPr>
          <p:cNvPicPr>
            <a:picLocks noChangeAspect="1"/>
          </p:cNvPicPr>
          <p:nvPr userDrawn="1"/>
        </p:nvPicPr>
        <p:blipFill>
          <a:blip r:embed="rId3"/>
          <a:stretch>
            <a:fillRect/>
          </a:stretch>
        </p:blipFill>
        <p:spPr>
          <a:xfrm>
            <a:off x="194709" y="5910800"/>
            <a:ext cx="1072387" cy="628112"/>
          </a:xfrm>
          <a:prstGeom prst="rect">
            <a:avLst/>
          </a:prstGeom>
        </p:spPr>
      </p:pic>
      <p:sp>
        <p:nvSpPr>
          <p:cNvPr id="4" name="Footer Placeholder 3">
            <a:extLst>
              <a:ext uri="{FF2B5EF4-FFF2-40B4-BE49-F238E27FC236}">
                <a16:creationId xmlns:a16="http://schemas.microsoft.com/office/drawing/2014/main" id="{B87D0D92-7E37-A9A0-9BBF-CE2D2D359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00081-0347-0B9B-3A80-9904F7378E1B}"/>
              </a:ext>
            </a:extLst>
          </p:cNvPr>
          <p:cNvSpPr>
            <a:spLocks noGrp="1"/>
          </p:cNvSpPr>
          <p:nvPr>
            <p:ph type="sldNum" sz="quarter" idx="12"/>
          </p:nvPr>
        </p:nvSpPr>
        <p:spPr>
          <a:xfrm>
            <a:off x="8893892" y="6356350"/>
            <a:ext cx="2743200" cy="365125"/>
          </a:xfrm>
        </p:spPr>
        <p:txBody>
          <a:bodyPr/>
          <a:lstStyle/>
          <a:p>
            <a:fld id="{24D932CA-B014-4C96-A70C-9F921C3D54BB}" type="slidenum">
              <a:rPr lang="en-US" smtClean="0"/>
              <a:pPr/>
              <a:t>‹#›</a:t>
            </a:fld>
            <a:endParaRPr lang="en-US"/>
          </a:p>
        </p:txBody>
      </p:sp>
      <p:sp>
        <p:nvSpPr>
          <p:cNvPr id="10" name="Content Placeholder 2">
            <a:extLst>
              <a:ext uri="{FF2B5EF4-FFF2-40B4-BE49-F238E27FC236}">
                <a16:creationId xmlns:a16="http://schemas.microsoft.com/office/drawing/2014/main" id="{6FAFAA4C-0F4B-AC2B-0F24-EECB713B0088}"/>
              </a:ext>
            </a:extLst>
          </p:cNvPr>
          <p:cNvSpPr>
            <a:spLocks noGrp="1"/>
          </p:cNvSpPr>
          <p:nvPr>
            <p:ph idx="1"/>
          </p:nvPr>
        </p:nvSpPr>
        <p:spPr>
          <a:xfrm>
            <a:off x="1467852" y="1825625"/>
            <a:ext cx="101716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67B1D5F-A70E-D144-BBC7-3CF6F51D30E4}"/>
              </a:ext>
            </a:extLst>
          </p:cNvPr>
          <p:cNvCxnSpPr>
            <a:cxnSpLocks/>
          </p:cNvCxnSpPr>
          <p:nvPr userDrawn="1"/>
        </p:nvCxnSpPr>
        <p:spPr>
          <a:xfrm flipH="1">
            <a:off x="1864119" y="6251354"/>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741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 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D3DB-2FE9-1EE5-5D2B-0DC3CFB3E140}"/>
              </a:ext>
            </a:extLst>
          </p:cNvPr>
          <p:cNvPicPr>
            <a:picLocks noChangeAspect="1"/>
          </p:cNvPicPr>
          <p:nvPr userDrawn="1"/>
        </p:nvPicPr>
        <p:blipFill>
          <a:blip r:embed="rId2"/>
          <a:srcRect l="-10001" t="1039" r="10001" b="-1039"/>
          <a:stretch/>
        </p:blipFill>
        <p:spPr>
          <a:xfrm>
            <a:off x="-1361605" y="0"/>
            <a:ext cx="13553605" cy="6929252"/>
          </a:xfrm>
          <a:prstGeom prst="rect">
            <a:avLst/>
          </a:prstGeom>
        </p:spPr>
      </p:pic>
      <p:cxnSp>
        <p:nvCxnSpPr>
          <p:cNvPr id="9" name="Straight Connector 8">
            <a:extLst>
              <a:ext uri="{FF2B5EF4-FFF2-40B4-BE49-F238E27FC236}">
                <a16:creationId xmlns:a16="http://schemas.microsoft.com/office/drawing/2014/main" id="{4E9CE4B2-AE62-65E6-95F8-5A84CB2180EF}"/>
              </a:ext>
            </a:extLst>
          </p:cNvPr>
          <p:cNvCxnSpPr>
            <a:cxnSpLocks/>
          </p:cNvCxnSpPr>
          <p:nvPr userDrawn="1"/>
        </p:nvCxnSpPr>
        <p:spPr>
          <a:xfrm flipH="1">
            <a:off x="2021305" y="-834859"/>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25FC7F-0D65-526E-D825-99DA7DF7124A}"/>
              </a:ext>
            </a:extLst>
          </p:cNvPr>
          <p:cNvSpPr/>
          <p:nvPr userDrawn="1"/>
        </p:nvSpPr>
        <p:spPr>
          <a:xfrm>
            <a:off x="3176337" y="6176963"/>
            <a:ext cx="9015663" cy="36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ue and black text on a black background&#10;&#10;Description automatically generated">
            <a:extLst>
              <a:ext uri="{FF2B5EF4-FFF2-40B4-BE49-F238E27FC236}">
                <a16:creationId xmlns:a16="http://schemas.microsoft.com/office/drawing/2014/main" id="{7519206D-E432-17FA-1EC7-D37368D1C291}"/>
              </a:ext>
            </a:extLst>
          </p:cNvPr>
          <p:cNvPicPr>
            <a:picLocks noChangeAspect="1"/>
          </p:cNvPicPr>
          <p:nvPr userDrawn="1"/>
        </p:nvPicPr>
        <p:blipFill>
          <a:blip r:embed="rId3"/>
          <a:stretch>
            <a:fillRect/>
          </a:stretch>
        </p:blipFill>
        <p:spPr>
          <a:xfrm>
            <a:off x="194709" y="5910800"/>
            <a:ext cx="1072387" cy="628112"/>
          </a:xfrm>
          <a:prstGeom prst="rect">
            <a:avLst/>
          </a:prstGeom>
        </p:spPr>
      </p:pic>
      <p:sp>
        <p:nvSpPr>
          <p:cNvPr id="4" name="Footer Placeholder 3">
            <a:extLst>
              <a:ext uri="{FF2B5EF4-FFF2-40B4-BE49-F238E27FC236}">
                <a16:creationId xmlns:a16="http://schemas.microsoft.com/office/drawing/2014/main" id="{B87D0D92-7E37-A9A0-9BBF-CE2D2D359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00081-0347-0B9B-3A80-9904F7378E1B}"/>
              </a:ext>
            </a:extLst>
          </p:cNvPr>
          <p:cNvSpPr>
            <a:spLocks noGrp="1"/>
          </p:cNvSpPr>
          <p:nvPr>
            <p:ph type="sldNum" sz="quarter" idx="12"/>
          </p:nvPr>
        </p:nvSpPr>
        <p:spPr>
          <a:xfrm>
            <a:off x="8893892" y="6356350"/>
            <a:ext cx="2743200" cy="365125"/>
          </a:xfrm>
        </p:spPr>
        <p:txBody>
          <a:bodyPr/>
          <a:lstStyle/>
          <a:p>
            <a:fld id="{24D932CA-B014-4C96-A70C-9F921C3D54BB}" type="slidenum">
              <a:rPr lang="en-US" smtClean="0"/>
              <a:pPr/>
              <a:t>‹#›</a:t>
            </a:fld>
            <a:endParaRPr lang="en-US"/>
          </a:p>
        </p:txBody>
      </p:sp>
      <p:cxnSp>
        <p:nvCxnSpPr>
          <p:cNvPr id="6" name="Straight Connector 5">
            <a:extLst>
              <a:ext uri="{FF2B5EF4-FFF2-40B4-BE49-F238E27FC236}">
                <a16:creationId xmlns:a16="http://schemas.microsoft.com/office/drawing/2014/main" id="{C67B1D5F-A70E-D144-BBC7-3CF6F51D30E4}"/>
              </a:ext>
            </a:extLst>
          </p:cNvPr>
          <p:cNvCxnSpPr>
            <a:cxnSpLocks/>
          </p:cNvCxnSpPr>
          <p:nvPr userDrawn="1"/>
        </p:nvCxnSpPr>
        <p:spPr>
          <a:xfrm flipH="1">
            <a:off x="1864119" y="6251354"/>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8D128E4-F05F-5E76-DE42-5EFCBFD8C27D}"/>
              </a:ext>
            </a:extLst>
          </p:cNvPr>
          <p:cNvSpPr>
            <a:spLocks noGrp="1"/>
          </p:cNvSpPr>
          <p:nvPr>
            <p:ph type="title"/>
          </p:nvPr>
        </p:nvSpPr>
        <p:spPr>
          <a:xfrm>
            <a:off x="1585452" y="365125"/>
            <a:ext cx="10092198"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46896AB2-CBDB-6D1B-570F-2B30690911A3}"/>
              </a:ext>
            </a:extLst>
          </p:cNvPr>
          <p:cNvSpPr>
            <a:spLocks noGrp="1"/>
          </p:cNvSpPr>
          <p:nvPr>
            <p:ph sz="half" idx="1"/>
          </p:nvPr>
        </p:nvSpPr>
        <p:spPr>
          <a:xfrm>
            <a:off x="1597945" y="1825624"/>
            <a:ext cx="49796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3C7AF214-F98A-4CFE-280C-DB4F8D5414BF}"/>
              </a:ext>
            </a:extLst>
          </p:cNvPr>
          <p:cNvSpPr>
            <a:spLocks noGrp="1"/>
          </p:cNvSpPr>
          <p:nvPr>
            <p:ph sz="half" idx="2"/>
          </p:nvPr>
        </p:nvSpPr>
        <p:spPr>
          <a:xfrm>
            <a:off x="6698014" y="1825624"/>
            <a:ext cx="49796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9AEB836A-1381-D4E5-E403-727A91784B2B}"/>
              </a:ext>
            </a:extLst>
          </p:cNvPr>
          <p:cNvCxnSpPr>
            <a:cxnSpLocks/>
          </p:cNvCxnSpPr>
          <p:nvPr userDrawn="1"/>
        </p:nvCxnSpPr>
        <p:spPr>
          <a:xfrm>
            <a:off x="1594015" y="1437731"/>
            <a:ext cx="9967133" cy="0"/>
          </a:xfrm>
          <a:prstGeom prst="line">
            <a:avLst/>
          </a:prstGeom>
          <a:ln w="34925">
            <a:solidFill>
              <a:srgbClr val="CFDE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4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 - 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D3DB-2FE9-1EE5-5D2B-0DC3CFB3E140}"/>
              </a:ext>
            </a:extLst>
          </p:cNvPr>
          <p:cNvPicPr>
            <a:picLocks noChangeAspect="1"/>
          </p:cNvPicPr>
          <p:nvPr userDrawn="1"/>
        </p:nvPicPr>
        <p:blipFill>
          <a:blip r:embed="rId2"/>
          <a:srcRect l="-10001" t="1039" r="10001" b="-1039"/>
          <a:stretch/>
        </p:blipFill>
        <p:spPr>
          <a:xfrm>
            <a:off x="-1361605" y="0"/>
            <a:ext cx="13553605" cy="6929252"/>
          </a:xfrm>
          <a:prstGeom prst="rect">
            <a:avLst/>
          </a:prstGeom>
        </p:spPr>
      </p:pic>
      <p:cxnSp>
        <p:nvCxnSpPr>
          <p:cNvPr id="9" name="Straight Connector 8">
            <a:extLst>
              <a:ext uri="{FF2B5EF4-FFF2-40B4-BE49-F238E27FC236}">
                <a16:creationId xmlns:a16="http://schemas.microsoft.com/office/drawing/2014/main" id="{4E9CE4B2-AE62-65E6-95F8-5A84CB2180EF}"/>
              </a:ext>
            </a:extLst>
          </p:cNvPr>
          <p:cNvCxnSpPr>
            <a:cxnSpLocks/>
          </p:cNvCxnSpPr>
          <p:nvPr userDrawn="1"/>
        </p:nvCxnSpPr>
        <p:spPr>
          <a:xfrm flipH="1">
            <a:off x="2021305" y="-834859"/>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25FC7F-0D65-526E-D825-99DA7DF7124A}"/>
              </a:ext>
            </a:extLst>
          </p:cNvPr>
          <p:cNvSpPr/>
          <p:nvPr userDrawn="1"/>
        </p:nvSpPr>
        <p:spPr>
          <a:xfrm>
            <a:off x="3176337" y="6176963"/>
            <a:ext cx="9015663" cy="36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ue and black text on a black background&#10;&#10;Description automatically generated">
            <a:extLst>
              <a:ext uri="{FF2B5EF4-FFF2-40B4-BE49-F238E27FC236}">
                <a16:creationId xmlns:a16="http://schemas.microsoft.com/office/drawing/2014/main" id="{7519206D-E432-17FA-1EC7-D37368D1C291}"/>
              </a:ext>
            </a:extLst>
          </p:cNvPr>
          <p:cNvPicPr>
            <a:picLocks noChangeAspect="1"/>
          </p:cNvPicPr>
          <p:nvPr userDrawn="1"/>
        </p:nvPicPr>
        <p:blipFill>
          <a:blip r:embed="rId3"/>
          <a:stretch>
            <a:fillRect/>
          </a:stretch>
        </p:blipFill>
        <p:spPr>
          <a:xfrm>
            <a:off x="194709" y="5910800"/>
            <a:ext cx="1072387" cy="628112"/>
          </a:xfrm>
          <a:prstGeom prst="rect">
            <a:avLst/>
          </a:prstGeom>
        </p:spPr>
      </p:pic>
      <p:sp>
        <p:nvSpPr>
          <p:cNvPr id="4" name="Footer Placeholder 3">
            <a:extLst>
              <a:ext uri="{FF2B5EF4-FFF2-40B4-BE49-F238E27FC236}">
                <a16:creationId xmlns:a16="http://schemas.microsoft.com/office/drawing/2014/main" id="{B87D0D92-7E37-A9A0-9BBF-CE2D2D359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00081-0347-0B9B-3A80-9904F7378E1B}"/>
              </a:ext>
            </a:extLst>
          </p:cNvPr>
          <p:cNvSpPr>
            <a:spLocks noGrp="1"/>
          </p:cNvSpPr>
          <p:nvPr>
            <p:ph type="sldNum" sz="quarter" idx="12"/>
          </p:nvPr>
        </p:nvSpPr>
        <p:spPr>
          <a:xfrm>
            <a:off x="8893892" y="6356350"/>
            <a:ext cx="2743200" cy="365125"/>
          </a:xfrm>
        </p:spPr>
        <p:txBody>
          <a:bodyPr/>
          <a:lstStyle/>
          <a:p>
            <a:fld id="{24D932CA-B014-4C96-A70C-9F921C3D54BB}" type="slidenum">
              <a:rPr lang="en-US" smtClean="0"/>
              <a:pPr/>
              <a:t>‹#›</a:t>
            </a:fld>
            <a:endParaRPr lang="en-US"/>
          </a:p>
        </p:txBody>
      </p:sp>
      <p:cxnSp>
        <p:nvCxnSpPr>
          <p:cNvPr id="6" name="Straight Connector 5">
            <a:extLst>
              <a:ext uri="{FF2B5EF4-FFF2-40B4-BE49-F238E27FC236}">
                <a16:creationId xmlns:a16="http://schemas.microsoft.com/office/drawing/2014/main" id="{C67B1D5F-A70E-D144-BBC7-3CF6F51D30E4}"/>
              </a:ext>
            </a:extLst>
          </p:cNvPr>
          <p:cNvCxnSpPr>
            <a:cxnSpLocks/>
          </p:cNvCxnSpPr>
          <p:nvPr userDrawn="1"/>
        </p:nvCxnSpPr>
        <p:spPr>
          <a:xfrm flipH="1">
            <a:off x="1864119" y="6251354"/>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D4D6565-230D-2FDE-34FB-57E9C03B1964}"/>
              </a:ext>
            </a:extLst>
          </p:cNvPr>
          <p:cNvSpPr>
            <a:spLocks noGrp="1"/>
          </p:cNvSpPr>
          <p:nvPr>
            <p:ph type="title"/>
          </p:nvPr>
        </p:nvSpPr>
        <p:spPr>
          <a:xfrm>
            <a:off x="1688690" y="365125"/>
            <a:ext cx="10081117" cy="1325563"/>
          </a:xfrm>
        </p:spPr>
        <p:txBody>
          <a:bodyPr/>
          <a:lstStyle/>
          <a:p>
            <a:r>
              <a:rPr lang="en-US"/>
              <a:t>Click to edit Master title style</a:t>
            </a:r>
          </a:p>
        </p:txBody>
      </p:sp>
      <p:sp>
        <p:nvSpPr>
          <p:cNvPr id="8" name="Text Placeholder 2">
            <a:extLst>
              <a:ext uri="{FF2B5EF4-FFF2-40B4-BE49-F238E27FC236}">
                <a16:creationId xmlns:a16="http://schemas.microsoft.com/office/drawing/2014/main" id="{3ACC22E4-1FF5-C451-6720-A86BFD34359D}"/>
              </a:ext>
            </a:extLst>
          </p:cNvPr>
          <p:cNvSpPr>
            <a:spLocks noGrp="1"/>
          </p:cNvSpPr>
          <p:nvPr>
            <p:ph type="body" idx="1"/>
          </p:nvPr>
        </p:nvSpPr>
        <p:spPr>
          <a:xfrm>
            <a:off x="1688690" y="1681163"/>
            <a:ext cx="48717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C58BBC5A-27F6-A68E-49EB-4626A501B4A6}"/>
              </a:ext>
            </a:extLst>
          </p:cNvPr>
          <p:cNvSpPr>
            <a:spLocks noGrp="1"/>
          </p:cNvSpPr>
          <p:nvPr>
            <p:ph sz="half" idx="2"/>
          </p:nvPr>
        </p:nvSpPr>
        <p:spPr>
          <a:xfrm>
            <a:off x="1688690" y="2505075"/>
            <a:ext cx="48717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06BA823-9B63-E241-8DB2-89B8AABE25B5}"/>
              </a:ext>
            </a:extLst>
          </p:cNvPr>
          <p:cNvSpPr>
            <a:spLocks noGrp="1"/>
          </p:cNvSpPr>
          <p:nvPr>
            <p:ph type="body" sz="quarter" idx="3"/>
          </p:nvPr>
        </p:nvSpPr>
        <p:spPr>
          <a:xfrm>
            <a:off x="6874023" y="1681163"/>
            <a:ext cx="48957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3149C0C1-4431-8920-DA37-9BE786ADAADE}"/>
              </a:ext>
            </a:extLst>
          </p:cNvPr>
          <p:cNvSpPr>
            <a:spLocks noGrp="1"/>
          </p:cNvSpPr>
          <p:nvPr>
            <p:ph sz="quarter" idx="4"/>
          </p:nvPr>
        </p:nvSpPr>
        <p:spPr>
          <a:xfrm>
            <a:off x="6874023" y="2505075"/>
            <a:ext cx="48957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0772F6EC-B2AC-50C2-8641-0A938A7A4580}"/>
              </a:ext>
            </a:extLst>
          </p:cNvPr>
          <p:cNvCxnSpPr>
            <a:cxnSpLocks/>
          </p:cNvCxnSpPr>
          <p:nvPr userDrawn="1"/>
        </p:nvCxnSpPr>
        <p:spPr>
          <a:xfrm>
            <a:off x="1771038" y="1437731"/>
            <a:ext cx="9790110" cy="0"/>
          </a:xfrm>
          <a:prstGeom prst="line">
            <a:avLst/>
          </a:prstGeom>
          <a:ln w="34925">
            <a:solidFill>
              <a:srgbClr val="CFDE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532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 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D3DB-2FE9-1EE5-5D2B-0DC3CFB3E140}"/>
              </a:ext>
            </a:extLst>
          </p:cNvPr>
          <p:cNvPicPr>
            <a:picLocks noChangeAspect="1"/>
          </p:cNvPicPr>
          <p:nvPr userDrawn="1"/>
        </p:nvPicPr>
        <p:blipFill>
          <a:blip r:embed="rId2"/>
          <a:srcRect l="-10001" t="1039" r="10001" b="-1039"/>
          <a:stretch/>
        </p:blipFill>
        <p:spPr>
          <a:xfrm>
            <a:off x="-1361605" y="0"/>
            <a:ext cx="13553605" cy="6929252"/>
          </a:xfrm>
          <a:prstGeom prst="rect">
            <a:avLst/>
          </a:prstGeom>
        </p:spPr>
      </p:pic>
      <p:cxnSp>
        <p:nvCxnSpPr>
          <p:cNvPr id="9" name="Straight Connector 8">
            <a:extLst>
              <a:ext uri="{FF2B5EF4-FFF2-40B4-BE49-F238E27FC236}">
                <a16:creationId xmlns:a16="http://schemas.microsoft.com/office/drawing/2014/main" id="{4E9CE4B2-AE62-65E6-95F8-5A84CB2180EF}"/>
              </a:ext>
            </a:extLst>
          </p:cNvPr>
          <p:cNvCxnSpPr>
            <a:cxnSpLocks/>
          </p:cNvCxnSpPr>
          <p:nvPr userDrawn="1"/>
        </p:nvCxnSpPr>
        <p:spPr>
          <a:xfrm flipH="1">
            <a:off x="2021305" y="-834859"/>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25FC7F-0D65-526E-D825-99DA7DF7124A}"/>
              </a:ext>
            </a:extLst>
          </p:cNvPr>
          <p:cNvSpPr/>
          <p:nvPr userDrawn="1"/>
        </p:nvSpPr>
        <p:spPr>
          <a:xfrm>
            <a:off x="3176337" y="6176963"/>
            <a:ext cx="9015663" cy="36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ue and black text on a black background&#10;&#10;Description automatically generated">
            <a:extLst>
              <a:ext uri="{FF2B5EF4-FFF2-40B4-BE49-F238E27FC236}">
                <a16:creationId xmlns:a16="http://schemas.microsoft.com/office/drawing/2014/main" id="{7519206D-E432-17FA-1EC7-D37368D1C291}"/>
              </a:ext>
            </a:extLst>
          </p:cNvPr>
          <p:cNvPicPr>
            <a:picLocks noChangeAspect="1"/>
          </p:cNvPicPr>
          <p:nvPr userDrawn="1"/>
        </p:nvPicPr>
        <p:blipFill>
          <a:blip r:embed="rId3"/>
          <a:stretch>
            <a:fillRect/>
          </a:stretch>
        </p:blipFill>
        <p:spPr>
          <a:xfrm>
            <a:off x="194709" y="5910800"/>
            <a:ext cx="1072387" cy="628112"/>
          </a:xfrm>
          <a:prstGeom prst="rect">
            <a:avLst/>
          </a:prstGeom>
        </p:spPr>
      </p:pic>
      <p:sp>
        <p:nvSpPr>
          <p:cNvPr id="4" name="Footer Placeholder 3">
            <a:extLst>
              <a:ext uri="{FF2B5EF4-FFF2-40B4-BE49-F238E27FC236}">
                <a16:creationId xmlns:a16="http://schemas.microsoft.com/office/drawing/2014/main" id="{B87D0D92-7E37-A9A0-9BBF-CE2D2D359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00081-0347-0B9B-3A80-9904F7378E1B}"/>
              </a:ext>
            </a:extLst>
          </p:cNvPr>
          <p:cNvSpPr>
            <a:spLocks noGrp="1"/>
          </p:cNvSpPr>
          <p:nvPr>
            <p:ph type="sldNum" sz="quarter" idx="12"/>
          </p:nvPr>
        </p:nvSpPr>
        <p:spPr>
          <a:xfrm>
            <a:off x="8893892" y="6356350"/>
            <a:ext cx="2743200" cy="365125"/>
          </a:xfrm>
        </p:spPr>
        <p:txBody>
          <a:bodyPr/>
          <a:lstStyle/>
          <a:p>
            <a:fld id="{24D932CA-B014-4C96-A70C-9F921C3D54BB}" type="slidenum">
              <a:rPr lang="en-US" smtClean="0"/>
              <a:pPr/>
              <a:t>‹#›</a:t>
            </a:fld>
            <a:endParaRPr lang="en-US"/>
          </a:p>
        </p:txBody>
      </p:sp>
      <p:cxnSp>
        <p:nvCxnSpPr>
          <p:cNvPr id="6" name="Straight Connector 5">
            <a:extLst>
              <a:ext uri="{FF2B5EF4-FFF2-40B4-BE49-F238E27FC236}">
                <a16:creationId xmlns:a16="http://schemas.microsoft.com/office/drawing/2014/main" id="{C67B1D5F-A70E-D144-BBC7-3CF6F51D30E4}"/>
              </a:ext>
            </a:extLst>
          </p:cNvPr>
          <p:cNvCxnSpPr>
            <a:cxnSpLocks/>
          </p:cNvCxnSpPr>
          <p:nvPr userDrawn="1"/>
        </p:nvCxnSpPr>
        <p:spPr>
          <a:xfrm flipH="1">
            <a:off x="1864119" y="6251354"/>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404F988-4DBF-6F37-F88E-5E4D1F4F6E9F}"/>
              </a:ext>
            </a:extLst>
          </p:cNvPr>
          <p:cNvSpPr>
            <a:spLocks noGrp="1"/>
          </p:cNvSpPr>
          <p:nvPr>
            <p:ph type="title"/>
          </p:nvPr>
        </p:nvSpPr>
        <p:spPr>
          <a:xfrm>
            <a:off x="1864119" y="499012"/>
            <a:ext cx="4112930" cy="1600200"/>
          </a:xfrm>
        </p:spPr>
        <p:txBody>
          <a:bodyPr anchor="b"/>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EB173BC6-0C8F-256E-A838-1A9B54C76799}"/>
              </a:ext>
            </a:extLst>
          </p:cNvPr>
          <p:cNvSpPr>
            <a:spLocks noGrp="1"/>
          </p:cNvSpPr>
          <p:nvPr>
            <p:ph idx="1"/>
          </p:nvPr>
        </p:nvSpPr>
        <p:spPr>
          <a:xfrm>
            <a:off x="6268243" y="987425"/>
            <a:ext cx="5618958" cy="4968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B7D7ED51-8C2E-2B7A-DDDC-517D72FFD4E5}"/>
              </a:ext>
            </a:extLst>
          </p:cNvPr>
          <p:cNvSpPr>
            <a:spLocks noGrp="1"/>
          </p:cNvSpPr>
          <p:nvPr>
            <p:ph type="body" sz="half" idx="2"/>
          </p:nvPr>
        </p:nvSpPr>
        <p:spPr>
          <a:xfrm>
            <a:off x="1864119" y="2099212"/>
            <a:ext cx="41129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098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76D2EA4-CBD7-9A1D-3CC1-EBFDCCF66681}"/>
              </a:ext>
            </a:extLst>
          </p:cNvPr>
          <p:cNvSpPr>
            <a:spLocks noGrp="1"/>
          </p:cNvSpPr>
          <p:nvPr>
            <p:ph type="sldNum" sz="quarter" idx="12"/>
          </p:nvPr>
        </p:nvSpPr>
        <p:spPr/>
        <p:txBody>
          <a:bodyPr/>
          <a:lstStyle/>
          <a:p>
            <a:fld id="{24D932CA-B014-4C96-A70C-9F921C3D54BB}" type="slidenum">
              <a:rPr lang="en-US" smtClean="0"/>
              <a:t>‹#›</a:t>
            </a:fld>
            <a:endParaRPr lang="en-US"/>
          </a:p>
        </p:txBody>
      </p:sp>
      <p:pic>
        <p:nvPicPr>
          <p:cNvPr id="7" name="Picture 6" descr="Blue and black text on a black background&#10;&#10;Description automatically generated">
            <a:extLst>
              <a:ext uri="{FF2B5EF4-FFF2-40B4-BE49-F238E27FC236}">
                <a16:creationId xmlns:a16="http://schemas.microsoft.com/office/drawing/2014/main" id="{05AC0459-47FF-8D2A-AF10-3C9D98F53B80}"/>
              </a:ext>
            </a:extLst>
          </p:cNvPr>
          <p:cNvPicPr>
            <a:picLocks noChangeAspect="1"/>
          </p:cNvPicPr>
          <p:nvPr userDrawn="1"/>
        </p:nvPicPr>
        <p:blipFill>
          <a:blip r:embed="rId2"/>
          <a:stretch>
            <a:fillRect/>
          </a:stretch>
        </p:blipFill>
        <p:spPr>
          <a:xfrm>
            <a:off x="311286" y="6093363"/>
            <a:ext cx="1072387" cy="628112"/>
          </a:xfrm>
          <a:prstGeom prst="rect">
            <a:avLst/>
          </a:prstGeom>
        </p:spPr>
      </p:pic>
    </p:spTree>
    <p:extLst>
      <p:ext uri="{BB962C8B-B14F-4D97-AF65-F5344CB8AC3E}">
        <p14:creationId xmlns:p14="http://schemas.microsoft.com/office/powerpoint/2010/main" val="499407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2CFF68-E65A-CAC4-452A-78BBCF9A872A}"/>
              </a:ext>
            </a:extLst>
          </p:cNvPr>
          <p:cNvPicPr>
            <a:picLocks noChangeAspect="1"/>
          </p:cNvPicPr>
          <p:nvPr userDrawn="1"/>
        </p:nvPicPr>
        <p:blipFill>
          <a:blip r:embed="rId2"/>
          <a:srcRect l="72418"/>
          <a:stretch/>
        </p:blipFill>
        <p:spPr>
          <a:xfrm>
            <a:off x="10904706" y="0"/>
            <a:ext cx="1287294" cy="6858000"/>
          </a:xfrm>
          <a:prstGeom prst="rect">
            <a:avLst/>
          </a:prstGeom>
        </p:spPr>
      </p:pic>
      <p:sp>
        <p:nvSpPr>
          <p:cNvPr id="2" name="Title 1">
            <a:extLst>
              <a:ext uri="{FF2B5EF4-FFF2-40B4-BE49-F238E27FC236}">
                <a16:creationId xmlns:a16="http://schemas.microsoft.com/office/drawing/2014/main" id="{A202F20D-7F27-3731-9425-F71EFD1B500F}"/>
              </a:ext>
            </a:extLst>
          </p:cNvPr>
          <p:cNvSpPr>
            <a:spLocks noGrp="1"/>
          </p:cNvSpPr>
          <p:nvPr>
            <p:ph type="title" hasCustomPrompt="1"/>
          </p:nvPr>
        </p:nvSpPr>
        <p:spPr>
          <a:xfrm>
            <a:off x="311286" y="457200"/>
            <a:ext cx="10496144" cy="632298"/>
          </a:xfrm>
        </p:spPr>
        <p:txBody>
          <a:bodyPr anchor="b"/>
          <a:lstStyle>
            <a:lvl1pPr>
              <a:defRPr sz="3200"/>
            </a:lvl1pPr>
          </a:lstStyle>
          <a:p>
            <a:r>
              <a:rPr lang="en-US"/>
              <a:t>Click to edit references/resources/sources heading</a:t>
            </a:r>
          </a:p>
        </p:txBody>
      </p:sp>
      <p:sp>
        <p:nvSpPr>
          <p:cNvPr id="4" name="Text Placeholder 3">
            <a:extLst>
              <a:ext uri="{FF2B5EF4-FFF2-40B4-BE49-F238E27FC236}">
                <a16:creationId xmlns:a16="http://schemas.microsoft.com/office/drawing/2014/main" id="{D9E3E17D-11B4-D785-1317-A7C3F9BE67F1}"/>
              </a:ext>
            </a:extLst>
          </p:cNvPr>
          <p:cNvSpPr>
            <a:spLocks noGrp="1"/>
          </p:cNvSpPr>
          <p:nvPr>
            <p:ph type="body" sz="half" idx="2"/>
          </p:nvPr>
        </p:nvSpPr>
        <p:spPr>
          <a:xfrm>
            <a:off x="311286" y="1295399"/>
            <a:ext cx="10496144" cy="4797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0CAB09-E69D-7CA6-646E-6AC5913B3633}"/>
              </a:ext>
            </a:extLst>
          </p:cNvPr>
          <p:cNvSpPr>
            <a:spLocks noGrp="1"/>
          </p:cNvSpPr>
          <p:nvPr>
            <p:ph type="sldNum" sz="quarter" idx="12"/>
          </p:nvPr>
        </p:nvSpPr>
        <p:spPr>
          <a:xfrm>
            <a:off x="8989979" y="6356350"/>
            <a:ext cx="2743200" cy="365125"/>
          </a:xfrm>
        </p:spPr>
        <p:txBody>
          <a:bodyPr/>
          <a:lstStyle>
            <a:lvl1pPr>
              <a:defRPr>
                <a:solidFill>
                  <a:schemeClr val="bg1"/>
                </a:solidFill>
              </a:defRPr>
            </a:lvl1pPr>
          </a:lstStyle>
          <a:p>
            <a:fld id="{24D932CA-B014-4C96-A70C-9F921C3D54BB}" type="slidenum">
              <a:rPr lang="en-US" smtClean="0"/>
              <a:pPr/>
              <a:t>‹#›</a:t>
            </a:fld>
            <a:endParaRPr lang="en-US"/>
          </a:p>
        </p:txBody>
      </p:sp>
      <p:pic>
        <p:nvPicPr>
          <p:cNvPr id="17" name="Picture 16" descr="Blue and black text on a black background&#10;&#10;Description automatically generated">
            <a:extLst>
              <a:ext uri="{FF2B5EF4-FFF2-40B4-BE49-F238E27FC236}">
                <a16:creationId xmlns:a16="http://schemas.microsoft.com/office/drawing/2014/main" id="{BA4BA938-339C-3E7B-46F9-A049112135D2}"/>
              </a:ext>
            </a:extLst>
          </p:cNvPr>
          <p:cNvPicPr>
            <a:picLocks noChangeAspect="1"/>
          </p:cNvPicPr>
          <p:nvPr userDrawn="1"/>
        </p:nvPicPr>
        <p:blipFill>
          <a:blip r:embed="rId3"/>
          <a:stretch>
            <a:fillRect/>
          </a:stretch>
        </p:blipFill>
        <p:spPr>
          <a:xfrm>
            <a:off x="311286" y="6093363"/>
            <a:ext cx="1072387" cy="628112"/>
          </a:xfrm>
          <a:prstGeom prst="rect">
            <a:avLst/>
          </a:prstGeom>
        </p:spPr>
      </p:pic>
    </p:spTree>
    <p:extLst>
      <p:ext uri="{BB962C8B-B14F-4D97-AF65-F5344CB8AC3E}">
        <p14:creationId xmlns:p14="http://schemas.microsoft.com/office/powerpoint/2010/main" val="3460489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2CFF68-E65A-CAC4-452A-78BBCF9A872A}"/>
              </a:ext>
            </a:extLst>
          </p:cNvPr>
          <p:cNvPicPr>
            <a:picLocks noChangeAspect="1"/>
          </p:cNvPicPr>
          <p:nvPr userDrawn="1"/>
        </p:nvPicPr>
        <p:blipFill>
          <a:blip r:embed="rId2"/>
          <a:stretch>
            <a:fillRect/>
          </a:stretch>
        </p:blipFill>
        <p:spPr>
          <a:xfrm>
            <a:off x="7524750" y="0"/>
            <a:ext cx="4667250" cy="6858000"/>
          </a:xfrm>
          <a:prstGeom prst="rect">
            <a:avLst/>
          </a:prstGeom>
        </p:spPr>
      </p:pic>
      <p:sp>
        <p:nvSpPr>
          <p:cNvPr id="2" name="Title 1">
            <a:extLst>
              <a:ext uri="{FF2B5EF4-FFF2-40B4-BE49-F238E27FC236}">
                <a16:creationId xmlns:a16="http://schemas.microsoft.com/office/drawing/2014/main" id="{A202F20D-7F27-3731-9425-F71EFD1B500F}"/>
              </a:ext>
            </a:extLst>
          </p:cNvPr>
          <p:cNvSpPr>
            <a:spLocks noGrp="1"/>
          </p:cNvSpPr>
          <p:nvPr>
            <p:ph type="title" hasCustomPrompt="1"/>
          </p:nvPr>
        </p:nvSpPr>
        <p:spPr>
          <a:xfrm>
            <a:off x="311286" y="457200"/>
            <a:ext cx="7140102" cy="632298"/>
          </a:xfrm>
        </p:spPr>
        <p:txBody>
          <a:bodyPr anchor="b"/>
          <a:lstStyle>
            <a:lvl1pPr>
              <a:defRPr sz="3200"/>
            </a:lvl1pPr>
          </a:lstStyle>
          <a:p>
            <a:r>
              <a:rPr lang="en-US"/>
              <a:t>Click to edit acknowledgements / thanks </a:t>
            </a:r>
          </a:p>
        </p:txBody>
      </p:sp>
      <p:sp>
        <p:nvSpPr>
          <p:cNvPr id="4" name="Text Placeholder 3">
            <a:extLst>
              <a:ext uri="{FF2B5EF4-FFF2-40B4-BE49-F238E27FC236}">
                <a16:creationId xmlns:a16="http://schemas.microsoft.com/office/drawing/2014/main" id="{D9E3E17D-11B4-D785-1317-A7C3F9BE67F1}"/>
              </a:ext>
            </a:extLst>
          </p:cNvPr>
          <p:cNvSpPr>
            <a:spLocks noGrp="1"/>
          </p:cNvSpPr>
          <p:nvPr>
            <p:ph type="body" sz="half" idx="2"/>
          </p:nvPr>
        </p:nvSpPr>
        <p:spPr>
          <a:xfrm>
            <a:off x="311286" y="1295400"/>
            <a:ext cx="3492229" cy="47260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0CAB09-E69D-7CA6-646E-6AC5913B3633}"/>
              </a:ext>
            </a:extLst>
          </p:cNvPr>
          <p:cNvSpPr>
            <a:spLocks noGrp="1"/>
          </p:cNvSpPr>
          <p:nvPr>
            <p:ph type="sldNum" sz="quarter" idx="12"/>
          </p:nvPr>
        </p:nvSpPr>
        <p:spPr>
          <a:xfrm>
            <a:off x="8989979" y="6356350"/>
            <a:ext cx="2743200" cy="365125"/>
          </a:xfrm>
        </p:spPr>
        <p:txBody>
          <a:bodyPr/>
          <a:lstStyle>
            <a:lvl1pPr>
              <a:defRPr>
                <a:solidFill>
                  <a:schemeClr val="bg1"/>
                </a:solidFill>
              </a:defRPr>
            </a:lvl1pPr>
          </a:lstStyle>
          <a:p>
            <a:fld id="{24D932CA-B014-4C96-A70C-9F921C3D54BB}" type="slidenum">
              <a:rPr lang="en-US" smtClean="0"/>
              <a:pPr/>
              <a:t>‹#›</a:t>
            </a:fld>
            <a:endParaRPr lang="en-US"/>
          </a:p>
        </p:txBody>
      </p:sp>
      <p:sp>
        <p:nvSpPr>
          <p:cNvPr id="12" name="Text Placeholder 3">
            <a:extLst>
              <a:ext uri="{FF2B5EF4-FFF2-40B4-BE49-F238E27FC236}">
                <a16:creationId xmlns:a16="http://schemas.microsoft.com/office/drawing/2014/main" id="{AD4CE566-3736-0554-2CBD-D735D9CC991B}"/>
              </a:ext>
            </a:extLst>
          </p:cNvPr>
          <p:cNvSpPr>
            <a:spLocks noGrp="1"/>
          </p:cNvSpPr>
          <p:nvPr>
            <p:ph type="body" sz="half" idx="13" hasCustomPrompt="1"/>
          </p:nvPr>
        </p:nvSpPr>
        <p:spPr>
          <a:xfrm>
            <a:off x="7830766" y="1635868"/>
            <a:ext cx="3251267" cy="3811588"/>
          </a:xfrm>
        </p:spPr>
        <p:txBody>
          <a:bodyPr anchor="ct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contact information / presenter names / emails</a:t>
            </a:r>
          </a:p>
        </p:txBody>
      </p:sp>
      <p:sp>
        <p:nvSpPr>
          <p:cNvPr id="15" name="Text Placeholder 3">
            <a:extLst>
              <a:ext uri="{FF2B5EF4-FFF2-40B4-BE49-F238E27FC236}">
                <a16:creationId xmlns:a16="http://schemas.microsoft.com/office/drawing/2014/main" id="{927667F4-905B-E215-E497-5CC8FB8E5979}"/>
              </a:ext>
            </a:extLst>
          </p:cNvPr>
          <p:cNvSpPr>
            <a:spLocks noGrp="1"/>
          </p:cNvSpPr>
          <p:nvPr>
            <p:ph type="body" sz="half" idx="14"/>
          </p:nvPr>
        </p:nvSpPr>
        <p:spPr>
          <a:xfrm>
            <a:off x="3959159" y="1303505"/>
            <a:ext cx="3492229" cy="47260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7" name="Picture 16" descr="Blue and black text on a black background&#10;&#10;Description automatically generated">
            <a:extLst>
              <a:ext uri="{FF2B5EF4-FFF2-40B4-BE49-F238E27FC236}">
                <a16:creationId xmlns:a16="http://schemas.microsoft.com/office/drawing/2014/main" id="{BA4BA938-339C-3E7B-46F9-A049112135D2}"/>
              </a:ext>
            </a:extLst>
          </p:cNvPr>
          <p:cNvPicPr>
            <a:picLocks noChangeAspect="1"/>
          </p:cNvPicPr>
          <p:nvPr userDrawn="1"/>
        </p:nvPicPr>
        <p:blipFill>
          <a:blip r:embed="rId3"/>
          <a:stretch>
            <a:fillRect/>
          </a:stretch>
        </p:blipFill>
        <p:spPr>
          <a:xfrm>
            <a:off x="311286" y="6093363"/>
            <a:ext cx="1072387" cy="628112"/>
          </a:xfrm>
          <a:prstGeom prst="rect">
            <a:avLst/>
          </a:prstGeom>
        </p:spPr>
      </p:pic>
    </p:spTree>
    <p:extLst>
      <p:ext uri="{BB962C8B-B14F-4D97-AF65-F5344CB8AC3E}">
        <p14:creationId xmlns:p14="http://schemas.microsoft.com/office/powerpoint/2010/main" val="112110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2E16-30C9-0782-5B5D-1DDBFC5B198B}"/>
              </a:ext>
            </a:extLst>
          </p:cNvPr>
          <p:cNvSpPr>
            <a:spLocks noGrp="1"/>
          </p:cNvSpPr>
          <p:nvPr>
            <p:ph type="title"/>
          </p:nvPr>
        </p:nvSpPr>
        <p:spPr>
          <a:xfrm>
            <a:off x="4591455" y="2067803"/>
            <a:ext cx="6061953" cy="1325563"/>
          </a:xfrm>
        </p:spPr>
        <p:txBody>
          <a:bodyPr>
            <a:normAutofit/>
          </a:bodyPr>
          <a:lstStyle>
            <a:lvl1pPr>
              <a:defRPr sz="3600"/>
            </a:lvl1pPr>
          </a:lstStyle>
          <a:p>
            <a:r>
              <a:rPr lang="en-US"/>
              <a:t>Click to edit Master title style</a:t>
            </a:r>
          </a:p>
        </p:txBody>
      </p:sp>
      <p:sp>
        <p:nvSpPr>
          <p:cNvPr id="4" name="Footer Placeholder 3">
            <a:extLst>
              <a:ext uri="{FF2B5EF4-FFF2-40B4-BE49-F238E27FC236}">
                <a16:creationId xmlns:a16="http://schemas.microsoft.com/office/drawing/2014/main" id="{6899C55F-9495-00CB-AC1C-62B3F745FBE3}"/>
              </a:ext>
            </a:extLst>
          </p:cNvPr>
          <p:cNvSpPr>
            <a:spLocks noGrp="1"/>
          </p:cNvSpPr>
          <p:nvPr>
            <p:ph type="ftr" sz="quarter" idx="11"/>
          </p:nvPr>
        </p:nvSpPr>
        <p:spPr>
          <a:xfrm>
            <a:off x="4591455" y="6369589"/>
            <a:ext cx="4114800" cy="365125"/>
          </a:xfrm>
        </p:spPr>
        <p:txBody>
          <a:bodyPr/>
          <a:lstStyle/>
          <a:p>
            <a:endParaRPr lang="en-US"/>
          </a:p>
        </p:txBody>
      </p:sp>
      <p:sp>
        <p:nvSpPr>
          <p:cNvPr id="5" name="Slide Number Placeholder 4">
            <a:extLst>
              <a:ext uri="{FF2B5EF4-FFF2-40B4-BE49-F238E27FC236}">
                <a16:creationId xmlns:a16="http://schemas.microsoft.com/office/drawing/2014/main" id="{F76A250C-DCAF-BF86-1953-355D9B5C2650}"/>
              </a:ext>
            </a:extLst>
          </p:cNvPr>
          <p:cNvSpPr>
            <a:spLocks noGrp="1"/>
          </p:cNvSpPr>
          <p:nvPr>
            <p:ph type="sldNum" sz="quarter" idx="12"/>
          </p:nvPr>
        </p:nvSpPr>
        <p:spPr>
          <a:xfrm>
            <a:off x="9067800" y="6369589"/>
            <a:ext cx="2743200" cy="365125"/>
          </a:xfrm>
        </p:spPr>
        <p:txBody>
          <a:bodyPr/>
          <a:lstStyle/>
          <a:p>
            <a:fld id="{24D932CA-B014-4C96-A70C-9F921C3D54BB}" type="slidenum">
              <a:rPr lang="en-US" smtClean="0"/>
              <a:pPr/>
              <a:t>‹#›</a:t>
            </a:fld>
            <a:endParaRPr lang="en-US"/>
          </a:p>
        </p:txBody>
      </p:sp>
      <p:pic>
        <p:nvPicPr>
          <p:cNvPr id="7" name="Picture 6">
            <a:extLst>
              <a:ext uri="{FF2B5EF4-FFF2-40B4-BE49-F238E27FC236}">
                <a16:creationId xmlns:a16="http://schemas.microsoft.com/office/drawing/2014/main" id="{6B7E296C-1622-DC42-FA1B-BD3149F82C3F}"/>
              </a:ext>
            </a:extLst>
          </p:cNvPr>
          <p:cNvPicPr>
            <a:picLocks noChangeAspect="1"/>
          </p:cNvPicPr>
          <p:nvPr userDrawn="1"/>
        </p:nvPicPr>
        <p:blipFill>
          <a:blip r:embed="rId2"/>
          <a:stretch>
            <a:fillRect/>
          </a:stretch>
        </p:blipFill>
        <p:spPr>
          <a:xfrm>
            <a:off x="0" y="0"/>
            <a:ext cx="4435813" cy="6880438"/>
          </a:xfrm>
          <a:prstGeom prst="rect">
            <a:avLst/>
          </a:prstGeom>
        </p:spPr>
      </p:pic>
      <p:cxnSp>
        <p:nvCxnSpPr>
          <p:cNvPr id="9" name="Straight Connector 8">
            <a:extLst>
              <a:ext uri="{FF2B5EF4-FFF2-40B4-BE49-F238E27FC236}">
                <a16:creationId xmlns:a16="http://schemas.microsoft.com/office/drawing/2014/main" id="{BDEA0AFD-53AF-2252-AE79-2D70885143F7}"/>
              </a:ext>
            </a:extLst>
          </p:cNvPr>
          <p:cNvCxnSpPr/>
          <p:nvPr userDrawn="1"/>
        </p:nvCxnSpPr>
        <p:spPr>
          <a:xfrm>
            <a:off x="4591455" y="3440219"/>
            <a:ext cx="6061953"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Subtitle 2">
            <a:extLst>
              <a:ext uri="{FF2B5EF4-FFF2-40B4-BE49-F238E27FC236}">
                <a16:creationId xmlns:a16="http://schemas.microsoft.com/office/drawing/2014/main" id="{3E971C36-AF0C-B5DB-66AE-260AB94C6C18}"/>
              </a:ext>
            </a:extLst>
          </p:cNvPr>
          <p:cNvSpPr>
            <a:spLocks noGrp="1"/>
          </p:cNvSpPr>
          <p:nvPr>
            <p:ph type="subTitle" idx="1"/>
          </p:nvPr>
        </p:nvSpPr>
        <p:spPr>
          <a:xfrm>
            <a:off x="4591455" y="3602038"/>
            <a:ext cx="6076545" cy="617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74639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QUIRED 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6D356D-7D97-4BA1-611F-65092E4F2D23}"/>
              </a:ext>
            </a:extLst>
          </p:cNvPr>
          <p:cNvPicPr>
            <a:picLocks noChangeAspect="1"/>
          </p:cNvPicPr>
          <p:nvPr userDrawn="1"/>
        </p:nvPicPr>
        <p:blipFill>
          <a:blip r:embed="rId2"/>
          <a:stretch>
            <a:fillRect/>
          </a:stretch>
        </p:blipFill>
        <p:spPr>
          <a:xfrm>
            <a:off x="0" y="0"/>
            <a:ext cx="12192000" cy="6837473"/>
          </a:xfrm>
          <a:prstGeom prst="rect">
            <a:avLst/>
          </a:prstGeom>
        </p:spPr>
      </p:pic>
    </p:spTree>
    <p:extLst>
      <p:ext uri="{BB962C8B-B14F-4D97-AF65-F5344CB8AC3E}">
        <p14:creationId xmlns:p14="http://schemas.microsoft.com/office/powerpoint/2010/main" val="778599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8029-2F48-E9C4-9913-E863897D68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FC830-CC57-B1C7-16CF-BA67B41DB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68D595-0DF3-D8B2-8EB0-368677C68F55}"/>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5" name="Footer Placeholder 4">
            <a:extLst>
              <a:ext uri="{FF2B5EF4-FFF2-40B4-BE49-F238E27FC236}">
                <a16:creationId xmlns:a16="http://schemas.microsoft.com/office/drawing/2014/main" id="{4D3152C5-FC58-BAB0-ED83-DA5E086BC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74052-66B4-22CC-09AE-52DE1C1A7ACD}"/>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95112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5F57-10B3-B54D-5019-86E21334C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1E9E7-F01B-5950-1E66-005CA4CA1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B5ABD-4EC6-AEA9-171B-45B68F585C83}"/>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5" name="Footer Placeholder 4">
            <a:extLst>
              <a:ext uri="{FF2B5EF4-FFF2-40B4-BE49-F238E27FC236}">
                <a16:creationId xmlns:a16="http://schemas.microsoft.com/office/drawing/2014/main" id="{5A7C5ACC-F7CF-DE8D-902C-DD17417BC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91D02-3DCC-DB11-D5C5-F8FA0F0D890B}"/>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384125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E462-850F-A376-9C31-0EBEA1699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0CA71-B12C-8D51-55BE-816B1A3AFA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251A0F-7762-082B-3B91-77F3A3DCA538}"/>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5" name="Footer Placeholder 4">
            <a:extLst>
              <a:ext uri="{FF2B5EF4-FFF2-40B4-BE49-F238E27FC236}">
                <a16:creationId xmlns:a16="http://schemas.microsoft.com/office/drawing/2014/main" id="{C8B7FC03-680A-2B2D-0862-E7BA14173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EDAA3-7985-D749-513E-20FCFF07EC76}"/>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835841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04B5-D6FE-35D2-2D7B-9F4AFA162A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00576-92D7-C7C7-18AC-2A4D558721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40218-0768-07B6-E046-A5BD79A2C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0BB79D-1DF4-DB49-1DB4-127381E9AB13}"/>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6" name="Footer Placeholder 5">
            <a:extLst>
              <a:ext uri="{FF2B5EF4-FFF2-40B4-BE49-F238E27FC236}">
                <a16:creationId xmlns:a16="http://schemas.microsoft.com/office/drawing/2014/main" id="{325E204A-FF10-E593-6C90-272E2BE79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F67C1-6895-1D6E-AC18-CD489BAD1A0A}"/>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3121378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764B-71F0-0080-7D8B-EB8DB9FE82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DEFC69-A746-2E34-B3C8-2769F0DEE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23E990-BBBB-C949-A8FB-3987C5BDC9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E3D069-84D0-A147-EE30-5147401C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61A6E-A31F-C2C4-F579-58791FE35E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3E7604-D353-D5EC-3F5B-0E74CE904A49}"/>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8" name="Footer Placeholder 7">
            <a:extLst>
              <a:ext uri="{FF2B5EF4-FFF2-40B4-BE49-F238E27FC236}">
                <a16:creationId xmlns:a16="http://schemas.microsoft.com/office/drawing/2014/main" id="{EAAA5E43-C835-7AEB-45C3-437E4AD3D6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899CE-BEEE-2B60-844B-A3BB0F71CBA3}"/>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3313778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9437-6BD9-7D09-2081-532AB6A484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AB1C7-5046-A5D4-8D7F-CD95E65A37B4}"/>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4" name="Footer Placeholder 3">
            <a:extLst>
              <a:ext uri="{FF2B5EF4-FFF2-40B4-BE49-F238E27FC236}">
                <a16:creationId xmlns:a16="http://schemas.microsoft.com/office/drawing/2014/main" id="{16D68A2D-E048-94EC-5333-F816AD644F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841665-FA89-D58D-A20C-71D4F7E196D1}"/>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2969085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EA2E7-836A-CB4C-6C46-819D83B09117}"/>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3" name="Footer Placeholder 2">
            <a:extLst>
              <a:ext uri="{FF2B5EF4-FFF2-40B4-BE49-F238E27FC236}">
                <a16:creationId xmlns:a16="http://schemas.microsoft.com/office/drawing/2014/main" id="{7615EC70-AFBF-A19D-45A6-C775ED8B6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21B095-C019-E2B4-3C4A-E8A2B28A5C0B}"/>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160969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B7B7-ADDC-CB84-FEDD-5EDFAD0D3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518EEF-3064-EDB4-3BF2-AB6A1A66D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3E62CD-C111-F40E-68BF-B346FD6C2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500F9-CAD5-9EC9-5E11-22FC957C91B6}"/>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6" name="Footer Placeholder 5">
            <a:extLst>
              <a:ext uri="{FF2B5EF4-FFF2-40B4-BE49-F238E27FC236}">
                <a16:creationId xmlns:a16="http://schemas.microsoft.com/office/drawing/2014/main" id="{8FD9A788-3E18-30F0-0015-05BE79054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A2A65-1B21-2BCE-EA73-0D9E66F37BBA}"/>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4027475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AADB-B783-6BE4-4AEC-0F5252395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98D92-907C-4BDA-5B8D-9365280CF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059ABA-8B32-717F-A87F-2853F23D4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B0048-F9D7-6ABF-634F-CFA9A1E3BB05}"/>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6" name="Footer Placeholder 5">
            <a:extLst>
              <a:ext uri="{FF2B5EF4-FFF2-40B4-BE49-F238E27FC236}">
                <a16:creationId xmlns:a16="http://schemas.microsoft.com/office/drawing/2014/main" id="{BBD2693D-750C-156B-95FE-B9047D72A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DB797-1D72-236C-DD9C-DA8B7351EAD3}"/>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237086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99C55F-9495-00CB-AC1C-62B3F745FBE3}"/>
              </a:ext>
            </a:extLst>
          </p:cNvPr>
          <p:cNvSpPr>
            <a:spLocks noGrp="1"/>
          </p:cNvSpPr>
          <p:nvPr>
            <p:ph type="ftr" sz="quarter" idx="11"/>
          </p:nvPr>
        </p:nvSpPr>
        <p:spPr>
          <a:xfrm>
            <a:off x="4591455" y="6369589"/>
            <a:ext cx="4114800" cy="365125"/>
          </a:xfrm>
        </p:spPr>
        <p:txBody>
          <a:bodyPr/>
          <a:lstStyle/>
          <a:p>
            <a:endParaRPr lang="en-US"/>
          </a:p>
        </p:txBody>
      </p:sp>
      <p:sp>
        <p:nvSpPr>
          <p:cNvPr id="5" name="Slide Number Placeholder 4">
            <a:extLst>
              <a:ext uri="{FF2B5EF4-FFF2-40B4-BE49-F238E27FC236}">
                <a16:creationId xmlns:a16="http://schemas.microsoft.com/office/drawing/2014/main" id="{F76A250C-DCAF-BF86-1953-355D9B5C2650}"/>
              </a:ext>
            </a:extLst>
          </p:cNvPr>
          <p:cNvSpPr>
            <a:spLocks noGrp="1"/>
          </p:cNvSpPr>
          <p:nvPr>
            <p:ph type="sldNum" sz="quarter" idx="12"/>
          </p:nvPr>
        </p:nvSpPr>
        <p:spPr>
          <a:xfrm>
            <a:off x="9067800" y="6369589"/>
            <a:ext cx="2743200" cy="365125"/>
          </a:xfrm>
        </p:spPr>
        <p:txBody>
          <a:bodyPr/>
          <a:lstStyle/>
          <a:p>
            <a:fld id="{24D932CA-B014-4C96-A70C-9F921C3D54BB}" type="slidenum">
              <a:rPr lang="en-US" smtClean="0"/>
              <a:pPr/>
              <a:t>‹#›</a:t>
            </a:fld>
            <a:endParaRPr lang="en-US"/>
          </a:p>
        </p:txBody>
      </p:sp>
      <p:pic>
        <p:nvPicPr>
          <p:cNvPr id="7" name="Picture 6">
            <a:extLst>
              <a:ext uri="{FF2B5EF4-FFF2-40B4-BE49-F238E27FC236}">
                <a16:creationId xmlns:a16="http://schemas.microsoft.com/office/drawing/2014/main" id="{6B7E296C-1622-DC42-FA1B-BD3149F82C3F}"/>
              </a:ext>
            </a:extLst>
          </p:cNvPr>
          <p:cNvPicPr>
            <a:picLocks noChangeAspect="1"/>
          </p:cNvPicPr>
          <p:nvPr userDrawn="1"/>
        </p:nvPicPr>
        <p:blipFill>
          <a:blip r:embed="rId2"/>
          <a:stretch>
            <a:fillRect/>
          </a:stretch>
        </p:blipFill>
        <p:spPr>
          <a:xfrm>
            <a:off x="0" y="-22438"/>
            <a:ext cx="4435813" cy="6880438"/>
          </a:xfrm>
          <a:prstGeom prst="rect">
            <a:avLst/>
          </a:prstGeom>
        </p:spPr>
      </p:pic>
      <p:sp>
        <p:nvSpPr>
          <p:cNvPr id="2" name="Title 1">
            <a:extLst>
              <a:ext uri="{FF2B5EF4-FFF2-40B4-BE49-F238E27FC236}">
                <a16:creationId xmlns:a16="http://schemas.microsoft.com/office/drawing/2014/main" id="{E3EA2E16-30C9-0782-5B5D-1DDBFC5B198B}"/>
              </a:ext>
            </a:extLst>
          </p:cNvPr>
          <p:cNvSpPr>
            <a:spLocks noGrp="1"/>
          </p:cNvSpPr>
          <p:nvPr>
            <p:ph type="title"/>
          </p:nvPr>
        </p:nvSpPr>
        <p:spPr>
          <a:xfrm>
            <a:off x="546157" y="625642"/>
            <a:ext cx="2858780" cy="4596063"/>
          </a:xfrm>
        </p:spPr>
        <p:txBody>
          <a:bodyPr>
            <a:normAutofit/>
          </a:bodyPr>
          <a:lstStyle>
            <a:lvl1pPr>
              <a:defRPr sz="36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A0E2966-B2DA-D4EF-59C8-85FC2085EB2C}"/>
              </a:ext>
            </a:extLst>
          </p:cNvPr>
          <p:cNvSpPr>
            <a:spLocks noGrp="1"/>
          </p:cNvSpPr>
          <p:nvPr>
            <p:ph idx="1"/>
          </p:nvPr>
        </p:nvSpPr>
        <p:spPr>
          <a:xfrm>
            <a:off x="4591454" y="409073"/>
            <a:ext cx="7343871" cy="5767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63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2029-589A-BC45-8098-170E46112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1CDF58-0D8B-410B-8928-DD80DDCBC0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26111-09CE-141C-F0EC-FD543608B43F}"/>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5" name="Footer Placeholder 4">
            <a:extLst>
              <a:ext uri="{FF2B5EF4-FFF2-40B4-BE49-F238E27FC236}">
                <a16:creationId xmlns:a16="http://schemas.microsoft.com/office/drawing/2014/main" id="{7F5EF2FF-81ED-A0C2-E11C-14A966691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A8F89-52BA-008F-77AE-B51CC70C7F05}"/>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173595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048F8-828C-66C7-2BB9-73ACDC1173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8F7E83-B336-235E-1732-9E771A39E6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F2E59-A52B-2A99-5CE5-4A215D1491D8}"/>
              </a:ext>
            </a:extLst>
          </p:cNvPr>
          <p:cNvSpPr>
            <a:spLocks noGrp="1"/>
          </p:cNvSpPr>
          <p:nvPr>
            <p:ph type="dt" sz="half" idx="10"/>
          </p:nvPr>
        </p:nvSpPr>
        <p:spPr/>
        <p:txBody>
          <a:bodyPr/>
          <a:lstStyle/>
          <a:p>
            <a:fld id="{A887C89D-2C22-4A2F-84FC-906E8867B848}" type="datetimeFigureOut">
              <a:rPr lang="en-US" smtClean="0"/>
              <a:t>1/29/2026</a:t>
            </a:fld>
            <a:endParaRPr lang="en-US"/>
          </a:p>
        </p:txBody>
      </p:sp>
      <p:sp>
        <p:nvSpPr>
          <p:cNvPr id="5" name="Footer Placeholder 4">
            <a:extLst>
              <a:ext uri="{FF2B5EF4-FFF2-40B4-BE49-F238E27FC236}">
                <a16:creationId xmlns:a16="http://schemas.microsoft.com/office/drawing/2014/main" id="{07E03D24-4AE4-9EDD-4095-214174BDE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77022-C828-1FAE-8B43-9CC5E0CD50A4}"/>
              </a:ext>
            </a:extLst>
          </p:cNvPr>
          <p:cNvSpPr>
            <a:spLocks noGrp="1"/>
          </p:cNvSpPr>
          <p:nvPr>
            <p:ph type="sldNum" sz="quarter" idx="12"/>
          </p:nvPr>
        </p:nvSpPr>
        <p:spPr/>
        <p:txBody>
          <a:bodyPr/>
          <a:lstStyle/>
          <a:p>
            <a:fld id="{D870B9B1-436B-426D-9193-2862A608132F}" type="slidenum">
              <a:rPr lang="en-US" smtClean="0"/>
              <a:t>‹#›</a:t>
            </a:fld>
            <a:endParaRPr lang="en-US"/>
          </a:p>
        </p:txBody>
      </p:sp>
    </p:spTree>
    <p:extLst>
      <p:ext uri="{BB962C8B-B14F-4D97-AF65-F5344CB8AC3E}">
        <p14:creationId xmlns:p14="http://schemas.microsoft.com/office/powerpoint/2010/main" val="837398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4BA0-95F6-B08C-2F84-23B2EB1C5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F890DB-595A-82B0-708D-15D9A53EA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59D108-C788-8786-47F3-E6931552C5AE}"/>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5" name="Footer Placeholder 4">
            <a:extLst>
              <a:ext uri="{FF2B5EF4-FFF2-40B4-BE49-F238E27FC236}">
                <a16:creationId xmlns:a16="http://schemas.microsoft.com/office/drawing/2014/main" id="{2FA09B32-C277-0F92-886F-06DF6689A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0A9EF-C723-74C0-1865-2EBB9214179E}"/>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3869970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5CB5-4F94-3380-E80D-9AF6BDCC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D1EB4-06DE-F2DE-E075-BFB0172C9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BC3A7-51E5-DBF3-953B-FFF1D5D655A0}"/>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5" name="Footer Placeholder 4">
            <a:extLst>
              <a:ext uri="{FF2B5EF4-FFF2-40B4-BE49-F238E27FC236}">
                <a16:creationId xmlns:a16="http://schemas.microsoft.com/office/drawing/2014/main" id="{C7A43A23-2835-1D90-4195-32AB287C9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A82F1-65C1-1475-9C04-57AAE05966DF}"/>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2876317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DA40-10C2-3FE3-DEA2-E58F4F75D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297657-28BC-8546-509C-806D92425C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00A30C-055A-1AB3-9665-7FDB7AA25A5F}"/>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5" name="Footer Placeholder 4">
            <a:extLst>
              <a:ext uri="{FF2B5EF4-FFF2-40B4-BE49-F238E27FC236}">
                <a16:creationId xmlns:a16="http://schemas.microsoft.com/office/drawing/2014/main" id="{D50F6408-0728-33ED-D115-393248D5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93C1E-B492-F811-39E9-F0EBBF2ED99A}"/>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1856101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C40D-08FB-BE4D-CDEC-625C62AF32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201E5-CC0C-FDF0-BB1C-B07F1C7A5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4C8B41-8BD8-C1FB-2F4F-682403C3E7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91124-B7A7-1EE0-24F1-45BC7982C3A6}"/>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6" name="Footer Placeholder 5">
            <a:extLst>
              <a:ext uri="{FF2B5EF4-FFF2-40B4-BE49-F238E27FC236}">
                <a16:creationId xmlns:a16="http://schemas.microsoft.com/office/drawing/2014/main" id="{FB8F9483-C12D-9907-2000-90D48DE3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5A6F4F-1951-AAB1-7BED-B31A7F7C66A1}"/>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1578146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AE09-5DE5-396C-B08F-0D95A9DC5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09B858-02F1-E0DB-5F3E-8B262A6D6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4BF88C-CB27-5068-AC8A-C798AF66B9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2D866-FF81-8B99-4376-ECA1FB18B6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69B4A-2217-2116-C626-B83B82A21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8BCA9-CDB5-1CE4-AD20-DF56C0FE45BD}"/>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8" name="Footer Placeholder 7">
            <a:extLst>
              <a:ext uri="{FF2B5EF4-FFF2-40B4-BE49-F238E27FC236}">
                <a16:creationId xmlns:a16="http://schemas.microsoft.com/office/drawing/2014/main" id="{45F308C6-CC15-032D-27B7-E4B5792EF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35C4D-8847-2F4A-D58F-7CD57D8AA4E2}"/>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1944115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81B8-F864-86C8-958E-1558D82698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4A6B0-62BB-E69B-04FC-5122F246A089}"/>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4" name="Footer Placeholder 3">
            <a:extLst>
              <a:ext uri="{FF2B5EF4-FFF2-40B4-BE49-F238E27FC236}">
                <a16:creationId xmlns:a16="http://schemas.microsoft.com/office/drawing/2014/main" id="{EE8D6523-47DD-070A-DF63-904C86FC9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23B50C-C56E-A715-2919-46E5E622537E}"/>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3512783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53135-4C27-940D-90CC-9F4709C4D563}"/>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3" name="Footer Placeholder 2">
            <a:extLst>
              <a:ext uri="{FF2B5EF4-FFF2-40B4-BE49-F238E27FC236}">
                <a16:creationId xmlns:a16="http://schemas.microsoft.com/office/drawing/2014/main" id="{BB6F3DBA-7574-E2EF-2922-44F283BE4F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0BCFBE-FDE6-E550-DE40-0E4FAAB0EB0A}"/>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4060064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266D-AB1C-7131-2838-FCF335CAC0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D33BEB-B223-4547-0DE3-B1E7F5A73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E99A23-BAB8-4A1C-831C-E2CEE2DEB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36C6E-7701-B28D-1FC3-CB7398D474A0}"/>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6" name="Footer Placeholder 5">
            <a:extLst>
              <a:ext uri="{FF2B5EF4-FFF2-40B4-BE49-F238E27FC236}">
                <a16:creationId xmlns:a16="http://schemas.microsoft.com/office/drawing/2014/main" id="{0E22C5F9-E9E0-DDDC-F2BD-DD04ACA2F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88179-A493-0D98-DD85-52E2E0B914AD}"/>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248857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mphasis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BEFBD-B7F8-08D1-006C-BFA7A625DD5D}"/>
              </a:ext>
            </a:extLst>
          </p:cNvPr>
          <p:cNvPicPr>
            <a:picLocks noChangeAspect="1"/>
          </p:cNvPicPr>
          <p:nvPr userDrawn="1"/>
        </p:nvPicPr>
        <p:blipFill>
          <a:blip r:embed="rId2"/>
          <a:srcRect r="591"/>
          <a:stretch/>
        </p:blipFill>
        <p:spPr>
          <a:xfrm>
            <a:off x="-1" y="-41276"/>
            <a:ext cx="12310077" cy="6899275"/>
          </a:xfrm>
          <a:prstGeom prst="rect">
            <a:avLst/>
          </a:prstGeom>
        </p:spPr>
      </p:pic>
      <p:sp>
        <p:nvSpPr>
          <p:cNvPr id="2" name="Title 1">
            <a:extLst>
              <a:ext uri="{FF2B5EF4-FFF2-40B4-BE49-F238E27FC236}">
                <a16:creationId xmlns:a16="http://schemas.microsoft.com/office/drawing/2014/main" id="{C4461BC1-7B14-B63A-3496-8BA72F9843AA}"/>
              </a:ext>
            </a:extLst>
          </p:cNvPr>
          <p:cNvSpPr>
            <a:spLocks noGrp="1"/>
          </p:cNvSpPr>
          <p:nvPr>
            <p:ph type="title" hasCustomPrompt="1"/>
          </p:nvPr>
        </p:nvSpPr>
        <p:spPr>
          <a:xfrm>
            <a:off x="3135550" y="2491986"/>
            <a:ext cx="5580433" cy="1325563"/>
          </a:xfrm>
        </p:spPr>
        <p:txBody>
          <a:bodyPr>
            <a:normAutofit/>
          </a:bodyPr>
          <a:lstStyle>
            <a:lvl1pPr algn="ctr">
              <a:defRPr sz="3200"/>
            </a:lvl1pPr>
          </a:lstStyle>
          <a:p>
            <a:r>
              <a:rPr lang="en-US"/>
              <a:t>Click to add text</a:t>
            </a:r>
          </a:p>
        </p:txBody>
      </p:sp>
      <p:sp>
        <p:nvSpPr>
          <p:cNvPr id="4" name="Footer Placeholder 3">
            <a:extLst>
              <a:ext uri="{FF2B5EF4-FFF2-40B4-BE49-F238E27FC236}">
                <a16:creationId xmlns:a16="http://schemas.microsoft.com/office/drawing/2014/main" id="{43427F47-2BA0-CF05-2EEF-E7C566A0AA8D}"/>
              </a:ext>
            </a:extLst>
          </p:cNvPr>
          <p:cNvSpPr>
            <a:spLocks noGrp="1"/>
          </p:cNvSpPr>
          <p:nvPr>
            <p:ph type="ftr" sz="quarter" idx="11"/>
          </p:nvPr>
        </p:nvSpPr>
        <p:spPr>
          <a:xfrm>
            <a:off x="4419601" y="6350810"/>
            <a:ext cx="4114800" cy="365125"/>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E9C60995-EB45-2873-D706-D8B0730073D1}"/>
              </a:ext>
            </a:extLst>
          </p:cNvPr>
          <p:cNvSpPr>
            <a:spLocks noGrp="1"/>
          </p:cNvSpPr>
          <p:nvPr>
            <p:ph type="sldNum" sz="quarter" idx="12"/>
          </p:nvPr>
        </p:nvSpPr>
        <p:spPr>
          <a:xfrm>
            <a:off x="9448800" y="6350811"/>
            <a:ext cx="2743200" cy="365125"/>
          </a:xfrm>
        </p:spPr>
        <p:txBody>
          <a:bodyPr/>
          <a:lstStyle>
            <a:lvl1pPr>
              <a:defRPr>
                <a:solidFill>
                  <a:schemeClr val="bg1"/>
                </a:solidFill>
              </a:defRPr>
            </a:lvl1pPr>
          </a:lstStyle>
          <a:p>
            <a:fld id="{24D932CA-B014-4C96-A70C-9F921C3D54BB}" type="slidenum">
              <a:rPr lang="en-US" smtClean="0"/>
              <a:pPr/>
              <a:t>‹#›</a:t>
            </a:fld>
            <a:endParaRPr lang="en-US"/>
          </a:p>
        </p:txBody>
      </p:sp>
      <p:cxnSp>
        <p:nvCxnSpPr>
          <p:cNvPr id="9" name="Straight Connector 8">
            <a:extLst>
              <a:ext uri="{FF2B5EF4-FFF2-40B4-BE49-F238E27FC236}">
                <a16:creationId xmlns:a16="http://schemas.microsoft.com/office/drawing/2014/main" id="{A14F554C-AB0A-5AFA-EA55-AD4A9E128A0C}"/>
              </a:ext>
            </a:extLst>
          </p:cNvPr>
          <p:cNvCxnSpPr/>
          <p:nvPr userDrawn="1"/>
        </p:nvCxnSpPr>
        <p:spPr>
          <a:xfrm>
            <a:off x="2461098" y="2149813"/>
            <a:ext cx="0" cy="1877438"/>
          </a:xfrm>
          <a:prstGeom prst="lin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BDE48D3-9374-DE7D-42F7-00A94CAD6261}"/>
              </a:ext>
            </a:extLst>
          </p:cNvPr>
          <p:cNvCxnSpPr/>
          <p:nvPr userDrawn="1"/>
        </p:nvCxnSpPr>
        <p:spPr>
          <a:xfrm>
            <a:off x="9559047" y="2149813"/>
            <a:ext cx="0" cy="1877438"/>
          </a:xfrm>
          <a:prstGeom prst="lin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108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4762-DFFD-6FFD-926F-4A3F29DC9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B70A64-CD1B-F0AB-83FA-F6CB7872E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ED4D2-6AF6-4EF5-507D-9022CBF48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F1BEE-DF57-1D0F-26E9-E843D3D7F355}"/>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6" name="Footer Placeholder 5">
            <a:extLst>
              <a:ext uri="{FF2B5EF4-FFF2-40B4-BE49-F238E27FC236}">
                <a16:creationId xmlns:a16="http://schemas.microsoft.com/office/drawing/2014/main" id="{E6058FC4-FBA5-134A-7F28-A170891C4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8FD67-5090-121A-1F99-1014960B738C}"/>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3686779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276D-44FB-F737-C0CA-9F0725483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3C0CB7-AF82-92B8-09CB-83770F2919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39568-2D68-69E5-3407-15E998EA3091}"/>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5" name="Footer Placeholder 4">
            <a:extLst>
              <a:ext uri="{FF2B5EF4-FFF2-40B4-BE49-F238E27FC236}">
                <a16:creationId xmlns:a16="http://schemas.microsoft.com/office/drawing/2014/main" id="{DFED2676-4953-3019-EC8B-8F936A28D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A7FE4-606B-EDA7-D346-824BAAC57616}"/>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374738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0FDA8-1178-00A1-611C-FD6BEA042C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3AA5EA-9ABF-4192-A0DB-63CB5FCDB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2C23D-BD62-C95E-00CB-CD4F2DB47AA1}"/>
              </a:ext>
            </a:extLst>
          </p:cNvPr>
          <p:cNvSpPr>
            <a:spLocks noGrp="1"/>
          </p:cNvSpPr>
          <p:nvPr>
            <p:ph type="dt" sz="half" idx="10"/>
          </p:nvPr>
        </p:nvSpPr>
        <p:spPr/>
        <p:txBody>
          <a:bodyPr/>
          <a:lstStyle/>
          <a:p>
            <a:fld id="{6C13FAA5-1D75-40C8-92D2-E6D7AF4A4501}" type="datetimeFigureOut">
              <a:rPr lang="en-US" smtClean="0"/>
              <a:t>1/29/2026</a:t>
            </a:fld>
            <a:endParaRPr lang="en-US"/>
          </a:p>
        </p:txBody>
      </p:sp>
      <p:sp>
        <p:nvSpPr>
          <p:cNvPr id="5" name="Footer Placeholder 4">
            <a:extLst>
              <a:ext uri="{FF2B5EF4-FFF2-40B4-BE49-F238E27FC236}">
                <a16:creationId xmlns:a16="http://schemas.microsoft.com/office/drawing/2014/main" id="{4414AC3E-01B2-164B-62FA-EE3EAA324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D903D-463F-2D72-3C57-275BE084EECE}"/>
              </a:ext>
            </a:extLst>
          </p:cNvPr>
          <p:cNvSpPr>
            <a:spLocks noGrp="1"/>
          </p:cNvSpPr>
          <p:nvPr>
            <p:ph type="sldNum" sz="quarter" idx="12"/>
          </p:nvPr>
        </p:nvSpPr>
        <p:spPr/>
        <p:txBody>
          <a:bodyPr/>
          <a:lstStyle/>
          <a:p>
            <a:fld id="{35F9746F-498B-47E3-A298-69E146E84FDC}" type="slidenum">
              <a:rPr lang="en-US" smtClean="0"/>
              <a:t>‹#›</a:t>
            </a:fld>
            <a:endParaRPr lang="en-US"/>
          </a:p>
        </p:txBody>
      </p:sp>
    </p:spTree>
    <p:extLst>
      <p:ext uri="{BB962C8B-B14F-4D97-AF65-F5344CB8AC3E}">
        <p14:creationId xmlns:p14="http://schemas.microsoft.com/office/powerpoint/2010/main" val="109849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 - 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61E913-DFF9-9124-98D0-C2AB8C5E9C9F}"/>
              </a:ext>
            </a:extLst>
          </p:cNvPr>
          <p:cNvPicPr>
            <a:picLocks noChangeAspect="1"/>
          </p:cNvPicPr>
          <p:nvPr userDrawn="1"/>
        </p:nvPicPr>
        <p:blipFill>
          <a:blip r:embed="rId2"/>
          <a:stretch>
            <a:fillRect/>
          </a:stretch>
        </p:blipFill>
        <p:spPr>
          <a:xfrm>
            <a:off x="0" y="-19050"/>
            <a:ext cx="4137543" cy="6877050"/>
          </a:xfrm>
          <a:prstGeom prst="rect">
            <a:avLst/>
          </a:prstGeom>
        </p:spPr>
      </p:pic>
      <p:sp>
        <p:nvSpPr>
          <p:cNvPr id="9" name="Rectangle 8">
            <a:extLst>
              <a:ext uri="{FF2B5EF4-FFF2-40B4-BE49-F238E27FC236}">
                <a16:creationId xmlns:a16="http://schemas.microsoft.com/office/drawing/2014/main" id="{9FDE877E-C7E2-B2D1-FB29-D2AFEF90DC59}"/>
              </a:ext>
            </a:extLst>
          </p:cNvPr>
          <p:cNvSpPr/>
          <p:nvPr userDrawn="1"/>
        </p:nvSpPr>
        <p:spPr>
          <a:xfrm>
            <a:off x="2114550" y="-9525"/>
            <a:ext cx="2200275" cy="684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AE740-F737-8FEC-FB9B-0968BE1F67D9}"/>
              </a:ext>
            </a:extLst>
          </p:cNvPr>
          <p:cNvSpPr>
            <a:spLocks noGrp="1"/>
          </p:cNvSpPr>
          <p:nvPr>
            <p:ph type="title"/>
          </p:nvPr>
        </p:nvSpPr>
        <p:spPr>
          <a:xfrm>
            <a:off x="2181224" y="365125"/>
            <a:ext cx="945832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B8973D-24B1-A46D-91CD-5EC59E744252}"/>
              </a:ext>
            </a:extLst>
          </p:cNvPr>
          <p:cNvSpPr>
            <a:spLocks noGrp="1"/>
          </p:cNvSpPr>
          <p:nvPr>
            <p:ph idx="1"/>
          </p:nvPr>
        </p:nvSpPr>
        <p:spPr>
          <a:xfrm>
            <a:off x="2181224" y="1825625"/>
            <a:ext cx="945832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FF2CF0-F97C-4823-F708-1B63E760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74EED-5455-F9F3-D145-D8C44EDE7D31}"/>
              </a:ext>
            </a:extLst>
          </p:cNvPr>
          <p:cNvSpPr>
            <a:spLocks noGrp="1"/>
          </p:cNvSpPr>
          <p:nvPr>
            <p:ph type="sldNum" sz="quarter" idx="12"/>
          </p:nvPr>
        </p:nvSpPr>
        <p:spPr>
          <a:xfrm>
            <a:off x="8896350" y="6356350"/>
            <a:ext cx="2743200" cy="365125"/>
          </a:xfrm>
        </p:spPr>
        <p:txBody>
          <a:bodyPr/>
          <a:lstStyle/>
          <a:p>
            <a:fld id="{24D932CA-B014-4C96-A70C-9F921C3D54BB}" type="slidenum">
              <a:rPr lang="en-US" smtClean="0"/>
              <a:t>‹#›</a:t>
            </a:fld>
            <a:endParaRPr lang="en-US"/>
          </a:p>
        </p:txBody>
      </p:sp>
      <p:pic>
        <p:nvPicPr>
          <p:cNvPr id="11" name="Picture 10" descr="A black and white logo&#10;&#10;Description automatically generated">
            <a:extLst>
              <a:ext uri="{FF2B5EF4-FFF2-40B4-BE49-F238E27FC236}">
                <a16:creationId xmlns:a16="http://schemas.microsoft.com/office/drawing/2014/main" id="{771158C1-94D1-21D2-F705-79586C6ADECB}"/>
              </a:ext>
            </a:extLst>
          </p:cNvPr>
          <p:cNvPicPr>
            <a:picLocks noChangeAspect="1"/>
          </p:cNvPicPr>
          <p:nvPr userDrawn="1"/>
        </p:nvPicPr>
        <p:blipFill>
          <a:blip r:embed="rId3"/>
          <a:stretch>
            <a:fillRect/>
          </a:stretch>
        </p:blipFill>
        <p:spPr>
          <a:xfrm>
            <a:off x="447675" y="5956301"/>
            <a:ext cx="1113643" cy="652718"/>
          </a:xfrm>
          <a:prstGeom prst="rect">
            <a:avLst/>
          </a:prstGeom>
        </p:spPr>
      </p:pic>
    </p:spTree>
    <p:extLst>
      <p:ext uri="{BB962C8B-B14F-4D97-AF65-F5344CB8AC3E}">
        <p14:creationId xmlns:p14="http://schemas.microsoft.com/office/powerpoint/2010/main" val="417261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A - 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C5E17D-289B-F741-A831-192E80B7C0EA}"/>
              </a:ext>
            </a:extLst>
          </p:cNvPr>
          <p:cNvPicPr>
            <a:picLocks noChangeAspect="1"/>
          </p:cNvPicPr>
          <p:nvPr userDrawn="1"/>
        </p:nvPicPr>
        <p:blipFill>
          <a:blip r:embed="rId2"/>
          <a:stretch>
            <a:fillRect/>
          </a:stretch>
        </p:blipFill>
        <p:spPr>
          <a:xfrm>
            <a:off x="0" y="-19050"/>
            <a:ext cx="4137543" cy="6858000"/>
          </a:xfrm>
          <a:prstGeom prst="rect">
            <a:avLst/>
          </a:prstGeom>
        </p:spPr>
      </p:pic>
      <p:sp>
        <p:nvSpPr>
          <p:cNvPr id="9" name="Rectangle 8">
            <a:extLst>
              <a:ext uri="{FF2B5EF4-FFF2-40B4-BE49-F238E27FC236}">
                <a16:creationId xmlns:a16="http://schemas.microsoft.com/office/drawing/2014/main" id="{9FDC971C-210B-4D48-0FF6-37A6A8D6F03D}"/>
              </a:ext>
            </a:extLst>
          </p:cNvPr>
          <p:cNvSpPr/>
          <p:nvPr userDrawn="1"/>
        </p:nvSpPr>
        <p:spPr>
          <a:xfrm>
            <a:off x="2114550" y="-9525"/>
            <a:ext cx="2200275" cy="684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8E509-C727-2780-CBA3-C11420BB2A30}"/>
              </a:ext>
            </a:extLst>
          </p:cNvPr>
          <p:cNvSpPr>
            <a:spLocks noGrp="1"/>
          </p:cNvSpPr>
          <p:nvPr>
            <p:ph type="title"/>
          </p:nvPr>
        </p:nvSpPr>
        <p:spPr>
          <a:xfrm>
            <a:off x="2276474" y="365125"/>
            <a:ext cx="940117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C4649F8-395D-CD23-8FB2-1BABB84B63B0}"/>
              </a:ext>
            </a:extLst>
          </p:cNvPr>
          <p:cNvSpPr>
            <a:spLocks noGrp="1"/>
          </p:cNvSpPr>
          <p:nvPr>
            <p:ph sz="half" idx="1"/>
          </p:nvPr>
        </p:nvSpPr>
        <p:spPr>
          <a:xfrm>
            <a:off x="2276474" y="1825625"/>
            <a:ext cx="46386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E14540-58AA-CE2F-EC2D-AD6C0627B2B9}"/>
              </a:ext>
            </a:extLst>
          </p:cNvPr>
          <p:cNvSpPr>
            <a:spLocks noGrp="1"/>
          </p:cNvSpPr>
          <p:nvPr>
            <p:ph sz="half" idx="2"/>
          </p:nvPr>
        </p:nvSpPr>
        <p:spPr>
          <a:xfrm>
            <a:off x="7038974" y="1825624"/>
            <a:ext cx="46386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4697260-9659-3EED-0766-03C3D53F0F48}"/>
              </a:ext>
            </a:extLst>
          </p:cNvPr>
          <p:cNvSpPr>
            <a:spLocks noGrp="1"/>
          </p:cNvSpPr>
          <p:nvPr>
            <p:ph type="ftr" sz="quarter" idx="11"/>
          </p:nvPr>
        </p:nvSpPr>
        <p:spPr>
          <a:xfrm>
            <a:off x="5490742" y="6326186"/>
            <a:ext cx="2972640" cy="365125"/>
          </a:xfrm>
        </p:spPr>
        <p:txBody>
          <a:bodyPr/>
          <a:lstStyle/>
          <a:p>
            <a:endParaRPr lang="en-US"/>
          </a:p>
        </p:txBody>
      </p:sp>
      <p:sp>
        <p:nvSpPr>
          <p:cNvPr id="7" name="Slide Number Placeholder 6">
            <a:extLst>
              <a:ext uri="{FF2B5EF4-FFF2-40B4-BE49-F238E27FC236}">
                <a16:creationId xmlns:a16="http://schemas.microsoft.com/office/drawing/2014/main" id="{AE0265A0-467D-B071-3AF9-C47B13E26342}"/>
              </a:ext>
            </a:extLst>
          </p:cNvPr>
          <p:cNvSpPr>
            <a:spLocks noGrp="1"/>
          </p:cNvSpPr>
          <p:nvPr>
            <p:ph type="sldNum" sz="quarter" idx="12"/>
          </p:nvPr>
        </p:nvSpPr>
        <p:spPr>
          <a:xfrm>
            <a:off x="9696169" y="6326186"/>
            <a:ext cx="1981760" cy="365125"/>
          </a:xfrm>
        </p:spPr>
        <p:txBody>
          <a:bodyPr/>
          <a:lstStyle/>
          <a:p>
            <a:fld id="{24D932CA-B014-4C96-A70C-9F921C3D54BB}" type="slidenum">
              <a:rPr lang="en-US" smtClean="0"/>
              <a:t>‹#›</a:t>
            </a:fld>
            <a:endParaRPr lang="en-US"/>
          </a:p>
        </p:txBody>
      </p:sp>
      <p:cxnSp>
        <p:nvCxnSpPr>
          <p:cNvPr id="11" name="Straight Connector 10">
            <a:extLst>
              <a:ext uri="{FF2B5EF4-FFF2-40B4-BE49-F238E27FC236}">
                <a16:creationId xmlns:a16="http://schemas.microsoft.com/office/drawing/2014/main" id="{AC64CC42-F6D4-6C3A-1543-2C373B6C211B}"/>
              </a:ext>
            </a:extLst>
          </p:cNvPr>
          <p:cNvCxnSpPr>
            <a:cxnSpLocks/>
          </p:cNvCxnSpPr>
          <p:nvPr userDrawn="1"/>
        </p:nvCxnSpPr>
        <p:spPr>
          <a:xfrm>
            <a:off x="2276474" y="1437731"/>
            <a:ext cx="9284674" cy="0"/>
          </a:xfrm>
          <a:prstGeom prst="line">
            <a:avLst/>
          </a:prstGeom>
          <a:ln w="34925">
            <a:solidFill>
              <a:srgbClr val="CFDEEC"/>
            </a:solidFill>
          </a:ln>
        </p:spPr>
        <p:style>
          <a:lnRef idx="1">
            <a:schemeClr val="accent1"/>
          </a:lnRef>
          <a:fillRef idx="0">
            <a:schemeClr val="accent1"/>
          </a:fillRef>
          <a:effectRef idx="0">
            <a:schemeClr val="accent1"/>
          </a:effectRef>
          <a:fontRef idx="minor">
            <a:schemeClr val="tx1"/>
          </a:fontRef>
        </p:style>
      </p:cxnSp>
      <p:pic>
        <p:nvPicPr>
          <p:cNvPr id="12" name="Picture 11" descr="A black and white logo&#10;&#10;Description automatically generated">
            <a:extLst>
              <a:ext uri="{FF2B5EF4-FFF2-40B4-BE49-F238E27FC236}">
                <a16:creationId xmlns:a16="http://schemas.microsoft.com/office/drawing/2014/main" id="{73B01693-3F32-979B-5C30-70DC88295DFB}"/>
              </a:ext>
            </a:extLst>
          </p:cNvPr>
          <p:cNvPicPr>
            <a:picLocks noChangeAspect="1"/>
          </p:cNvPicPr>
          <p:nvPr userDrawn="1"/>
        </p:nvPicPr>
        <p:blipFill>
          <a:blip r:embed="rId3"/>
          <a:stretch>
            <a:fillRect/>
          </a:stretch>
        </p:blipFill>
        <p:spPr>
          <a:xfrm>
            <a:off x="477423" y="5974839"/>
            <a:ext cx="1113643" cy="652718"/>
          </a:xfrm>
          <a:prstGeom prst="rect">
            <a:avLst/>
          </a:prstGeom>
        </p:spPr>
      </p:pic>
    </p:spTree>
    <p:extLst>
      <p:ext uri="{BB962C8B-B14F-4D97-AF65-F5344CB8AC3E}">
        <p14:creationId xmlns:p14="http://schemas.microsoft.com/office/powerpoint/2010/main" val="12339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A - 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E381FA-EF4C-8560-F5FB-85B9006ABC75}"/>
              </a:ext>
            </a:extLst>
          </p:cNvPr>
          <p:cNvPicPr>
            <a:picLocks noChangeAspect="1"/>
          </p:cNvPicPr>
          <p:nvPr userDrawn="1"/>
        </p:nvPicPr>
        <p:blipFill>
          <a:blip r:embed="rId2"/>
          <a:stretch>
            <a:fillRect/>
          </a:stretch>
        </p:blipFill>
        <p:spPr>
          <a:xfrm>
            <a:off x="0" y="-19050"/>
            <a:ext cx="4137543" cy="6877050"/>
          </a:xfrm>
          <a:prstGeom prst="rect">
            <a:avLst/>
          </a:prstGeom>
        </p:spPr>
      </p:pic>
      <p:sp>
        <p:nvSpPr>
          <p:cNvPr id="11" name="Rectangle 10">
            <a:extLst>
              <a:ext uri="{FF2B5EF4-FFF2-40B4-BE49-F238E27FC236}">
                <a16:creationId xmlns:a16="http://schemas.microsoft.com/office/drawing/2014/main" id="{0EE46810-416F-535B-A70C-8C0E2F5AFE1E}"/>
              </a:ext>
            </a:extLst>
          </p:cNvPr>
          <p:cNvSpPr/>
          <p:nvPr userDrawn="1"/>
        </p:nvSpPr>
        <p:spPr>
          <a:xfrm>
            <a:off x="2114550" y="-9525"/>
            <a:ext cx="2200275" cy="684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F9FC0-300F-7F1C-8AD1-7993A4B94F8E}"/>
              </a:ext>
            </a:extLst>
          </p:cNvPr>
          <p:cNvSpPr>
            <a:spLocks noGrp="1"/>
          </p:cNvSpPr>
          <p:nvPr>
            <p:ph type="title"/>
          </p:nvPr>
        </p:nvSpPr>
        <p:spPr>
          <a:xfrm>
            <a:off x="2209150" y="365125"/>
            <a:ext cx="956065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F9DD39-AD9D-7E78-B0DB-0E679F559F83}"/>
              </a:ext>
            </a:extLst>
          </p:cNvPr>
          <p:cNvSpPr>
            <a:spLocks noGrp="1"/>
          </p:cNvSpPr>
          <p:nvPr>
            <p:ph type="body" idx="1"/>
          </p:nvPr>
        </p:nvSpPr>
        <p:spPr>
          <a:xfrm>
            <a:off x="2209150" y="1681163"/>
            <a:ext cx="46202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40B8D-A719-58D0-290E-E0AA58DE9487}"/>
              </a:ext>
            </a:extLst>
          </p:cNvPr>
          <p:cNvSpPr>
            <a:spLocks noGrp="1"/>
          </p:cNvSpPr>
          <p:nvPr>
            <p:ph sz="half" idx="2"/>
          </p:nvPr>
        </p:nvSpPr>
        <p:spPr>
          <a:xfrm>
            <a:off x="2209150" y="2505075"/>
            <a:ext cx="46202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6311B1-8421-41D4-2DBB-4B0E6E1DB53D}"/>
              </a:ext>
            </a:extLst>
          </p:cNvPr>
          <p:cNvSpPr>
            <a:spLocks noGrp="1"/>
          </p:cNvSpPr>
          <p:nvPr>
            <p:ph type="body" sz="quarter" idx="3"/>
          </p:nvPr>
        </p:nvSpPr>
        <p:spPr>
          <a:xfrm>
            <a:off x="7126779" y="1681163"/>
            <a:ext cx="464302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837C4-9989-0475-0C83-4401B21A7830}"/>
              </a:ext>
            </a:extLst>
          </p:cNvPr>
          <p:cNvSpPr>
            <a:spLocks noGrp="1"/>
          </p:cNvSpPr>
          <p:nvPr>
            <p:ph sz="quarter" idx="4"/>
          </p:nvPr>
        </p:nvSpPr>
        <p:spPr>
          <a:xfrm>
            <a:off x="7126779" y="2505075"/>
            <a:ext cx="464302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0687A54-C04F-9F6C-1DC3-0119A93479C1}"/>
              </a:ext>
            </a:extLst>
          </p:cNvPr>
          <p:cNvSpPr>
            <a:spLocks noGrp="1"/>
          </p:cNvSpPr>
          <p:nvPr>
            <p:ph type="ftr" sz="quarter" idx="11"/>
          </p:nvPr>
        </p:nvSpPr>
        <p:spPr>
          <a:xfrm>
            <a:off x="4038600" y="6356350"/>
            <a:ext cx="4393320" cy="365125"/>
          </a:xfrm>
        </p:spPr>
        <p:txBody>
          <a:bodyPr/>
          <a:lstStyle/>
          <a:p>
            <a:endParaRPr lang="en-US"/>
          </a:p>
        </p:txBody>
      </p:sp>
      <p:sp>
        <p:nvSpPr>
          <p:cNvPr id="9" name="Slide Number Placeholder 8">
            <a:extLst>
              <a:ext uri="{FF2B5EF4-FFF2-40B4-BE49-F238E27FC236}">
                <a16:creationId xmlns:a16="http://schemas.microsoft.com/office/drawing/2014/main" id="{D6422D6D-93A5-D1F1-082F-F29BFEF0A0DF}"/>
              </a:ext>
            </a:extLst>
          </p:cNvPr>
          <p:cNvSpPr>
            <a:spLocks noGrp="1"/>
          </p:cNvSpPr>
          <p:nvPr>
            <p:ph type="sldNum" sz="quarter" idx="12"/>
          </p:nvPr>
        </p:nvSpPr>
        <p:spPr>
          <a:xfrm>
            <a:off x="8610600" y="6356350"/>
            <a:ext cx="2928880" cy="365125"/>
          </a:xfrm>
        </p:spPr>
        <p:txBody>
          <a:bodyPr/>
          <a:lstStyle/>
          <a:p>
            <a:fld id="{24D932CA-B014-4C96-A70C-9F921C3D54BB}" type="slidenum">
              <a:rPr lang="en-US" smtClean="0"/>
              <a:t>‹#›</a:t>
            </a:fld>
            <a:endParaRPr lang="en-US"/>
          </a:p>
        </p:txBody>
      </p:sp>
      <p:cxnSp>
        <p:nvCxnSpPr>
          <p:cNvPr id="13" name="Straight Connector 12">
            <a:extLst>
              <a:ext uri="{FF2B5EF4-FFF2-40B4-BE49-F238E27FC236}">
                <a16:creationId xmlns:a16="http://schemas.microsoft.com/office/drawing/2014/main" id="{B01D4AC1-DF7A-C7C0-33B3-F8C22F225677}"/>
              </a:ext>
            </a:extLst>
          </p:cNvPr>
          <p:cNvCxnSpPr>
            <a:cxnSpLocks/>
          </p:cNvCxnSpPr>
          <p:nvPr userDrawn="1"/>
        </p:nvCxnSpPr>
        <p:spPr>
          <a:xfrm>
            <a:off x="2276474" y="1437731"/>
            <a:ext cx="9284674" cy="0"/>
          </a:xfrm>
          <a:prstGeom prst="line">
            <a:avLst/>
          </a:prstGeom>
          <a:ln w="34925">
            <a:solidFill>
              <a:srgbClr val="CFDEEC"/>
            </a:solidFill>
          </a:ln>
        </p:spPr>
        <p:style>
          <a:lnRef idx="1">
            <a:schemeClr val="accent1"/>
          </a:lnRef>
          <a:fillRef idx="0">
            <a:schemeClr val="accent1"/>
          </a:fillRef>
          <a:effectRef idx="0">
            <a:schemeClr val="accent1"/>
          </a:effectRef>
          <a:fontRef idx="minor">
            <a:schemeClr val="tx1"/>
          </a:fontRef>
        </p:style>
      </p:cxnSp>
      <p:pic>
        <p:nvPicPr>
          <p:cNvPr id="15" name="Picture 14" descr="A black and white logo&#10;&#10;Description automatically generated">
            <a:extLst>
              <a:ext uri="{FF2B5EF4-FFF2-40B4-BE49-F238E27FC236}">
                <a16:creationId xmlns:a16="http://schemas.microsoft.com/office/drawing/2014/main" id="{BFCEBDCF-CB38-258A-A42B-8EF687BB434E}"/>
              </a:ext>
            </a:extLst>
          </p:cNvPr>
          <p:cNvPicPr>
            <a:picLocks noChangeAspect="1"/>
          </p:cNvPicPr>
          <p:nvPr userDrawn="1"/>
        </p:nvPicPr>
        <p:blipFill>
          <a:blip r:embed="rId3"/>
          <a:stretch>
            <a:fillRect/>
          </a:stretch>
        </p:blipFill>
        <p:spPr>
          <a:xfrm>
            <a:off x="477423" y="5974839"/>
            <a:ext cx="1113643" cy="652718"/>
          </a:xfrm>
          <a:prstGeom prst="rect">
            <a:avLst/>
          </a:prstGeom>
        </p:spPr>
      </p:pic>
    </p:spTree>
    <p:extLst>
      <p:ext uri="{BB962C8B-B14F-4D97-AF65-F5344CB8AC3E}">
        <p14:creationId xmlns:p14="http://schemas.microsoft.com/office/powerpoint/2010/main" val="46064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 - 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8EFB4F-9D50-1E21-5454-6F9312EFCF77}"/>
              </a:ext>
            </a:extLst>
          </p:cNvPr>
          <p:cNvPicPr>
            <a:picLocks noChangeAspect="1"/>
          </p:cNvPicPr>
          <p:nvPr userDrawn="1"/>
        </p:nvPicPr>
        <p:blipFill>
          <a:blip r:embed="rId2"/>
          <a:stretch>
            <a:fillRect/>
          </a:stretch>
        </p:blipFill>
        <p:spPr>
          <a:xfrm>
            <a:off x="0" y="-19050"/>
            <a:ext cx="4137543" cy="6877050"/>
          </a:xfrm>
          <a:prstGeom prst="rect">
            <a:avLst/>
          </a:prstGeom>
        </p:spPr>
      </p:pic>
      <p:sp>
        <p:nvSpPr>
          <p:cNvPr id="10" name="Rectangle 9">
            <a:extLst>
              <a:ext uri="{FF2B5EF4-FFF2-40B4-BE49-F238E27FC236}">
                <a16:creationId xmlns:a16="http://schemas.microsoft.com/office/drawing/2014/main" id="{6E75F3FD-0A99-AD88-1DB2-AE0227AF9879}"/>
              </a:ext>
            </a:extLst>
          </p:cNvPr>
          <p:cNvSpPr/>
          <p:nvPr userDrawn="1"/>
        </p:nvSpPr>
        <p:spPr>
          <a:xfrm>
            <a:off x="2114550" y="-9525"/>
            <a:ext cx="2200275" cy="684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B37F7CCF-6B58-1581-8727-88B6A9B1AEF6}"/>
              </a:ext>
            </a:extLst>
          </p:cNvPr>
          <p:cNvPicPr>
            <a:picLocks noChangeAspect="1"/>
          </p:cNvPicPr>
          <p:nvPr userDrawn="1"/>
        </p:nvPicPr>
        <p:blipFill>
          <a:blip r:embed="rId3"/>
          <a:stretch>
            <a:fillRect/>
          </a:stretch>
        </p:blipFill>
        <p:spPr>
          <a:xfrm>
            <a:off x="447675" y="5956301"/>
            <a:ext cx="1113643" cy="652718"/>
          </a:xfrm>
          <a:prstGeom prst="rect">
            <a:avLst/>
          </a:prstGeom>
        </p:spPr>
      </p:pic>
      <p:sp>
        <p:nvSpPr>
          <p:cNvPr id="2" name="Title 1">
            <a:extLst>
              <a:ext uri="{FF2B5EF4-FFF2-40B4-BE49-F238E27FC236}">
                <a16:creationId xmlns:a16="http://schemas.microsoft.com/office/drawing/2014/main" id="{66E81E4D-49BD-7C10-D1A9-B907F8A20738}"/>
              </a:ext>
            </a:extLst>
          </p:cNvPr>
          <p:cNvSpPr>
            <a:spLocks noGrp="1"/>
          </p:cNvSpPr>
          <p:nvPr>
            <p:ph type="title"/>
          </p:nvPr>
        </p:nvSpPr>
        <p:spPr>
          <a:xfrm>
            <a:off x="2348706" y="519112"/>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CE574B-1160-803E-25AB-EB977BA1B91B}"/>
              </a:ext>
            </a:extLst>
          </p:cNvPr>
          <p:cNvSpPr>
            <a:spLocks noGrp="1"/>
          </p:cNvSpPr>
          <p:nvPr>
            <p:ph idx="1"/>
          </p:nvPr>
        </p:nvSpPr>
        <p:spPr>
          <a:xfrm>
            <a:off x="6515099" y="987425"/>
            <a:ext cx="5372101" cy="4968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570BF8-5379-1302-665E-6B3A885574BF}"/>
              </a:ext>
            </a:extLst>
          </p:cNvPr>
          <p:cNvSpPr>
            <a:spLocks noGrp="1"/>
          </p:cNvSpPr>
          <p:nvPr>
            <p:ph type="body" sz="half" idx="2"/>
          </p:nvPr>
        </p:nvSpPr>
        <p:spPr>
          <a:xfrm>
            <a:off x="2348706" y="21193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B17F87A-C635-4F12-C846-631532BF9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486F5-4475-0E8C-4F2D-7A33772646BB}"/>
              </a:ext>
            </a:extLst>
          </p:cNvPr>
          <p:cNvSpPr>
            <a:spLocks noGrp="1"/>
          </p:cNvSpPr>
          <p:nvPr>
            <p:ph type="sldNum" sz="quarter" idx="12"/>
          </p:nvPr>
        </p:nvSpPr>
        <p:spPr/>
        <p:txBody>
          <a:bodyPr/>
          <a:lstStyle/>
          <a:p>
            <a:fld id="{24D932CA-B014-4C96-A70C-9F921C3D54BB}" type="slidenum">
              <a:rPr lang="en-US" smtClean="0"/>
              <a:t>‹#›</a:t>
            </a:fld>
            <a:endParaRPr lang="en-US"/>
          </a:p>
        </p:txBody>
      </p:sp>
    </p:spTree>
    <p:extLst>
      <p:ext uri="{BB962C8B-B14F-4D97-AF65-F5344CB8AC3E}">
        <p14:creationId xmlns:p14="http://schemas.microsoft.com/office/powerpoint/2010/main" val="376118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E2CCF6-9F77-5840-75D8-FD3F84E3627D}"/>
              </a:ext>
            </a:extLst>
          </p:cNvPr>
          <p:cNvPicPr>
            <a:picLocks noChangeAspect="1"/>
          </p:cNvPicPr>
          <p:nvPr userDrawn="1"/>
        </p:nvPicPr>
        <p:blipFill>
          <a:blip r:embed="rId2"/>
          <a:stretch>
            <a:fillRect/>
          </a:stretch>
        </p:blipFill>
        <p:spPr>
          <a:xfrm>
            <a:off x="-1" y="5048251"/>
            <a:ext cx="12220205" cy="1809750"/>
          </a:xfrm>
          <a:prstGeom prst="rect">
            <a:avLst/>
          </a:prstGeom>
        </p:spPr>
      </p:pic>
      <p:sp>
        <p:nvSpPr>
          <p:cNvPr id="3" name="Footer Placeholder 2">
            <a:extLst>
              <a:ext uri="{FF2B5EF4-FFF2-40B4-BE49-F238E27FC236}">
                <a16:creationId xmlns:a16="http://schemas.microsoft.com/office/drawing/2014/main" id="{F31E95A3-058C-EE4E-29C9-D76A810C57E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09477EBA-272E-A163-6FED-080E5B0A5228}"/>
              </a:ext>
            </a:extLst>
          </p:cNvPr>
          <p:cNvSpPr>
            <a:spLocks noGrp="1"/>
          </p:cNvSpPr>
          <p:nvPr>
            <p:ph type="sldNum" sz="quarter" idx="12"/>
          </p:nvPr>
        </p:nvSpPr>
        <p:spPr/>
        <p:txBody>
          <a:bodyPr/>
          <a:lstStyle>
            <a:lvl1pPr>
              <a:defRPr>
                <a:solidFill>
                  <a:schemeClr val="bg1"/>
                </a:solidFill>
              </a:defRPr>
            </a:lvl1pPr>
          </a:lstStyle>
          <a:p>
            <a:fld id="{24D932CA-B014-4C96-A70C-9F921C3D54BB}" type="slidenum">
              <a:rPr lang="en-US" smtClean="0"/>
              <a:pPr/>
              <a:t>‹#›</a:t>
            </a:fld>
            <a:endParaRPr lang="en-US"/>
          </a:p>
        </p:txBody>
      </p:sp>
      <p:sp>
        <p:nvSpPr>
          <p:cNvPr id="8" name="Title 1">
            <a:extLst>
              <a:ext uri="{FF2B5EF4-FFF2-40B4-BE49-F238E27FC236}">
                <a16:creationId xmlns:a16="http://schemas.microsoft.com/office/drawing/2014/main" id="{3E762062-6881-5DC4-008F-481CAFAF02F9}"/>
              </a:ext>
            </a:extLst>
          </p:cNvPr>
          <p:cNvSpPr>
            <a:spLocks noGrp="1"/>
          </p:cNvSpPr>
          <p:nvPr>
            <p:ph type="title"/>
          </p:nvPr>
        </p:nvSpPr>
        <p:spPr>
          <a:xfrm>
            <a:off x="447675" y="365125"/>
            <a:ext cx="11191875" cy="1325563"/>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01235826-0873-834B-0777-6BEFB14F13E4}"/>
              </a:ext>
            </a:extLst>
          </p:cNvPr>
          <p:cNvSpPr>
            <a:spLocks noGrp="1"/>
          </p:cNvSpPr>
          <p:nvPr>
            <p:ph idx="1"/>
          </p:nvPr>
        </p:nvSpPr>
        <p:spPr>
          <a:xfrm>
            <a:off x="447675" y="1825625"/>
            <a:ext cx="11191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black and white logo&#10;&#10;Description automatically generated">
            <a:extLst>
              <a:ext uri="{FF2B5EF4-FFF2-40B4-BE49-F238E27FC236}">
                <a16:creationId xmlns:a16="http://schemas.microsoft.com/office/drawing/2014/main" id="{6D6D35C1-D16E-6E1C-06E2-EFD54B4B7E34}"/>
              </a:ext>
            </a:extLst>
          </p:cNvPr>
          <p:cNvPicPr>
            <a:picLocks noChangeAspect="1"/>
          </p:cNvPicPr>
          <p:nvPr userDrawn="1"/>
        </p:nvPicPr>
        <p:blipFill>
          <a:blip r:embed="rId3"/>
          <a:stretch>
            <a:fillRect/>
          </a:stretch>
        </p:blipFill>
        <p:spPr>
          <a:xfrm>
            <a:off x="447675" y="5956301"/>
            <a:ext cx="1113643" cy="652718"/>
          </a:xfrm>
          <a:prstGeom prst="rect">
            <a:avLst/>
          </a:prstGeom>
        </p:spPr>
      </p:pic>
    </p:spTree>
    <p:extLst>
      <p:ext uri="{BB962C8B-B14F-4D97-AF65-F5344CB8AC3E}">
        <p14:creationId xmlns:p14="http://schemas.microsoft.com/office/powerpoint/2010/main" val="274837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E0581-287D-7029-222A-8A29CD13E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79B85F-E240-0799-E292-0C636ECB1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2EC05-232E-A927-E414-0251B3F47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cs typeface="Calibri" panose="020F0502020204030204" pitchFamily="34" charset="0"/>
              </a:defRPr>
            </a:lvl1pPr>
          </a:lstStyle>
          <a:p>
            <a:endParaRPr lang="en-US"/>
          </a:p>
        </p:txBody>
      </p:sp>
      <p:sp>
        <p:nvSpPr>
          <p:cNvPr id="5" name="Footer Placeholder 4">
            <a:extLst>
              <a:ext uri="{FF2B5EF4-FFF2-40B4-BE49-F238E27FC236}">
                <a16:creationId xmlns:a16="http://schemas.microsoft.com/office/drawing/2014/main" id="{F20571EF-907B-852A-EF45-200EE219E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3C6B4CCE-F2C5-B7F9-EFB4-9C43C2627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cs typeface="Calibri" panose="020F0502020204030204" pitchFamily="34" charset="0"/>
              </a:defRPr>
            </a:lvl1pPr>
          </a:lstStyle>
          <a:p>
            <a:fld id="{24D932CA-B014-4C96-A70C-9F921C3D54BB}" type="slidenum">
              <a:rPr lang="en-US" smtClean="0"/>
              <a:pPr/>
              <a:t>‹#›</a:t>
            </a:fld>
            <a:endParaRPr lang="en-US"/>
          </a:p>
        </p:txBody>
      </p:sp>
    </p:spTree>
    <p:extLst>
      <p:ext uri="{BB962C8B-B14F-4D97-AF65-F5344CB8AC3E}">
        <p14:creationId xmlns:p14="http://schemas.microsoft.com/office/powerpoint/2010/main" val="7270100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54" r:id="rId4"/>
    <p:sldLayoutId id="2147483650" r:id="rId5"/>
    <p:sldLayoutId id="2147483652" r:id="rId6"/>
    <p:sldLayoutId id="2147483653" r:id="rId7"/>
    <p:sldLayoutId id="2147483656" r:id="rId8"/>
    <p:sldLayoutId id="2147483655" r:id="rId9"/>
    <p:sldLayoutId id="2147483664" r:id="rId10"/>
    <p:sldLayoutId id="2147483665" r:id="rId11"/>
    <p:sldLayoutId id="2147483666" r:id="rId12"/>
    <p:sldLayoutId id="2147483671" r:id="rId13"/>
    <p:sldLayoutId id="2147483672" r:id="rId14"/>
    <p:sldLayoutId id="2147483673" r:id="rId15"/>
    <p:sldLayoutId id="2147483674" r:id="rId16"/>
    <p:sldLayoutId id="2147483658" r:id="rId17"/>
    <p:sldLayoutId id="2147483669" r:id="rId18"/>
    <p:sldLayoutId id="2147483668" r:id="rId19"/>
    <p:sldLayoutId id="2147483667"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8904B-CA01-99DC-7270-B5A296F66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6C476-9E82-5E05-BD10-DB7072C88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464EC-DAAA-5D82-0AB6-74E1BCACC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7C89D-2C22-4A2F-84FC-906E8867B848}" type="datetimeFigureOut">
              <a:rPr lang="en-US" smtClean="0"/>
              <a:t>1/29/2026</a:t>
            </a:fld>
            <a:endParaRPr lang="en-US"/>
          </a:p>
        </p:txBody>
      </p:sp>
      <p:sp>
        <p:nvSpPr>
          <p:cNvPr id="5" name="Footer Placeholder 4">
            <a:extLst>
              <a:ext uri="{FF2B5EF4-FFF2-40B4-BE49-F238E27FC236}">
                <a16:creationId xmlns:a16="http://schemas.microsoft.com/office/drawing/2014/main" id="{9BB083F4-6958-C22C-A2C9-33BC90BB7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7C92AC8-FCA6-EE55-3764-5D25348F5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70B9B1-436B-426D-9193-2862A608132F}" type="slidenum">
              <a:rPr lang="en-US" smtClean="0"/>
              <a:t>‹#›</a:t>
            </a:fld>
            <a:endParaRPr lang="en-US"/>
          </a:p>
        </p:txBody>
      </p:sp>
    </p:spTree>
    <p:extLst>
      <p:ext uri="{BB962C8B-B14F-4D97-AF65-F5344CB8AC3E}">
        <p14:creationId xmlns:p14="http://schemas.microsoft.com/office/powerpoint/2010/main" val="25835249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45578-98FD-0E99-ABDC-22CC79CDF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9D05C-CBC1-0A36-39BC-63321F3EC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41D19-87C5-E977-1610-D8093708A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13FAA5-1D75-40C8-92D2-E6D7AF4A4501}" type="datetimeFigureOut">
              <a:rPr lang="en-US" smtClean="0"/>
              <a:t>1/29/2026</a:t>
            </a:fld>
            <a:endParaRPr lang="en-US"/>
          </a:p>
        </p:txBody>
      </p:sp>
      <p:sp>
        <p:nvSpPr>
          <p:cNvPr id="5" name="Footer Placeholder 4">
            <a:extLst>
              <a:ext uri="{FF2B5EF4-FFF2-40B4-BE49-F238E27FC236}">
                <a16:creationId xmlns:a16="http://schemas.microsoft.com/office/drawing/2014/main" id="{5E951954-268E-371A-D088-4EC6CF6D0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A82D6B-7CF7-33FD-5BC5-BAEBCE8FC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F9746F-498B-47E3-A298-69E146E84FDC}" type="slidenum">
              <a:rPr lang="en-US" smtClean="0"/>
              <a:t>‹#›</a:t>
            </a:fld>
            <a:endParaRPr lang="en-US"/>
          </a:p>
        </p:txBody>
      </p:sp>
    </p:spTree>
    <p:extLst>
      <p:ext uri="{BB962C8B-B14F-4D97-AF65-F5344CB8AC3E}">
        <p14:creationId xmlns:p14="http://schemas.microsoft.com/office/powerpoint/2010/main" val="4845947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1F76-3BE8-05D7-8C0D-9E3910DD53BD}"/>
              </a:ext>
            </a:extLst>
          </p:cNvPr>
          <p:cNvSpPr>
            <a:spLocks noGrp="1"/>
          </p:cNvSpPr>
          <p:nvPr>
            <p:ph type="ctrTitle"/>
          </p:nvPr>
        </p:nvSpPr>
        <p:spPr/>
        <p:txBody>
          <a:bodyPr>
            <a:normAutofit/>
          </a:bodyPr>
          <a:lstStyle/>
          <a:p>
            <a:r>
              <a:rPr lang="en-US"/>
              <a:t>Vaccines, Coverage, and Outbreaks: The Story in Our Data</a:t>
            </a:r>
          </a:p>
        </p:txBody>
      </p:sp>
      <p:sp>
        <p:nvSpPr>
          <p:cNvPr id="3" name="Subtitle 2">
            <a:extLst>
              <a:ext uri="{FF2B5EF4-FFF2-40B4-BE49-F238E27FC236}">
                <a16:creationId xmlns:a16="http://schemas.microsoft.com/office/drawing/2014/main" id="{C4A5BCD1-1501-3CB0-2BE6-036E4289A0E2}"/>
              </a:ext>
            </a:extLst>
          </p:cNvPr>
          <p:cNvSpPr>
            <a:spLocks noGrp="1"/>
          </p:cNvSpPr>
          <p:nvPr>
            <p:ph type="subTitle" idx="1"/>
          </p:nvPr>
        </p:nvSpPr>
        <p:spPr>
          <a:xfrm>
            <a:off x="371475" y="3602038"/>
            <a:ext cx="10296525" cy="1052512"/>
          </a:xfrm>
        </p:spPr>
        <p:txBody>
          <a:bodyPr>
            <a:normAutofit fontScale="25000" lnSpcReduction="20000"/>
          </a:bodyPr>
          <a:lstStyle/>
          <a:p>
            <a:r>
              <a:rPr lang="en-US" sz="8600"/>
              <a:t>Benjamin J. Ashraf, PhD, MPH, CHES</a:t>
            </a:r>
          </a:p>
          <a:p>
            <a:r>
              <a:rPr lang="en-US" sz="8600"/>
              <a:t>SNHD Health District After Dark</a:t>
            </a:r>
          </a:p>
          <a:p>
            <a:r>
              <a:rPr lang="en-US" sz="8600"/>
              <a:t>1/29/26</a:t>
            </a:r>
          </a:p>
          <a:p>
            <a:endParaRPr lang="en-US"/>
          </a:p>
        </p:txBody>
      </p:sp>
    </p:spTree>
    <p:extLst>
      <p:ext uri="{BB962C8B-B14F-4D97-AF65-F5344CB8AC3E}">
        <p14:creationId xmlns:p14="http://schemas.microsoft.com/office/powerpoint/2010/main" val="146910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DDDDC2-3A52-F29B-FCC7-6169433F099D}"/>
              </a:ext>
            </a:extLst>
          </p:cNvPr>
          <p:cNvPicPr>
            <a:picLocks noChangeAspect="1"/>
          </p:cNvPicPr>
          <p:nvPr/>
        </p:nvPicPr>
        <p:blipFill>
          <a:blip r:embed="rId3"/>
          <a:stretch>
            <a:fillRect/>
          </a:stretch>
        </p:blipFill>
        <p:spPr>
          <a:xfrm>
            <a:off x="868757" y="1805001"/>
            <a:ext cx="10454486" cy="4939927"/>
          </a:xfrm>
          <a:prstGeom prst="rect">
            <a:avLst/>
          </a:prstGeom>
        </p:spPr>
      </p:pic>
      <p:pic>
        <p:nvPicPr>
          <p:cNvPr id="3" name="Picture 2">
            <a:extLst>
              <a:ext uri="{FF2B5EF4-FFF2-40B4-BE49-F238E27FC236}">
                <a16:creationId xmlns:a16="http://schemas.microsoft.com/office/drawing/2014/main" id="{3A310095-B178-C187-6E42-1740DA0835A6}"/>
              </a:ext>
            </a:extLst>
          </p:cNvPr>
          <p:cNvPicPr>
            <a:picLocks noChangeAspect="1"/>
          </p:cNvPicPr>
          <p:nvPr/>
        </p:nvPicPr>
        <p:blipFill>
          <a:blip r:embed="rId4"/>
          <a:stretch>
            <a:fillRect/>
          </a:stretch>
        </p:blipFill>
        <p:spPr>
          <a:xfrm>
            <a:off x="843841" y="0"/>
            <a:ext cx="10504318" cy="2170364"/>
          </a:xfrm>
          <a:prstGeom prst="rect">
            <a:avLst/>
          </a:prstGeom>
        </p:spPr>
      </p:pic>
    </p:spTree>
    <p:extLst>
      <p:ext uri="{BB962C8B-B14F-4D97-AF65-F5344CB8AC3E}">
        <p14:creationId xmlns:p14="http://schemas.microsoft.com/office/powerpoint/2010/main" val="181652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268E-DCBF-9FB4-487A-3CFAE4F48B2C}"/>
              </a:ext>
            </a:extLst>
          </p:cNvPr>
          <p:cNvSpPr>
            <a:spLocks noGrp="1"/>
          </p:cNvSpPr>
          <p:nvPr>
            <p:ph type="title"/>
          </p:nvPr>
        </p:nvSpPr>
        <p:spPr/>
        <p:txBody>
          <a:bodyPr/>
          <a:lstStyle/>
          <a:p>
            <a:pPr algn="ctr"/>
            <a:r>
              <a:rPr lang="en-US"/>
              <a:t>Conclusion</a:t>
            </a:r>
          </a:p>
        </p:txBody>
      </p:sp>
      <p:sp>
        <p:nvSpPr>
          <p:cNvPr id="3" name="Content Placeholder 2">
            <a:extLst>
              <a:ext uri="{FF2B5EF4-FFF2-40B4-BE49-F238E27FC236}">
                <a16:creationId xmlns:a16="http://schemas.microsoft.com/office/drawing/2014/main" id="{FF53E5E9-FA2E-D63C-F117-DB0F69411956}"/>
              </a:ext>
            </a:extLst>
          </p:cNvPr>
          <p:cNvSpPr>
            <a:spLocks noGrp="1"/>
          </p:cNvSpPr>
          <p:nvPr>
            <p:ph idx="1"/>
          </p:nvPr>
        </p:nvSpPr>
        <p:spPr/>
        <p:txBody>
          <a:bodyPr/>
          <a:lstStyle/>
          <a:p>
            <a:r>
              <a:rPr lang="en-US"/>
              <a:t>Recent outbreaks and hospitalizations highlight the ongoing impact of vaccine-preventable diseases</a:t>
            </a:r>
          </a:p>
          <a:p>
            <a:endParaRPr lang="en-US"/>
          </a:p>
          <a:p>
            <a:r>
              <a:rPr lang="en-US"/>
              <a:t>Vaccination trends vary by disease and age group. </a:t>
            </a:r>
          </a:p>
          <a:p>
            <a:pPr lvl="1"/>
            <a:r>
              <a:rPr lang="en-US"/>
              <a:t>However, declines and gaps in coverage are present within the community</a:t>
            </a:r>
          </a:p>
          <a:p>
            <a:endParaRPr lang="en-US"/>
          </a:p>
          <a:p>
            <a:r>
              <a:rPr lang="en-US"/>
              <a:t>Maintaining high vaccination coverage is essential to reduce risk at the community level</a:t>
            </a:r>
          </a:p>
        </p:txBody>
      </p:sp>
      <p:sp>
        <p:nvSpPr>
          <p:cNvPr id="4" name="Slide Number Placeholder 3">
            <a:extLst>
              <a:ext uri="{FF2B5EF4-FFF2-40B4-BE49-F238E27FC236}">
                <a16:creationId xmlns:a16="http://schemas.microsoft.com/office/drawing/2014/main" id="{20059EAA-283D-2727-A2C9-5C3E36C079A1}"/>
              </a:ext>
            </a:extLst>
          </p:cNvPr>
          <p:cNvSpPr>
            <a:spLocks noGrp="1"/>
          </p:cNvSpPr>
          <p:nvPr>
            <p:ph type="sldNum" sz="quarter" idx="12"/>
          </p:nvPr>
        </p:nvSpPr>
        <p:spPr/>
        <p:txBody>
          <a:bodyPr/>
          <a:lstStyle/>
          <a:p>
            <a:fld id="{24D932CA-B014-4C96-A70C-9F921C3D54BB}" type="slidenum">
              <a:rPr lang="en-US" smtClean="0"/>
              <a:t>11</a:t>
            </a:fld>
            <a:endParaRPr lang="en-US"/>
          </a:p>
        </p:txBody>
      </p:sp>
    </p:spTree>
    <p:extLst>
      <p:ext uri="{BB962C8B-B14F-4D97-AF65-F5344CB8AC3E}">
        <p14:creationId xmlns:p14="http://schemas.microsoft.com/office/powerpoint/2010/main" val="9324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E264-B9AD-BFDE-6643-A2B98237A6C2}"/>
              </a:ext>
            </a:extLst>
          </p:cNvPr>
          <p:cNvSpPr>
            <a:spLocks noGrp="1"/>
          </p:cNvSpPr>
          <p:nvPr>
            <p:ph type="title"/>
          </p:nvPr>
        </p:nvSpPr>
        <p:spPr/>
        <p:txBody>
          <a:bodyPr>
            <a:noAutofit/>
          </a:bodyPr>
          <a:lstStyle/>
          <a:p>
            <a:pPr algn="ctr"/>
            <a:r>
              <a:rPr lang="en-US" sz="4400"/>
              <a:t>Acknowledgments</a:t>
            </a:r>
          </a:p>
        </p:txBody>
      </p:sp>
      <p:sp>
        <p:nvSpPr>
          <p:cNvPr id="3" name="Text Placeholder 2">
            <a:extLst>
              <a:ext uri="{FF2B5EF4-FFF2-40B4-BE49-F238E27FC236}">
                <a16:creationId xmlns:a16="http://schemas.microsoft.com/office/drawing/2014/main" id="{77F8351D-31D2-AFE5-2AB8-1E31237E7783}"/>
              </a:ext>
            </a:extLst>
          </p:cNvPr>
          <p:cNvSpPr>
            <a:spLocks noGrp="1"/>
          </p:cNvSpPr>
          <p:nvPr>
            <p:ph type="body" sz="half" idx="2"/>
          </p:nvPr>
        </p:nvSpPr>
        <p:spPr>
          <a:xfrm>
            <a:off x="311286" y="1295400"/>
            <a:ext cx="7048364" cy="4726022"/>
          </a:xfrm>
        </p:spPr>
        <p:txBody>
          <a:bodyPr/>
          <a:lstStyle/>
          <a:p>
            <a:r>
              <a:rPr lang="en-US" sz="2000"/>
              <a:t>The author would like to acknowledge the following for their assistance with this presentation.</a:t>
            </a:r>
          </a:p>
          <a:p>
            <a:pPr marL="285750" indent="-285750">
              <a:buFont typeface="Arial" panose="020B0604020202020204" pitchFamily="34" charset="0"/>
              <a:buChar char="•"/>
            </a:pPr>
            <a:r>
              <a:rPr lang="en-US" sz="1800"/>
              <a:t>Members of the SNHD Division of Disease Surveillance and Control</a:t>
            </a:r>
          </a:p>
          <a:p>
            <a:pPr marL="285750" indent="-285750">
              <a:buFont typeface="Arial" panose="020B0604020202020204" pitchFamily="34" charset="0"/>
              <a:buChar char="•"/>
            </a:pPr>
            <a:r>
              <a:rPr lang="en-US" sz="1800"/>
              <a:t>Members of the SNHD Office of Informatics</a:t>
            </a:r>
          </a:p>
          <a:p>
            <a:pPr marL="285750" indent="-285750">
              <a:buFont typeface="Arial" panose="020B0604020202020204" pitchFamily="34" charset="0"/>
              <a:buChar char="•"/>
            </a:pPr>
            <a:r>
              <a:rPr lang="en-US" sz="1800"/>
              <a:t>Nevada State Immunization Program</a:t>
            </a:r>
          </a:p>
          <a:p>
            <a:pPr marL="285750" indent="-285750">
              <a:buFont typeface="Arial" panose="020B0604020202020204" pitchFamily="34" charset="0"/>
              <a:buChar char="•"/>
            </a:pPr>
            <a:endParaRPr lang="en-US" sz="1800"/>
          </a:p>
        </p:txBody>
      </p:sp>
      <p:sp>
        <p:nvSpPr>
          <p:cNvPr id="4" name="Text Placeholder 3">
            <a:extLst>
              <a:ext uri="{FF2B5EF4-FFF2-40B4-BE49-F238E27FC236}">
                <a16:creationId xmlns:a16="http://schemas.microsoft.com/office/drawing/2014/main" id="{F3228A7C-B200-B968-C372-47CBD2838167}"/>
              </a:ext>
            </a:extLst>
          </p:cNvPr>
          <p:cNvSpPr>
            <a:spLocks noGrp="1"/>
          </p:cNvSpPr>
          <p:nvPr>
            <p:ph type="body" sz="half" idx="13"/>
          </p:nvPr>
        </p:nvSpPr>
        <p:spPr>
          <a:xfrm>
            <a:off x="7912247" y="1089498"/>
            <a:ext cx="3251267" cy="3811588"/>
          </a:xfrm>
        </p:spPr>
        <p:txBody>
          <a:bodyPr/>
          <a:lstStyle/>
          <a:p>
            <a:r>
              <a:rPr lang="en-US"/>
              <a:t>For any questions, </a:t>
            </a:r>
          </a:p>
          <a:p>
            <a:r>
              <a:rPr lang="en-US"/>
              <a:t>Benjamin J. Ashraf</a:t>
            </a:r>
          </a:p>
          <a:p>
            <a:r>
              <a:rPr lang="en-US"/>
              <a:t>ashraf@snhd.org</a:t>
            </a:r>
          </a:p>
        </p:txBody>
      </p:sp>
      <p:sp>
        <p:nvSpPr>
          <p:cNvPr id="6" name="Slide Number Placeholder 5">
            <a:extLst>
              <a:ext uri="{FF2B5EF4-FFF2-40B4-BE49-F238E27FC236}">
                <a16:creationId xmlns:a16="http://schemas.microsoft.com/office/drawing/2014/main" id="{1AE4C9D3-0995-DA56-C310-0789BFEB0F50}"/>
              </a:ext>
            </a:extLst>
          </p:cNvPr>
          <p:cNvSpPr>
            <a:spLocks noGrp="1"/>
          </p:cNvSpPr>
          <p:nvPr>
            <p:ph type="sldNum" sz="quarter" idx="12"/>
          </p:nvPr>
        </p:nvSpPr>
        <p:spPr/>
        <p:txBody>
          <a:bodyPr/>
          <a:lstStyle/>
          <a:p>
            <a:fld id="{24D932CA-B014-4C96-A70C-9F921C3D54BB}" type="slidenum">
              <a:rPr lang="en-US" smtClean="0"/>
              <a:pPr/>
              <a:t>12</a:t>
            </a:fld>
            <a:endParaRPr lang="en-US"/>
          </a:p>
        </p:txBody>
      </p:sp>
    </p:spTree>
    <p:extLst>
      <p:ext uri="{BB962C8B-B14F-4D97-AF65-F5344CB8AC3E}">
        <p14:creationId xmlns:p14="http://schemas.microsoft.com/office/powerpoint/2010/main" val="50541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55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4217-97EE-2DDD-C220-0B74CD0373DE}"/>
              </a:ext>
            </a:extLst>
          </p:cNvPr>
          <p:cNvSpPr>
            <a:spLocks noGrp="1"/>
          </p:cNvSpPr>
          <p:nvPr>
            <p:ph type="title"/>
          </p:nvPr>
        </p:nvSpPr>
        <p:spPr/>
        <p:txBody>
          <a:bodyPr/>
          <a:lstStyle/>
          <a:p>
            <a:pPr algn="ctr"/>
            <a:r>
              <a:rPr lang="en-US"/>
              <a:t>What will we be talking about today</a:t>
            </a:r>
          </a:p>
        </p:txBody>
      </p:sp>
      <p:sp>
        <p:nvSpPr>
          <p:cNvPr id="3" name="Content Placeholder 2">
            <a:extLst>
              <a:ext uri="{FF2B5EF4-FFF2-40B4-BE49-F238E27FC236}">
                <a16:creationId xmlns:a16="http://schemas.microsoft.com/office/drawing/2014/main" id="{3E41D7F8-3E4C-8F5D-84DC-2F6DD232E35B}"/>
              </a:ext>
            </a:extLst>
          </p:cNvPr>
          <p:cNvSpPr>
            <a:spLocks noGrp="1"/>
          </p:cNvSpPr>
          <p:nvPr>
            <p:ph idx="1"/>
          </p:nvPr>
        </p:nvSpPr>
        <p:spPr/>
        <p:txBody>
          <a:bodyPr/>
          <a:lstStyle/>
          <a:p>
            <a:r>
              <a:rPr lang="en-US"/>
              <a:t>We are going to focus on three vaccine preventable diseases</a:t>
            </a:r>
          </a:p>
          <a:p>
            <a:pPr lvl="1"/>
            <a:r>
              <a:rPr lang="en-US"/>
              <a:t>Measles, Pertussis, and Influenza</a:t>
            </a:r>
          </a:p>
          <a:p>
            <a:endParaRPr lang="en-US"/>
          </a:p>
          <a:p>
            <a:pPr marL="0" indent="0">
              <a:buNone/>
            </a:pPr>
            <a:endParaRPr lang="en-US"/>
          </a:p>
        </p:txBody>
      </p:sp>
      <p:pic>
        <p:nvPicPr>
          <p:cNvPr id="4" name="Picture 3">
            <a:extLst>
              <a:ext uri="{FF2B5EF4-FFF2-40B4-BE49-F238E27FC236}">
                <a16:creationId xmlns:a16="http://schemas.microsoft.com/office/drawing/2014/main" id="{BD6F4ED8-FFD2-3230-7F29-C5030CB84924}"/>
              </a:ext>
            </a:extLst>
          </p:cNvPr>
          <p:cNvPicPr>
            <a:picLocks noChangeAspect="1"/>
          </p:cNvPicPr>
          <p:nvPr/>
        </p:nvPicPr>
        <p:blipFill>
          <a:blip r:embed="rId3"/>
          <a:stretch>
            <a:fillRect/>
          </a:stretch>
        </p:blipFill>
        <p:spPr>
          <a:xfrm>
            <a:off x="2329314" y="3206509"/>
            <a:ext cx="2782436" cy="1772069"/>
          </a:xfrm>
          <a:prstGeom prst="rect">
            <a:avLst/>
          </a:prstGeom>
        </p:spPr>
      </p:pic>
      <p:sp>
        <p:nvSpPr>
          <p:cNvPr id="5" name="TextBox 4">
            <a:extLst>
              <a:ext uri="{FF2B5EF4-FFF2-40B4-BE49-F238E27FC236}">
                <a16:creationId xmlns:a16="http://schemas.microsoft.com/office/drawing/2014/main" id="{44F0834E-F92C-C166-00A5-4C066E5BA0B5}"/>
              </a:ext>
            </a:extLst>
          </p:cNvPr>
          <p:cNvSpPr txBox="1"/>
          <p:nvPr/>
        </p:nvSpPr>
        <p:spPr>
          <a:xfrm>
            <a:off x="2357359" y="5040597"/>
            <a:ext cx="2175309" cy="246221"/>
          </a:xfrm>
          <a:prstGeom prst="rect">
            <a:avLst/>
          </a:prstGeom>
          <a:noFill/>
        </p:spPr>
        <p:txBody>
          <a:bodyPr wrap="square" rtlCol="0">
            <a:spAutoFit/>
          </a:bodyPr>
          <a:lstStyle/>
          <a:p>
            <a:r>
              <a:rPr lang="en-US" sz="1000" b="1">
                <a:latin typeface="Calibri" panose="020F0502020204030204" pitchFamily="34" charset="0"/>
                <a:cs typeface="Calibri" panose="020F0502020204030204" pitchFamily="34" charset="0"/>
              </a:rPr>
              <a:t>Source: CDC.GOV</a:t>
            </a:r>
          </a:p>
        </p:txBody>
      </p:sp>
      <p:sp>
        <p:nvSpPr>
          <p:cNvPr id="7" name="TextBox 6">
            <a:extLst>
              <a:ext uri="{FF2B5EF4-FFF2-40B4-BE49-F238E27FC236}">
                <a16:creationId xmlns:a16="http://schemas.microsoft.com/office/drawing/2014/main" id="{0F796DA6-0DEF-71E3-61AA-CAEA6996849A}"/>
              </a:ext>
            </a:extLst>
          </p:cNvPr>
          <p:cNvSpPr txBox="1"/>
          <p:nvPr/>
        </p:nvSpPr>
        <p:spPr>
          <a:xfrm>
            <a:off x="6155937" y="6015692"/>
            <a:ext cx="1964508" cy="246221"/>
          </a:xfrm>
          <a:prstGeom prst="rect">
            <a:avLst/>
          </a:prstGeom>
          <a:noFill/>
        </p:spPr>
        <p:txBody>
          <a:bodyPr wrap="square" rtlCol="0">
            <a:spAutoFit/>
          </a:bodyPr>
          <a:lstStyle/>
          <a:p>
            <a:r>
              <a:rPr lang="en-US" sz="1000" b="1">
                <a:latin typeface="Calibri" panose="020F0502020204030204" pitchFamily="34" charset="0"/>
                <a:cs typeface="Calibri" panose="020F0502020204030204" pitchFamily="34" charset="0"/>
              </a:rPr>
              <a:t>Source: Immunize.org</a:t>
            </a:r>
          </a:p>
        </p:txBody>
      </p:sp>
      <p:pic>
        <p:nvPicPr>
          <p:cNvPr id="9" name="Picture 8">
            <a:extLst>
              <a:ext uri="{FF2B5EF4-FFF2-40B4-BE49-F238E27FC236}">
                <a16:creationId xmlns:a16="http://schemas.microsoft.com/office/drawing/2014/main" id="{70809898-0E52-C9A3-EC4F-1534A42EB91C}"/>
              </a:ext>
            </a:extLst>
          </p:cNvPr>
          <p:cNvPicPr>
            <a:picLocks noChangeAspect="1"/>
          </p:cNvPicPr>
          <p:nvPr/>
        </p:nvPicPr>
        <p:blipFill>
          <a:blip r:embed="rId4"/>
          <a:stretch>
            <a:fillRect/>
          </a:stretch>
        </p:blipFill>
        <p:spPr>
          <a:xfrm>
            <a:off x="6018428" y="3110580"/>
            <a:ext cx="1846785" cy="2770175"/>
          </a:xfrm>
          <a:prstGeom prst="rect">
            <a:avLst/>
          </a:prstGeom>
        </p:spPr>
      </p:pic>
      <p:pic>
        <p:nvPicPr>
          <p:cNvPr id="10" name="Picture 9">
            <a:extLst>
              <a:ext uri="{FF2B5EF4-FFF2-40B4-BE49-F238E27FC236}">
                <a16:creationId xmlns:a16="http://schemas.microsoft.com/office/drawing/2014/main" id="{88071C42-21EB-D256-A01F-80E4B4429C23}"/>
              </a:ext>
            </a:extLst>
          </p:cNvPr>
          <p:cNvPicPr>
            <a:picLocks noChangeAspect="1"/>
          </p:cNvPicPr>
          <p:nvPr/>
        </p:nvPicPr>
        <p:blipFill>
          <a:blip r:embed="rId5"/>
          <a:stretch>
            <a:fillRect/>
          </a:stretch>
        </p:blipFill>
        <p:spPr>
          <a:xfrm>
            <a:off x="8832851" y="3110580"/>
            <a:ext cx="2806700" cy="1871133"/>
          </a:xfrm>
          <a:prstGeom prst="rect">
            <a:avLst/>
          </a:prstGeom>
        </p:spPr>
      </p:pic>
      <p:sp>
        <p:nvSpPr>
          <p:cNvPr id="11" name="TextBox 10">
            <a:extLst>
              <a:ext uri="{FF2B5EF4-FFF2-40B4-BE49-F238E27FC236}">
                <a16:creationId xmlns:a16="http://schemas.microsoft.com/office/drawing/2014/main" id="{4C80F2D9-7DF2-D796-C85F-C4DA468FFAEA}"/>
              </a:ext>
            </a:extLst>
          </p:cNvPr>
          <p:cNvSpPr txBox="1"/>
          <p:nvPr/>
        </p:nvSpPr>
        <p:spPr>
          <a:xfrm>
            <a:off x="8832851" y="5040597"/>
            <a:ext cx="1094777" cy="246221"/>
          </a:xfrm>
          <a:prstGeom prst="rect">
            <a:avLst/>
          </a:prstGeom>
          <a:noFill/>
        </p:spPr>
        <p:txBody>
          <a:bodyPr wrap="square" rtlCol="0">
            <a:spAutoFit/>
          </a:bodyPr>
          <a:lstStyle/>
          <a:p>
            <a:r>
              <a:rPr lang="en-US" sz="1000" b="1">
                <a:latin typeface="Calibri" panose="020F0502020204030204" pitchFamily="34" charset="0"/>
                <a:cs typeface="Calibri" panose="020F0502020204030204" pitchFamily="34" charset="0"/>
              </a:rPr>
              <a:t>Source: CDC.GOV</a:t>
            </a:r>
          </a:p>
        </p:txBody>
      </p:sp>
      <p:sp>
        <p:nvSpPr>
          <p:cNvPr id="6" name="Slide Number Placeholder 5">
            <a:extLst>
              <a:ext uri="{FF2B5EF4-FFF2-40B4-BE49-F238E27FC236}">
                <a16:creationId xmlns:a16="http://schemas.microsoft.com/office/drawing/2014/main" id="{F90AFDAA-32C9-2F2B-ECB9-751FCC1ABB8C}"/>
              </a:ext>
            </a:extLst>
          </p:cNvPr>
          <p:cNvSpPr>
            <a:spLocks noGrp="1"/>
          </p:cNvSpPr>
          <p:nvPr>
            <p:ph type="sldNum" sz="quarter" idx="12"/>
          </p:nvPr>
        </p:nvSpPr>
        <p:spPr/>
        <p:txBody>
          <a:bodyPr/>
          <a:lstStyle/>
          <a:p>
            <a:fld id="{24D932CA-B014-4C96-A70C-9F921C3D54BB}" type="slidenum">
              <a:rPr lang="en-US" smtClean="0"/>
              <a:t>2</a:t>
            </a:fld>
            <a:endParaRPr lang="en-US"/>
          </a:p>
        </p:txBody>
      </p:sp>
    </p:spTree>
    <p:extLst>
      <p:ext uri="{BB962C8B-B14F-4D97-AF65-F5344CB8AC3E}">
        <p14:creationId xmlns:p14="http://schemas.microsoft.com/office/powerpoint/2010/main" val="13840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BEA1-3DFB-9706-0499-3EEF346838A6}"/>
              </a:ext>
            </a:extLst>
          </p:cNvPr>
          <p:cNvSpPr>
            <a:spLocks noGrp="1"/>
          </p:cNvSpPr>
          <p:nvPr>
            <p:ph type="title"/>
          </p:nvPr>
        </p:nvSpPr>
        <p:spPr>
          <a:xfrm>
            <a:off x="2276475" y="285782"/>
            <a:ext cx="9458326" cy="1325563"/>
          </a:xfrm>
        </p:spPr>
        <p:txBody>
          <a:bodyPr/>
          <a:lstStyle/>
          <a:p>
            <a:pPr algn="ctr"/>
            <a:r>
              <a:rPr lang="en-US">
                <a:latin typeface="Calibri"/>
                <a:ea typeface="Calibri"/>
                <a:cs typeface="Calibri"/>
              </a:rPr>
              <a:t>Measles in the United States</a:t>
            </a:r>
            <a:endParaRPr lang="en-US">
              <a:ea typeface="Calibri"/>
            </a:endParaRPr>
          </a:p>
        </p:txBody>
      </p:sp>
      <p:graphicFrame>
        <p:nvGraphicFramePr>
          <p:cNvPr id="4" name="Content Placeholder 3">
            <a:extLst>
              <a:ext uri="{FF2B5EF4-FFF2-40B4-BE49-F238E27FC236}">
                <a16:creationId xmlns:a16="http://schemas.microsoft.com/office/drawing/2014/main" id="{5C487714-5B2B-82A6-C499-11C361C0E3C6}"/>
              </a:ext>
            </a:extLst>
          </p:cNvPr>
          <p:cNvGraphicFramePr>
            <a:graphicFrameLocks noGrp="1"/>
          </p:cNvGraphicFramePr>
          <p:nvPr>
            <p:ph idx="1"/>
            <p:extLst>
              <p:ext uri="{D42A27DB-BD31-4B8C-83A1-F6EECF244321}">
                <p14:modId xmlns:p14="http://schemas.microsoft.com/office/powerpoint/2010/main" val="1634958743"/>
              </p:ext>
            </p:extLst>
          </p:nvPr>
        </p:nvGraphicFramePr>
        <p:xfrm>
          <a:off x="2374204" y="2286892"/>
          <a:ext cx="9557446" cy="2348608"/>
        </p:xfrm>
        <a:graphic>
          <a:graphicData uri="http://schemas.openxmlformats.org/drawingml/2006/table">
            <a:tbl>
              <a:tblPr firstRow="1" bandRow="1">
                <a:tableStyleId>{5C22544A-7EE6-4342-B048-85BDC9FD1C3A}</a:tableStyleId>
              </a:tblPr>
              <a:tblGrid>
                <a:gridCol w="4556451">
                  <a:extLst>
                    <a:ext uri="{9D8B030D-6E8A-4147-A177-3AD203B41FA5}">
                      <a16:colId xmlns:a16="http://schemas.microsoft.com/office/drawing/2014/main" val="3373434978"/>
                    </a:ext>
                  </a:extLst>
                </a:gridCol>
                <a:gridCol w="1692645">
                  <a:extLst>
                    <a:ext uri="{9D8B030D-6E8A-4147-A177-3AD203B41FA5}">
                      <a16:colId xmlns:a16="http://schemas.microsoft.com/office/drawing/2014/main" val="291002866"/>
                    </a:ext>
                  </a:extLst>
                </a:gridCol>
                <a:gridCol w="1650375">
                  <a:extLst>
                    <a:ext uri="{9D8B030D-6E8A-4147-A177-3AD203B41FA5}">
                      <a16:colId xmlns:a16="http://schemas.microsoft.com/office/drawing/2014/main" val="3649557802"/>
                    </a:ext>
                  </a:extLst>
                </a:gridCol>
                <a:gridCol w="1657975">
                  <a:extLst>
                    <a:ext uri="{9D8B030D-6E8A-4147-A177-3AD203B41FA5}">
                      <a16:colId xmlns:a16="http://schemas.microsoft.com/office/drawing/2014/main" val="1683494145"/>
                    </a:ext>
                  </a:extLst>
                </a:gridCol>
              </a:tblGrid>
              <a:tr h="404082">
                <a:tc>
                  <a:txBody>
                    <a:bodyPr/>
                    <a:lstStyle/>
                    <a:p>
                      <a:r>
                        <a:rPr lang="en-US">
                          <a:latin typeface="Calibri"/>
                          <a:cs typeface="Calibri"/>
                        </a:rPr>
                        <a:t>Indicator</a:t>
                      </a:r>
                    </a:p>
                  </a:txBody>
                  <a:tcPr/>
                </a:tc>
                <a:tc>
                  <a:txBody>
                    <a:bodyPr/>
                    <a:lstStyle/>
                    <a:p>
                      <a:pPr algn="ctr"/>
                      <a:r>
                        <a:rPr lang="en-US">
                          <a:latin typeface="Calibri"/>
                          <a:cs typeface="Calibri"/>
                        </a:rPr>
                        <a:t>2026 (To date)</a:t>
                      </a:r>
                    </a:p>
                  </a:txBody>
                  <a:tcPr/>
                </a:tc>
                <a:tc>
                  <a:txBody>
                    <a:bodyPr/>
                    <a:lstStyle/>
                    <a:p>
                      <a:pPr algn="ctr"/>
                      <a:r>
                        <a:rPr lang="en-US">
                          <a:latin typeface="Calibri"/>
                          <a:cs typeface="Calibri"/>
                        </a:rPr>
                        <a:t>2025 (Full Year)</a:t>
                      </a:r>
                    </a:p>
                  </a:txBody>
                  <a:tcPr/>
                </a:tc>
                <a:tc>
                  <a:txBody>
                    <a:bodyPr/>
                    <a:lstStyle/>
                    <a:p>
                      <a:pPr lvl="0" algn="ctr">
                        <a:buNone/>
                      </a:pPr>
                      <a:r>
                        <a:rPr lang="en-US">
                          <a:latin typeface="Calibri"/>
                          <a:cs typeface="Calibri"/>
                        </a:rPr>
                        <a:t>2024 (Full Year)</a:t>
                      </a:r>
                    </a:p>
                  </a:txBody>
                  <a:tcPr/>
                </a:tc>
                <a:extLst>
                  <a:ext uri="{0D108BD9-81ED-4DB2-BD59-A6C34878D82A}">
                    <a16:rowId xmlns:a16="http://schemas.microsoft.com/office/drawing/2014/main" val="323560352"/>
                  </a:ext>
                </a:extLst>
              </a:tr>
              <a:tr h="404082">
                <a:tc>
                  <a:txBody>
                    <a:bodyPr/>
                    <a:lstStyle/>
                    <a:p>
                      <a:r>
                        <a:rPr lang="en-US">
                          <a:latin typeface="Calibri"/>
                          <a:cs typeface="Calibri"/>
                        </a:rPr>
                        <a:t>Total Cases</a:t>
                      </a:r>
                    </a:p>
                  </a:txBody>
                  <a:tcPr/>
                </a:tc>
                <a:tc>
                  <a:txBody>
                    <a:bodyPr/>
                    <a:lstStyle/>
                    <a:p>
                      <a:pPr algn="ctr"/>
                      <a:r>
                        <a:rPr lang="en-US">
                          <a:latin typeface="Calibri"/>
                          <a:cs typeface="Calibri"/>
                        </a:rPr>
                        <a:t>171</a:t>
                      </a:r>
                    </a:p>
                  </a:txBody>
                  <a:tcPr/>
                </a:tc>
                <a:tc>
                  <a:txBody>
                    <a:bodyPr/>
                    <a:lstStyle/>
                    <a:p>
                      <a:pPr algn="ctr"/>
                      <a:r>
                        <a:rPr lang="en-US">
                          <a:latin typeface="Calibri"/>
                          <a:cs typeface="Calibri"/>
                        </a:rPr>
                        <a:t>2,242</a:t>
                      </a:r>
                    </a:p>
                  </a:txBody>
                  <a:tcPr/>
                </a:tc>
                <a:tc>
                  <a:txBody>
                    <a:bodyPr/>
                    <a:lstStyle/>
                    <a:p>
                      <a:pPr lvl="0" algn="ctr">
                        <a:buNone/>
                      </a:pPr>
                      <a:r>
                        <a:rPr lang="en-US">
                          <a:latin typeface="Calibri"/>
                          <a:cs typeface="Calibri"/>
                        </a:rPr>
                        <a:t>285</a:t>
                      </a:r>
                    </a:p>
                  </a:txBody>
                  <a:tcPr/>
                </a:tc>
                <a:extLst>
                  <a:ext uri="{0D108BD9-81ED-4DB2-BD59-A6C34878D82A}">
                    <a16:rowId xmlns:a16="http://schemas.microsoft.com/office/drawing/2014/main" val="2501191809"/>
                  </a:ext>
                </a:extLst>
              </a:tr>
              <a:tr h="404082">
                <a:tc>
                  <a:txBody>
                    <a:bodyPr/>
                    <a:lstStyle/>
                    <a:p>
                      <a:r>
                        <a:rPr lang="en-US">
                          <a:latin typeface="Calibri"/>
                          <a:cs typeface="Calibri"/>
                        </a:rPr>
                        <a:t>Hospitalized Cases</a:t>
                      </a:r>
                    </a:p>
                  </a:txBody>
                  <a:tcPr/>
                </a:tc>
                <a:tc>
                  <a:txBody>
                    <a:bodyPr/>
                    <a:lstStyle/>
                    <a:p>
                      <a:pPr algn="ctr"/>
                      <a:r>
                        <a:rPr lang="en-US">
                          <a:latin typeface="Calibri"/>
                          <a:cs typeface="Calibri"/>
                        </a:rPr>
                        <a:t>2 (1%)</a:t>
                      </a:r>
                    </a:p>
                  </a:txBody>
                  <a:tcPr/>
                </a:tc>
                <a:tc>
                  <a:txBody>
                    <a:bodyPr/>
                    <a:lstStyle/>
                    <a:p>
                      <a:pPr algn="ctr"/>
                      <a:r>
                        <a:rPr lang="en-US">
                          <a:latin typeface="Calibri"/>
                          <a:cs typeface="Calibri"/>
                        </a:rPr>
                        <a:t>254 (11%)</a:t>
                      </a:r>
                    </a:p>
                  </a:txBody>
                  <a:tcPr/>
                </a:tc>
                <a:tc>
                  <a:txBody>
                    <a:bodyPr/>
                    <a:lstStyle/>
                    <a:p>
                      <a:pPr lvl="0" algn="ctr">
                        <a:buNone/>
                      </a:pPr>
                      <a:r>
                        <a:rPr lang="en-US">
                          <a:latin typeface="Calibri"/>
                          <a:cs typeface="Calibri"/>
                        </a:rPr>
                        <a:t>114 (40%)</a:t>
                      </a:r>
                    </a:p>
                  </a:txBody>
                  <a:tcPr/>
                </a:tc>
                <a:extLst>
                  <a:ext uri="{0D108BD9-81ED-4DB2-BD59-A6C34878D82A}">
                    <a16:rowId xmlns:a16="http://schemas.microsoft.com/office/drawing/2014/main" val="2030059095"/>
                  </a:ext>
                </a:extLst>
              </a:tr>
              <a:tr h="404082">
                <a:tc>
                  <a:txBody>
                    <a:bodyPr/>
                    <a:lstStyle/>
                    <a:p>
                      <a:r>
                        <a:rPr lang="en-US">
                          <a:latin typeface="Calibri"/>
                          <a:cs typeface="Calibri"/>
                        </a:rPr>
                        <a:t>Deaths</a:t>
                      </a:r>
                    </a:p>
                  </a:txBody>
                  <a:tcPr/>
                </a:tc>
                <a:tc>
                  <a:txBody>
                    <a:bodyPr/>
                    <a:lstStyle/>
                    <a:p>
                      <a:pPr algn="ctr"/>
                      <a:r>
                        <a:rPr lang="en-US">
                          <a:latin typeface="Calibri"/>
                          <a:cs typeface="Calibri"/>
                        </a:rPr>
                        <a:t>0</a:t>
                      </a:r>
                    </a:p>
                  </a:txBody>
                  <a:tcPr/>
                </a:tc>
                <a:tc>
                  <a:txBody>
                    <a:bodyPr/>
                    <a:lstStyle/>
                    <a:p>
                      <a:pPr algn="ctr"/>
                      <a:r>
                        <a:rPr lang="en-US">
                          <a:latin typeface="Calibri"/>
                          <a:cs typeface="Calibri"/>
                        </a:rPr>
                        <a:t>3 </a:t>
                      </a:r>
                    </a:p>
                  </a:txBody>
                  <a:tcPr/>
                </a:tc>
                <a:tc>
                  <a:txBody>
                    <a:bodyPr/>
                    <a:lstStyle/>
                    <a:p>
                      <a:pPr lvl="0" algn="ctr">
                        <a:buNone/>
                      </a:pPr>
                      <a:r>
                        <a:rPr lang="en-US">
                          <a:latin typeface="Calibri"/>
                          <a:cs typeface="Calibri"/>
                        </a:rPr>
                        <a:t>0</a:t>
                      </a:r>
                    </a:p>
                  </a:txBody>
                  <a:tcPr/>
                </a:tc>
                <a:extLst>
                  <a:ext uri="{0D108BD9-81ED-4DB2-BD59-A6C34878D82A}">
                    <a16:rowId xmlns:a16="http://schemas.microsoft.com/office/drawing/2014/main" val="106248119"/>
                  </a:ext>
                </a:extLst>
              </a:tr>
              <a:tr h="399484">
                <a:tc>
                  <a:txBody>
                    <a:bodyPr/>
                    <a:lstStyle/>
                    <a:p>
                      <a:r>
                        <a:rPr lang="en-US">
                          <a:latin typeface="Calibri"/>
                          <a:cs typeface="Calibri"/>
                        </a:rPr>
                        <a:t>Vaccination Status: Unvaccinated or Unknown</a:t>
                      </a:r>
                    </a:p>
                  </a:txBody>
                  <a:tcPr/>
                </a:tc>
                <a:tc>
                  <a:txBody>
                    <a:bodyPr/>
                    <a:lstStyle/>
                    <a:p>
                      <a:pPr algn="ctr"/>
                      <a:r>
                        <a:rPr lang="en-US">
                          <a:latin typeface="Calibri"/>
                          <a:cs typeface="Calibri"/>
                        </a:rPr>
                        <a:t>95%</a:t>
                      </a:r>
                    </a:p>
                  </a:txBody>
                  <a:tcPr/>
                </a:tc>
                <a:tc>
                  <a:txBody>
                    <a:bodyPr/>
                    <a:lstStyle/>
                    <a:p>
                      <a:pPr algn="ctr"/>
                      <a:r>
                        <a:rPr lang="en-US">
                          <a:latin typeface="Calibri"/>
                          <a:cs typeface="Calibri"/>
                        </a:rPr>
                        <a:t>93%</a:t>
                      </a:r>
                    </a:p>
                  </a:txBody>
                  <a:tcPr/>
                </a:tc>
                <a:tc>
                  <a:txBody>
                    <a:bodyPr/>
                    <a:lstStyle/>
                    <a:p>
                      <a:pPr lvl="0" algn="ctr">
                        <a:buNone/>
                      </a:pPr>
                      <a:r>
                        <a:rPr lang="en-US">
                          <a:latin typeface="Calibri"/>
                          <a:cs typeface="Calibri"/>
                        </a:rPr>
                        <a:t>89%</a:t>
                      </a:r>
                    </a:p>
                  </a:txBody>
                  <a:tcPr/>
                </a:tc>
                <a:extLst>
                  <a:ext uri="{0D108BD9-81ED-4DB2-BD59-A6C34878D82A}">
                    <a16:rowId xmlns:a16="http://schemas.microsoft.com/office/drawing/2014/main" val="3827374031"/>
                  </a:ext>
                </a:extLst>
              </a:tr>
              <a:tr h="332796">
                <a:tc gridSpan="3">
                  <a:txBody>
                    <a:bodyPr/>
                    <a:lstStyle/>
                    <a:p>
                      <a:r>
                        <a:rPr lang="en-US" sz="1400" b="1">
                          <a:latin typeface="Calibri"/>
                          <a:cs typeface="Calibri"/>
                        </a:rPr>
                        <a:t>Adapted from CDC.GOV, Date of Access 01/20/26</a:t>
                      </a:r>
                    </a:p>
                  </a:txBody>
                  <a:tcPr/>
                </a:tc>
                <a:tc hMerge="1">
                  <a:txBody>
                    <a:bodyPr/>
                    <a:lstStyle/>
                    <a:p>
                      <a:endParaRPr lang="en-US" sz="1000" b="1">
                        <a:latin typeface="Calibri" panose="020F0502020204030204" pitchFamily="34" charset="0"/>
                        <a:cs typeface="Calibri" panose="020F0502020204030204" pitchFamily="34" charset="0"/>
                      </a:endParaRPr>
                    </a:p>
                  </a:txBody>
                  <a:tcPr/>
                </a:tc>
                <a:tc hMerge="1">
                  <a:txBody>
                    <a:bodyPr/>
                    <a:lstStyle/>
                    <a:p>
                      <a:endParaRPr lang="en-US" sz="1000" b="1">
                        <a:latin typeface="Calibri" panose="020F0502020204030204" pitchFamily="34" charset="0"/>
                        <a:cs typeface="Calibri" panose="020F0502020204030204" pitchFamily="34" charset="0"/>
                      </a:endParaRPr>
                    </a:p>
                  </a:txBody>
                  <a:tcPr/>
                </a:tc>
                <a:tc>
                  <a:txBody>
                    <a:bodyPr/>
                    <a:lstStyle/>
                    <a:p>
                      <a:pPr lvl="0">
                        <a:buNone/>
                      </a:pPr>
                      <a:endParaRPr lang="en-US" sz="1000" b="1">
                        <a:latin typeface="Calibri"/>
                        <a:cs typeface="Calibri"/>
                      </a:endParaRPr>
                    </a:p>
                  </a:txBody>
                  <a:tcPr/>
                </a:tc>
                <a:extLst>
                  <a:ext uri="{0D108BD9-81ED-4DB2-BD59-A6C34878D82A}">
                    <a16:rowId xmlns:a16="http://schemas.microsoft.com/office/drawing/2014/main" val="1742745914"/>
                  </a:ext>
                </a:extLst>
              </a:tr>
            </a:tbl>
          </a:graphicData>
        </a:graphic>
      </p:graphicFrame>
      <p:sp>
        <p:nvSpPr>
          <p:cNvPr id="3" name="Slide Number Placeholder 2">
            <a:extLst>
              <a:ext uri="{FF2B5EF4-FFF2-40B4-BE49-F238E27FC236}">
                <a16:creationId xmlns:a16="http://schemas.microsoft.com/office/drawing/2014/main" id="{873022B8-54CC-AD24-EC0F-B1D1C275E54F}"/>
              </a:ext>
            </a:extLst>
          </p:cNvPr>
          <p:cNvSpPr>
            <a:spLocks noGrp="1"/>
          </p:cNvSpPr>
          <p:nvPr>
            <p:ph type="sldNum" sz="quarter" idx="12"/>
          </p:nvPr>
        </p:nvSpPr>
        <p:spPr/>
        <p:txBody>
          <a:bodyPr/>
          <a:lstStyle/>
          <a:p>
            <a:fld id="{24D932CA-B014-4C96-A70C-9F921C3D54BB}" type="slidenum">
              <a:rPr lang="en-US" smtClean="0"/>
              <a:t>3</a:t>
            </a:fld>
            <a:endParaRPr lang="en-US"/>
          </a:p>
        </p:txBody>
      </p:sp>
    </p:spTree>
    <p:extLst>
      <p:ext uri="{BB962C8B-B14F-4D97-AF65-F5344CB8AC3E}">
        <p14:creationId xmlns:p14="http://schemas.microsoft.com/office/powerpoint/2010/main" val="278628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04EE5E-5E2C-4EB9-1479-CAC69BABABC5}"/>
              </a:ext>
            </a:extLst>
          </p:cNvPr>
          <p:cNvSpPr>
            <a:spLocks noGrp="1"/>
          </p:cNvSpPr>
          <p:nvPr>
            <p:ph type="title"/>
          </p:nvPr>
        </p:nvSpPr>
        <p:spPr>
          <a:xfrm>
            <a:off x="546157" y="625642"/>
            <a:ext cx="2858780" cy="4596063"/>
          </a:xfrm>
        </p:spPr>
        <p:txBody>
          <a:bodyPr anchor="ctr">
            <a:normAutofit/>
          </a:bodyPr>
          <a:lstStyle/>
          <a:p>
            <a:r>
              <a:rPr lang="en-US"/>
              <a:t>Distribution of measles cases within the United States in 2025 </a:t>
            </a:r>
          </a:p>
        </p:txBody>
      </p:sp>
      <p:pic>
        <p:nvPicPr>
          <p:cNvPr id="7" name="Content Placeholder 6">
            <a:extLst>
              <a:ext uri="{FF2B5EF4-FFF2-40B4-BE49-F238E27FC236}">
                <a16:creationId xmlns:a16="http://schemas.microsoft.com/office/drawing/2014/main" id="{9C9ACF21-F1CC-ADFF-D9E7-0D378723C7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1454" y="970519"/>
            <a:ext cx="7343871" cy="4644997"/>
          </a:xfrm>
          <a:noFill/>
        </p:spPr>
      </p:pic>
      <p:sp>
        <p:nvSpPr>
          <p:cNvPr id="2" name="TextBox 1">
            <a:extLst>
              <a:ext uri="{FF2B5EF4-FFF2-40B4-BE49-F238E27FC236}">
                <a16:creationId xmlns:a16="http://schemas.microsoft.com/office/drawing/2014/main" id="{1CF65477-50B4-4551-B0DE-EC459123B6E2}"/>
              </a:ext>
            </a:extLst>
          </p:cNvPr>
          <p:cNvSpPr txBox="1"/>
          <p:nvPr/>
        </p:nvSpPr>
        <p:spPr>
          <a:xfrm>
            <a:off x="4843604" y="5975287"/>
            <a:ext cx="2353901" cy="677108"/>
          </a:xfrm>
          <a:prstGeom prst="rect">
            <a:avLst/>
          </a:prstGeom>
          <a:noFill/>
        </p:spPr>
        <p:txBody>
          <a:bodyPr wrap="square" rtlCol="0">
            <a:spAutoFit/>
          </a:bodyPr>
          <a:lstStyle/>
          <a:p>
            <a:r>
              <a:rPr lang="en-US" sz="1000" b="1">
                <a:latin typeface="Calibri" panose="020F0502020204030204" pitchFamily="34" charset="0"/>
                <a:cs typeface="Calibri" panose="020F0502020204030204" pitchFamily="34" charset="0"/>
              </a:rPr>
              <a:t>Source: CDC.GOV, Date of Access 1/20/26</a:t>
            </a:r>
          </a:p>
          <a:p>
            <a:endParaRPr lang="en-US"/>
          </a:p>
        </p:txBody>
      </p:sp>
      <p:sp>
        <p:nvSpPr>
          <p:cNvPr id="3" name="TextBox 2">
            <a:extLst>
              <a:ext uri="{FF2B5EF4-FFF2-40B4-BE49-F238E27FC236}">
                <a16:creationId xmlns:a16="http://schemas.microsoft.com/office/drawing/2014/main" id="{339E2C98-33CD-95E5-1156-0F0470676299}"/>
              </a:ext>
            </a:extLst>
          </p:cNvPr>
          <p:cNvSpPr txBox="1"/>
          <p:nvPr/>
        </p:nvSpPr>
        <p:spPr>
          <a:xfrm>
            <a:off x="4707802" y="625642"/>
            <a:ext cx="4979406" cy="369332"/>
          </a:xfrm>
          <a:prstGeom prst="rect">
            <a:avLst/>
          </a:prstGeom>
          <a:noFill/>
        </p:spPr>
        <p:txBody>
          <a:bodyPr wrap="square" rtlCol="0">
            <a:spAutoFit/>
          </a:bodyPr>
          <a:lstStyle/>
          <a:p>
            <a:r>
              <a:rPr lang="en-US" b="1"/>
              <a:t>Number of Measles Cases  </a:t>
            </a:r>
          </a:p>
        </p:txBody>
      </p:sp>
      <p:sp>
        <p:nvSpPr>
          <p:cNvPr id="5" name="Slide Number Placeholder 4">
            <a:extLst>
              <a:ext uri="{FF2B5EF4-FFF2-40B4-BE49-F238E27FC236}">
                <a16:creationId xmlns:a16="http://schemas.microsoft.com/office/drawing/2014/main" id="{87E1E20E-C4E9-9F71-4294-B66AC8BD3037}"/>
              </a:ext>
            </a:extLst>
          </p:cNvPr>
          <p:cNvSpPr>
            <a:spLocks noGrp="1"/>
          </p:cNvSpPr>
          <p:nvPr>
            <p:ph type="sldNum" sz="quarter" idx="12"/>
          </p:nvPr>
        </p:nvSpPr>
        <p:spPr/>
        <p:txBody>
          <a:bodyPr/>
          <a:lstStyle/>
          <a:p>
            <a:fld id="{24D932CA-B014-4C96-A70C-9F921C3D54BB}" type="slidenum">
              <a:rPr lang="en-US" smtClean="0"/>
              <a:pPr/>
              <a:t>4</a:t>
            </a:fld>
            <a:endParaRPr lang="en-US"/>
          </a:p>
        </p:txBody>
      </p:sp>
    </p:spTree>
    <p:extLst>
      <p:ext uri="{BB962C8B-B14F-4D97-AF65-F5344CB8AC3E}">
        <p14:creationId xmlns:p14="http://schemas.microsoft.com/office/powerpoint/2010/main" val="298233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7E75-BAA3-4787-4BCE-536C1C255BD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DB2137C-209B-97D8-55A5-075FC55DA040}"/>
              </a:ext>
            </a:extLst>
          </p:cNvPr>
          <p:cNvSpPr>
            <a:spLocks noGrp="1"/>
          </p:cNvSpPr>
          <p:nvPr>
            <p:ph type="title"/>
          </p:nvPr>
        </p:nvSpPr>
        <p:spPr>
          <a:xfrm>
            <a:off x="2181224" y="317501"/>
            <a:ext cx="9458326" cy="1371600"/>
          </a:xfrm>
        </p:spPr>
        <p:txBody>
          <a:bodyPr>
            <a:normAutofit fontScale="90000"/>
          </a:bodyPr>
          <a:lstStyle/>
          <a:p>
            <a:pPr algn="ctr"/>
            <a:r>
              <a:rPr lang="en-US"/>
              <a:t>Confirmed Pertussis Cases by MMWR Year (2-Year Rolling Average)</a:t>
            </a:r>
            <a:br>
              <a:rPr lang="en-US"/>
            </a:br>
            <a:r>
              <a:rPr lang="en-US" i="1"/>
              <a:t>Clark County, NV</a:t>
            </a:r>
            <a:endParaRPr lang="en-US"/>
          </a:p>
        </p:txBody>
      </p:sp>
      <p:sp>
        <p:nvSpPr>
          <p:cNvPr id="2" name="Slide Number Placeholder 1">
            <a:extLst>
              <a:ext uri="{FF2B5EF4-FFF2-40B4-BE49-F238E27FC236}">
                <a16:creationId xmlns:a16="http://schemas.microsoft.com/office/drawing/2014/main" id="{23427019-F8CA-2362-B26F-D32B5C75587F}"/>
              </a:ext>
            </a:extLst>
          </p:cNvPr>
          <p:cNvSpPr>
            <a:spLocks noGrp="1"/>
          </p:cNvSpPr>
          <p:nvPr>
            <p:ph type="sldNum" sz="quarter" idx="12"/>
          </p:nvPr>
        </p:nvSpPr>
        <p:spPr/>
        <p:txBody>
          <a:bodyPr/>
          <a:lstStyle/>
          <a:p>
            <a:fld id="{24D932CA-B014-4C96-A70C-9F921C3D54BB}" type="slidenum">
              <a:rPr lang="en-US" smtClean="0"/>
              <a:t>5</a:t>
            </a:fld>
            <a:endParaRPr lang="en-US"/>
          </a:p>
        </p:txBody>
      </p:sp>
      <p:pic>
        <p:nvPicPr>
          <p:cNvPr id="6" name="Content Placeholder 5">
            <a:extLst>
              <a:ext uri="{FF2B5EF4-FFF2-40B4-BE49-F238E27FC236}">
                <a16:creationId xmlns:a16="http://schemas.microsoft.com/office/drawing/2014/main" id="{80BB5D52-294B-28D4-01B0-1D8FC94048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0567" y="1852784"/>
            <a:ext cx="8439640" cy="4351338"/>
          </a:xfrm>
        </p:spPr>
      </p:pic>
      <p:sp>
        <p:nvSpPr>
          <p:cNvPr id="3" name="TextBox 2">
            <a:extLst>
              <a:ext uri="{FF2B5EF4-FFF2-40B4-BE49-F238E27FC236}">
                <a16:creationId xmlns:a16="http://schemas.microsoft.com/office/drawing/2014/main" id="{9AF29B41-5E54-407A-81DC-289A6834E321}"/>
              </a:ext>
            </a:extLst>
          </p:cNvPr>
          <p:cNvSpPr txBox="1"/>
          <p:nvPr/>
        </p:nvSpPr>
        <p:spPr>
          <a:xfrm>
            <a:off x="4499572" y="2027976"/>
            <a:ext cx="3023858" cy="738664"/>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For 2013, there were 58 total confirmed pertussis cases, including 14 cases among children  ≤ 1 year of age</a:t>
            </a:r>
          </a:p>
        </p:txBody>
      </p:sp>
      <p:cxnSp>
        <p:nvCxnSpPr>
          <p:cNvPr id="9" name="Straight Arrow Connector 8">
            <a:extLst>
              <a:ext uri="{FF2B5EF4-FFF2-40B4-BE49-F238E27FC236}">
                <a16:creationId xmlns:a16="http://schemas.microsoft.com/office/drawing/2014/main" id="{6D37E594-8E87-C6F2-E36A-5FEECF521860}"/>
              </a:ext>
            </a:extLst>
          </p:cNvPr>
          <p:cNvCxnSpPr>
            <a:stCxn id="3" idx="1"/>
          </p:cNvCxnSpPr>
          <p:nvPr/>
        </p:nvCxnSpPr>
        <p:spPr>
          <a:xfrm flipH="1">
            <a:off x="4065006" y="2397308"/>
            <a:ext cx="434566" cy="1538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337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D4511-DAD7-AE75-513E-604E8CEEA68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E5379-1D29-8BE7-7AEE-505C5629F8CA}"/>
              </a:ext>
            </a:extLst>
          </p:cNvPr>
          <p:cNvSpPr>
            <a:spLocks noGrp="1"/>
          </p:cNvSpPr>
          <p:nvPr>
            <p:ph type="sldNum" sz="quarter" idx="12"/>
          </p:nvPr>
        </p:nvSpPr>
        <p:spPr/>
        <p:txBody>
          <a:bodyPr/>
          <a:lstStyle/>
          <a:p>
            <a:fld id="{24D932CA-B014-4C96-A70C-9F921C3D54BB}" type="slidenum">
              <a:rPr lang="en-US" smtClean="0"/>
              <a:t>6</a:t>
            </a:fld>
            <a:endParaRPr lang="en-US"/>
          </a:p>
        </p:txBody>
      </p:sp>
      <p:sp>
        <p:nvSpPr>
          <p:cNvPr id="2" name="Title 1">
            <a:extLst>
              <a:ext uri="{FF2B5EF4-FFF2-40B4-BE49-F238E27FC236}">
                <a16:creationId xmlns:a16="http://schemas.microsoft.com/office/drawing/2014/main" id="{58CC9CC4-E8AB-013D-5834-DB5825D9B83F}"/>
              </a:ext>
            </a:extLst>
          </p:cNvPr>
          <p:cNvSpPr>
            <a:spLocks noGrp="1"/>
          </p:cNvSpPr>
          <p:nvPr>
            <p:ph type="title" idx="4294967295"/>
          </p:nvPr>
        </p:nvSpPr>
        <p:spPr>
          <a:xfrm>
            <a:off x="1184275" y="361950"/>
            <a:ext cx="9823450" cy="1385888"/>
          </a:xfrm>
        </p:spPr>
        <p:txBody>
          <a:bodyPr>
            <a:normAutofit fontScale="90000"/>
          </a:bodyPr>
          <a:lstStyle/>
          <a:p>
            <a:pPr algn="ctr"/>
            <a:r>
              <a:rPr lang="en-US"/>
              <a:t>Trends in Confirmed Influenza Hospitalizations</a:t>
            </a:r>
            <a:br>
              <a:rPr lang="en-US"/>
            </a:br>
            <a:r>
              <a:rPr lang="en-US" sz="3100" i="1"/>
              <a:t>Clark County, NV</a:t>
            </a:r>
            <a:br>
              <a:rPr lang="en-US" sz="3100"/>
            </a:br>
            <a:r>
              <a:rPr lang="en-US" sz="3100"/>
              <a:t> MMWR Week 40 (2025) to Week 1 (2026)</a:t>
            </a:r>
          </a:p>
        </p:txBody>
      </p:sp>
      <p:pic>
        <p:nvPicPr>
          <p:cNvPr id="5" name="Picture 4">
            <a:extLst>
              <a:ext uri="{FF2B5EF4-FFF2-40B4-BE49-F238E27FC236}">
                <a16:creationId xmlns:a16="http://schemas.microsoft.com/office/drawing/2014/main" id="{07C4AF55-2CE3-7322-DFCA-B639C79D8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861" y="1747838"/>
            <a:ext cx="8644278" cy="5093538"/>
          </a:xfrm>
          <a:prstGeom prst="rect">
            <a:avLst/>
          </a:prstGeom>
        </p:spPr>
      </p:pic>
    </p:spTree>
    <p:extLst>
      <p:ext uri="{BB962C8B-B14F-4D97-AF65-F5344CB8AC3E}">
        <p14:creationId xmlns:p14="http://schemas.microsoft.com/office/powerpoint/2010/main" val="424453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F426-3433-2F4B-0421-D160D9D031BF}"/>
              </a:ext>
            </a:extLst>
          </p:cNvPr>
          <p:cNvSpPr>
            <a:spLocks noGrp="1"/>
          </p:cNvSpPr>
          <p:nvPr>
            <p:ph type="title"/>
          </p:nvPr>
        </p:nvSpPr>
        <p:spPr>
          <a:xfrm>
            <a:off x="1857374" y="244475"/>
            <a:ext cx="10334626" cy="1325563"/>
          </a:xfrm>
        </p:spPr>
        <p:txBody>
          <a:bodyPr>
            <a:normAutofit/>
          </a:bodyPr>
          <a:lstStyle/>
          <a:p>
            <a:pPr algn="ctr"/>
            <a:r>
              <a:rPr lang="en-US" sz="4000"/>
              <a:t>Vaccines that Protect Against These Diseases</a:t>
            </a:r>
          </a:p>
        </p:txBody>
      </p:sp>
      <p:sp>
        <p:nvSpPr>
          <p:cNvPr id="3" name="Content Placeholder 2">
            <a:extLst>
              <a:ext uri="{FF2B5EF4-FFF2-40B4-BE49-F238E27FC236}">
                <a16:creationId xmlns:a16="http://schemas.microsoft.com/office/drawing/2014/main" id="{6CD8145D-4B65-8D7B-7D15-E62A3698011A}"/>
              </a:ext>
            </a:extLst>
          </p:cNvPr>
          <p:cNvSpPr>
            <a:spLocks noGrp="1"/>
          </p:cNvSpPr>
          <p:nvPr>
            <p:ph idx="1"/>
          </p:nvPr>
        </p:nvSpPr>
        <p:spPr/>
        <p:txBody>
          <a:bodyPr vert="horz" lIns="91440" tIns="45720" rIns="91440" bIns="45720" rtlCol="0" anchor="t">
            <a:normAutofit lnSpcReduction="10000"/>
          </a:bodyPr>
          <a:lstStyle/>
          <a:p>
            <a:r>
              <a:rPr lang="en-US">
                <a:latin typeface="Calibri"/>
                <a:ea typeface="Calibri"/>
                <a:cs typeface="Calibri"/>
              </a:rPr>
              <a:t>Measles:</a:t>
            </a:r>
          </a:p>
          <a:p>
            <a:pPr lvl="1"/>
            <a:r>
              <a:rPr lang="en-US">
                <a:latin typeface="Calibri"/>
                <a:ea typeface="Calibri"/>
                <a:cs typeface="Calibri"/>
              </a:rPr>
              <a:t>MMR and MMRV   (</a:t>
            </a:r>
            <a:r>
              <a:rPr lang="en-US" i="1">
                <a:latin typeface="Calibri"/>
                <a:ea typeface="Calibri"/>
                <a:cs typeface="Calibri"/>
              </a:rPr>
              <a:t>typically given in childhood</a:t>
            </a:r>
            <a:r>
              <a:rPr lang="en-US">
                <a:latin typeface="Calibri"/>
                <a:ea typeface="Calibri"/>
                <a:cs typeface="Calibri"/>
              </a:rPr>
              <a:t>)</a:t>
            </a:r>
          </a:p>
          <a:p>
            <a:pPr lvl="2">
              <a:buFont typeface="Wingdings" panose="020B0604020202020204" pitchFamily="34" charset="0"/>
              <a:buChar char="§"/>
            </a:pPr>
            <a:r>
              <a:rPr lang="en-US">
                <a:latin typeface="Calibri"/>
                <a:ea typeface="Calibri"/>
                <a:cs typeface="Calibri"/>
              </a:rPr>
              <a:t>2 dose series (administered 1 and age 4)</a:t>
            </a:r>
            <a:endParaRPr lang="en-US">
              <a:ea typeface="Calibri"/>
            </a:endParaRPr>
          </a:p>
          <a:p>
            <a:r>
              <a:rPr lang="en-US">
                <a:latin typeface="Calibri"/>
                <a:ea typeface="Calibri"/>
                <a:cs typeface="Calibri"/>
              </a:rPr>
              <a:t>Pertussis</a:t>
            </a:r>
          </a:p>
          <a:p>
            <a:pPr lvl="1"/>
            <a:r>
              <a:rPr lang="en-US">
                <a:latin typeface="Calibri"/>
                <a:ea typeface="Calibri"/>
                <a:cs typeface="Calibri"/>
              </a:rPr>
              <a:t>DTaP, and Tdap  (</a:t>
            </a:r>
            <a:r>
              <a:rPr lang="en-US" i="1">
                <a:latin typeface="Calibri"/>
                <a:ea typeface="Calibri"/>
                <a:cs typeface="Calibri"/>
              </a:rPr>
              <a:t>children, adults, and during pregnancy</a:t>
            </a:r>
            <a:r>
              <a:rPr lang="en-US">
                <a:latin typeface="Calibri"/>
                <a:ea typeface="Calibri"/>
                <a:cs typeface="Calibri"/>
              </a:rPr>
              <a:t>)</a:t>
            </a:r>
          </a:p>
          <a:p>
            <a:pPr lvl="2">
              <a:buFont typeface="Wingdings" panose="020B0604020202020204" pitchFamily="34" charset="0"/>
              <a:buChar char="§"/>
            </a:pPr>
            <a:r>
              <a:rPr lang="en-US">
                <a:latin typeface="Calibri"/>
                <a:ea typeface="Calibri"/>
                <a:cs typeface="Calibri"/>
              </a:rPr>
              <a:t>4 doses of DTaP administered at (2, 4, 6, 15-18 months)</a:t>
            </a:r>
            <a:endParaRPr lang="en-US">
              <a:ea typeface="Calibri"/>
            </a:endParaRPr>
          </a:p>
          <a:p>
            <a:pPr lvl="2">
              <a:buFont typeface="Wingdings" panose="020B0604020202020204" pitchFamily="34" charset="0"/>
              <a:buChar char="§"/>
            </a:pPr>
            <a:r>
              <a:rPr lang="en-US">
                <a:latin typeface="Calibri"/>
                <a:ea typeface="Calibri"/>
                <a:cs typeface="Calibri"/>
              </a:rPr>
              <a:t>Tdap administered starting at 7 years or older (depending on DTaP doses received)</a:t>
            </a:r>
            <a:endParaRPr lang="en-US">
              <a:ea typeface="Calibri"/>
            </a:endParaRPr>
          </a:p>
          <a:p>
            <a:r>
              <a:rPr lang="en-US">
                <a:latin typeface="Calibri"/>
                <a:ea typeface="Calibri"/>
                <a:cs typeface="Calibri"/>
              </a:rPr>
              <a:t>Influenza</a:t>
            </a:r>
          </a:p>
          <a:p>
            <a:pPr lvl="1"/>
            <a:r>
              <a:rPr lang="en-US">
                <a:latin typeface="Calibri"/>
                <a:ea typeface="Calibri"/>
                <a:cs typeface="Calibri"/>
              </a:rPr>
              <a:t>Seasonal Influenza Vaccines (</a:t>
            </a:r>
            <a:r>
              <a:rPr lang="en-US" i="1">
                <a:latin typeface="Calibri"/>
                <a:ea typeface="Calibri"/>
                <a:cs typeface="Calibri"/>
              </a:rPr>
              <a:t>available annually for children and adults</a:t>
            </a:r>
            <a:r>
              <a:rPr lang="en-US">
                <a:latin typeface="Calibri"/>
                <a:ea typeface="Calibri"/>
                <a:cs typeface="Calibri"/>
              </a:rPr>
              <a:t>) </a:t>
            </a:r>
          </a:p>
          <a:p>
            <a:pPr lvl="2">
              <a:buFont typeface="Wingdings" panose="020B0604020202020204" pitchFamily="34" charset="0"/>
              <a:buChar char="§"/>
            </a:pPr>
            <a:r>
              <a:rPr lang="en-US">
                <a:latin typeface="Calibri"/>
                <a:ea typeface="Calibri"/>
                <a:cs typeface="Calibri"/>
              </a:rPr>
              <a:t>2 doses during the initial year up to the 8 years and then one dose annually.</a:t>
            </a:r>
            <a:endParaRPr lang="en-US">
              <a:ea typeface="Calibri"/>
            </a:endParaRPr>
          </a:p>
        </p:txBody>
      </p:sp>
      <p:sp>
        <p:nvSpPr>
          <p:cNvPr id="4" name="Slide Number Placeholder 3">
            <a:extLst>
              <a:ext uri="{FF2B5EF4-FFF2-40B4-BE49-F238E27FC236}">
                <a16:creationId xmlns:a16="http://schemas.microsoft.com/office/drawing/2014/main" id="{4AB7B159-C5ED-E9FB-4EB5-996E5D07424E}"/>
              </a:ext>
            </a:extLst>
          </p:cNvPr>
          <p:cNvSpPr>
            <a:spLocks noGrp="1"/>
          </p:cNvSpPr>
          <p:nvPr>
            <p:ph type="sldNum" sz="quarter" idx="12"/>
          </p:nvPr>
        </p:nvSpPr>
        <p:spPr/>
        <p:txBody>
          <a:bodyPr/>
          <a:lstStyle/>
          <a:p>
            <a:fld id="{24D932CA-B014-4C96-A70C-9F921C3D54BB}" type="slidenum">
              <a:rPr lang="en-US" smtClean="0"/>
              <a:t>7</a:t>
            </a:fld>
            <a:endParaRPr lang="en-US"/>
          </a:p>
        </p:txBody>
      </p:sp>
    </p:spTree>
    <p:extLst>
      <p:ext uri="{BB962C8B-B14F-4D97-AF65-F5344CB8AC3E}">
        <p14:creationId xmlns:p14="http://schemas.microsoft.com/office/powerpoint/2010/main" val="150308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ACFC-B426-7288-5539-24ADE19096CF}"/>
              </a:ext>
            </a:extLst>
          </p:cNvPr>
          <p:cNvSpPr>
            <a:spLocks noGrp="1"/>
          </p:cNvSpPr>
          <p:nvPr>
            <p:ph type="title"/>
          </p:nvPr>
        </p:nvSpPr>
        <p:spPr>
          <a:xfrm>
            <a:off x="1766444" y="134937"/>
            <a:ext cx="10610949" cy="1325563"/>
          </a:xfrm>
        </p:spPr>
        <p:txBody>
          <a:bodyPr>
            <a:normAutofit fontScale="90000"/>
          </a:bodyPr>
          <a:lstStyle/>
          <a:p>
            <a:pPr algn="ctr"/>
            <a:r>
              <a:rPr lang="en-US"/>
              <a:t>MMR and DTaP </a:t>
            </a:r>
            <a:br>
              <a:rPr lang="en-US"/>
            </a:br>
            <a:r>
              <a:rPr lang="en-US"/>
              <a:t>Vaccination Coverage/ Exemption Trends</a:t>
            </a:r>
            <a:br>
              <a:rPr lang="en-US"/>
            </a:br>
            <a:r>
              <a:rPr lang="en-US" sz="2700"/>
              <a:t>Among Kindergarten Students Attending Public Schools in Clark County, Nevada</a:t>
            </a:r>
          </a:p>
        </p:txBody>
      </p:sp>
      <p:graphicFrame>
        <p:nvGraphicFramePr>
          <p:cNvPr id="4" name="Content Placeholder 3">
            <a:extLst>
              <a:ext uri="{FF2B5EF4-FFF2-40B4-BE49-F238E27FC236}">
                <a16:creationId xmlns:a16="http://schemas.microsoft.com/office/drawing/2014/main" id="{F9B1C186-CA43-E3D5-663E-E25EF2E71475}"/>
              </a:ext>
            </a:extLst>
          </p:cNvPr>
          <p:cNvGraphicFramePr>
            <a:graphicFrameLocks noGrp="1"/>
          </p:cNvGraphicFramePr>
          <p:nvPr>
            <p:ph idx="1"/>
            <p:extLst>
              <p:ext uri="{D42A27DB-BD31-4B8C-83A1-F6EECF244321}">
                <p14:modId xmlns:p14="http://schemas.microsoft.com/office/powerpoint/2010/main" val="307312699"/>
              </p:ext>
            </p:extLst>
          </p:nvPr>
        </p:nvGraphicFramePr>
        <p:xfrm>
          <a:off x="2181225" y="1825625"/>
          <a:ext cx="9458325" cy="2146826"/>
        </p:xfrm>
        <a:graphic>
          <a:graphicData uri="http://schemas.openxmlformats.org/drawingml/2006/table">
            <a:tbl>
              <a:tblPr firstRow="1" bandRow="1">
                <a:tableStyleId>{5C22544A-7EE6-4342-B048-85BDC9FD1C3A}</a:tableStyleId>
              </a:tblPr>
              <a:tblGrid>
                <a:gridCol w="3152775">
                  <a:extLst>
                    <a:ext uri="{9D8B030D-6E8A-4147-A177-3AD203B41FA5}">
                      <a16:colId xmlns:a16="http://schemas.microsoft.com/office/drawing/2014/main" val="486285472"/>
                    </a:ext>
                  </a:extLst>
                </a:gridCol>
                <a:gridCol w="3152775">
                  <a:extLst>
                    <a:ext uri="{9D8B030D-6E8A-4147-A177-3AD203B41FA5}">
                      <a16:colId xmlns:a16="http://schemas.microsoft.com/office/drawing/2014/main" val="4186756385"/>
                    </a:ext>
                  </a:extLst>
                </a:gridCol>
                <a:gridCol w="3152775">
                  <a:extLst>
                    <a:ext uri="{9D8B030D-6E8A-4147-A177-3AD203B41FA5}">
                      <a16:colId xmlns:a16="http://schemas.microsoft.com/office/drawing/2014/main" val="1689472341"/>
                    </a:ext>
                  </a:extLst>
                </a:gridCol>
              </a:tblGrid>
              <a:tr h="507397">
                <a:tc>
                  <a:txBody>
                    <a:bodyPr/>
                    <a:lstStyle/>
                    <a:p>
                      <a:r>
                        <a:rPr lang="en-US">
                          <a:latin typeface="Calibri" panose="020F0502020204030204" pitchFamily="34" charset="0"/>
                          <a:cs typeface="Calibri" panose="020F0502020204030204" pitchFamily="34" charset="0"/>
                        </a:rPr>
                        <a:t>Academic Year</a:t>
                      </a:r>
                    </a:p>
                  </a:txBody>
                  <a:tcPr/>
                </a:tc>
                <a:tc>
                  <a:txBody>
                    <a:bodyPr/>
                    <a:lstStyle/>
                    <a:p>
                      <a:pPr algn="ctr"/>
                      <a:r>
                        <a:rPr lang="en-US">
                          <a:latin typeface="Calibri" panose="020F0502020204030204" pitchFamily="34" charset="0"/>
                          <a:cs typeface="Calibri" panose="020F0502020204030204" pitchFamily="34" charset="0"/>
                        </a:rPr>
                        <a:t>Up to Date for Measles</a:t>
                      </a:r>
                    </a:p>
                  </a:txBody>
                  <a:tcPr/>
                </a:tc>
                <a:tc>
                  <a:txBody>
                    <a:bodyPr/>
                    <a:lstStyle/>
                    <a:p>
                      <a:pPr algn="ctr"/>
                      <a:r>
                        <a:rPr lang="en-US">
                          <a:latin typeface="Calibri" panose="020F0502020204030204" pitchFamily="34" charset="0"/>
                          <a:cs typeface="Calibri" panose="020F0502020204030204" pitchFamily="34" charset="0"/>
                        </a:rPr>
                        <a:t>Up to Date for Pertussis</a:t>
                      </a:r>
                    </a:p>
                  </a:txBody>
                  <a:tcPr/>
                </a:tc>
                <a:extLst>
                  <a:ext uri="{0D108BD9-81ED-4DB2-BD59-A6C34878D82A}">
                    <a16:rowId xmlns:a16="http://schemas.microsoft.com/office/drawing/2014/main" val="3267108989"/>
                  </a:ext>
                </a:extLst>
              </a:tr>
              <a:tr h="358949">
                <a:tc>
                  <a:txBody>
                    <a:bodyPr/>
                    <a:lstStyle/>
                    <a:p>
                      <a:r>
                        <a:rPr lang="en-US">
                          <a:latin typeface="Calibri" panose="020F0502020204030204" pitchFamily="34" charset="0"/>
                          <a:cs typeface="Calibri" panose="020F0502020204030204" pitchFamily="34" charset="0"/>
                        </a:rPr>
                        <a:t>Academic Year: 2022 – 2023</a:t>
                      </a:r>
                    </a:p>
                  </a:txBody>
                  <a:tcPr/>
                </a:tc>
                <a:tc>
                  <a:txBody>
                    <a:bodyPr/>
                    <a:lstStyle/>
                    <a:p>
                      <a:pPr algn="ctr"/>
                      <a:r>
                        <a:rPr lang="en-US">
                          <a:latin typeface="Calibri" panose="020F0502020204030204" pitchFamily="34" charset="0"/>
                          <a:cs typeface="Calibri" panose="020F0502020204030204" pitchFamily="34" charset="0"/>
                        </a:rPr>
                        <a:t>92.23%</a:t>
                      </a:r>
                    </a:p>
                  </a:txBody>
                  <a:tcPr/>
                </a:tc>
                <a:tc>
                  <a:txBody>
                    <a:bodyPr/>
                    <a:lstStyle/>
                    <a:p>
                      <a:pPr algn="ctr"/>
                      <a:r>
                        <a:rPr lang="en-US">
                          <a:latin typeface="Calibri" panose="020F0502020204030204" pitchFamily="34" charset="0"/>
                          <a:cs typeface="Calibri" panose="020F0502020204030204" pitchFamily="34" charset="0"/>
                        </a:rPr>
                        <a:t>91.49%</a:t>
                      </a:r>
                    </a:p>
                  </a:txBody>
                  <a:tcPr/>
                </a:tc>
                <a:extLst>
                  <a:ext uri="{0D108BD9-81ED-4DB2-BD59-A6C34878D82A}">
                    <a16:rowId xmlns:a16="http://schemas.microsoft.com/office/drawing/2014/main" val="3191835393"/>
                  </a:ext>
                </a:extLst>
              </a:tr>
              <a:tr h="345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cs typeface="Calibri" panose="020F0502020204030204" pitchFamily="34" charset="0"/>
                        </a:rPr>
                        <a:t>Academic Year: 2023 – 2024</a:t>
                      </a:r>
                    </a:p>
                  </a:txBody>
                  <a:tcPr/>
                </a:tc>
                <a:tc>
                  <a:txBody>
                    <a:bodyPr/>
                    <a:lstStyle/>
                    <a:p>
                      <a:pPr algn="ctr"/>
                      <a:r>
                        <a:rPr lang="en-US">
                          <a:latin typeface="Calibri" panose="020F0502020204030204" pitchFamily="34" charset="0"/>
                          <a:cs typeface="Calibri" panose="020F0502020204030204" pitchFamily="34" charset="0"/>
                        </a:rPr>
                        <a:t>92.12%</a:t>
                      </a:r>
                    </a:p>
                  </a:txBody>
                  <a:tcPr/>
                </a:tc>
                <a:tc>
                  <a:txBody>
                    <a:bodyPr/>
                    <a:lstStyle/>
                    <a:p>
                      <a:pPr algn="ctr"/>
                      <a:r>
                        <a:rPr lang="en-US">
                          <a:latin typeface="Calibri" panose="020F0502020204030204" pitchFamily="34" charset="0"/>
                          <a:cs typeface="Calibri" panose="020F0502020204030204" pitchFamily="34" charset="0"/>
                        </a:rPr>
                        <a:t>90.79%</a:t>
                      </a:r>
                    </a:p>
                  </a:txBody>
                  <a:tcPr/>
                </a:tc>
                <a:extLst>
                  <a:ext uri="{0D108BD9-81ED-4DB2-BD59-A6C34878D82A}">
                    <a16:rowId xmlns:a16="http://schemas.microsoft.com/office/drawing/2014/main" val="2941931300"/>
                  </a:ext>
                </a:extLst>
              </a:tr>
              <a:tr h="351143">
                <a:tc>
                  <a:txBody>
                    <a:bodyPr/>
                    <a:lstStyle/>
                    <a:p>
                      <a:r>
                        <a:rPr lang="en-US">
                          <a:latin typeface="Calibri" panose="020F0502020204030204" pitchFamily="34" charset="0"/>
                          <a:cs typeface="Calibri" panose="020F0502020204030204" pitchFamily="34" charset="0"/>
                        </a:rPr>
                        <a:t>Academic Year: 2024 - 2025</a:t>
                      </a:r>
                    </a:p>
                  </a:txBody>
                  <a:tcPr/>
                </a:tc>
                <a:tc>
                  <a:txBody>
                    <a:bodyPr/>
                    <a:lstStyle/>
                    <a:p>
                      <a:pPr algn="ctr"/>
                      <a:r>
                        <a:rPr lang="en-US">
                          <a:latin typeface="Calibri" panose="020F0502020204030204" pitchFamily="34" charset="0"/>
                          <a:cs typeface="Calibri" panose="020F0502020204030204" pitchFamily="34" charset="0"/>
                        </a:rPr>
                        <a:t>90.57%</a:t>
                      </a:r>
                    </a:p>
                  </a:txBody>
                  <a:tcPr/>
                </a:tc>
                <a:tc>
                  <a:txBody>
                    <a:bodyPr/>
                    <a:lstStyle/>
                    <a:p>
                      <a:pPr algn="ctr"/>
                      <a:r>
                        <a:rPr lang="en-US">
                          <a:latin typeface="Calibri" panose="020F0502020204030204" pitchFamily="34" charset="0"/>
                          <a:cs typeface="Calibri" panose="020F0502020204030204" pitchFamily="34" charset="0"/>
                        </a:rPr>
                        <a:t>89.13%</a:t>
                      </a:r>
                    </a:p>
                  </a:txBody>
                  <a:tcPr/>
                </a:tc>
                <a:extLst>
                  <a:ext uri="{0D108BD9-81ED-4DB2-BD59-A6C34878D82A}">
                    <a16:rowId xmlns:a16="http://schemas.microsoft.com/office/drawing/2014/main" val="1472253656"/>
                  </a:ext>
                </a:extLst>
              </a:tr>
              <a:tr h="5421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Calibri" panose="020F0502020204030204" pitchFamily="34" charset="0"/>
                          <a:cs typeface="Calibri" panose="020F0502020204030204" pitchFamily="34" charset="0"/>
                        </a:rPr>
                        <a:t>Adapted from: Nevada Division of Public and Behavioral Health (DPBH) School Immunization Survey.</a:t>
                      </a:r>
                    </a:p>
                    <a:p>
                      <a:r>
                        <a:rPr lang="en-US" sz="1000" b="1">
                          <a:latin typeface="Calibri" panose="020F0502020204030204" pitchFamily="34" charset="0"/>
                          <a:cs typeface="Calibri" panose="020F0502020204030204" pitchFamily="34" charset="0"/>
                        </a:rPr>
                        <a:t>Up-to-date is defined as two doses of measles containing vaccines and 4-5 doses of pertussis containing vaccines.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1830249"/>
                  </a:ext>
                </a:extLst>
              </a:tr>
            </a:tbl>
          </a:graphicData>
        </a:graphic>
      </p:graphicFrame>
      <p:sp>
        <p:nvSpPr>
          <p:cNvPr id="3" name="Slide Number Placeholder 2">
            <a:extLst>
              <a:ext uri="{FF2B5EF4-FFF2-40B4-BE49-F238E27FC236}">
                <a16:creationId xmlns:a16="http://schemas.microsoft.com/office/drawing/2014/main" id="{3B176199-6554-E549-75C6-DCF5D9F51473}"/>
              </a:ext>
            </a:extLst>
          </p:cNvPr>
          <p:cNvSpPr>
            <a:spLocks noGrp="1"/>
          </p:cNvSpPr>
          <p:nvPr>
            <p:ph type="sldNum" sz="quarter" idx="12"/>
          </p:nvPr>
        </p:nvSpPr>
        <p:spPr/>
        <p:txBody>
          <a:bodyPr/>
          <a:lstStyle/>
          <a:p>
            <a:fld id="{24D932CA-B014-4C96-A70C-9F921C3D54BB}" type="slidenum">
              <a:rPr lang="en-US" smtClean="0"/>
              <a:t>8</a:t>
            </a:fld>
            <a:endParaRPr lang="en-US"/>
          </a:p>
        </p:txBody>
      </p:sp>
      <p:graphicFrame>
        <p:nvGraphicFramePr>
          <p:cNvPr id="5" name="Table 4">
            <a:extLst>
              <a:ext uri="{FF2B5EF4-FFF2-40B4-BE49-F238E27FC236}">
                <a16:creationId xmlns:a16="http://schemas.microsoft.com/office/drawing/2014/main" id="{C8507F14-66BA-3CF4-CF30-BB98D309AC0C}"/>
              </a:ext>
            </a:extLst>
          </p:cNvPr>
          <p:cNvGraphicFramePr>
            <a:graphicFrameLocks noGrp="1"/>
          </p:cNvGraphicFramePr>
          <p:nvPr>
            <p:extLst>
              <p:ext uri="{D42A27DB-BD31-4B8C-83A1-F6EECF244321}">
                <p14:modId xmlns:p14="http://schemas.microsoft.com/office/powerpoint/2010/main" val="3783965510"/>
              </p:ext>
            </p:extLst>
          </p:nvPr>
        </p:nvGraphicFramePr>
        <p:xfrm>
          <a:off x="2181225" y="4209524"/>
          <a:ext cx="9458325" cy="2146826"/>
        </p:xfrm>
        <a:graphic>
          <a:graphicData uri="http://schemas.openxmlformats.org/drawingml/2006/table">
            <a:tbl>
              <a:tblPr firstRow="1" bandRow="1">
                <a:tableStyleId>{5C22544A-7EE6-4342-B048-85BDC9FD1C3A}</a:tableStyleId>
              </a:tblPr>
              <a:tblGrid>
                <a:gridCol w="3152775">
                  <a:extLst>
                    <a:ext uri="{9D8B030D-6E8A-4147-A177-3AD203B41FA5}">
                      <a16:colId xmlns:a16="http://schemas.microsoft.com/office/drawing/2014/main" val="1797181148"/>
                    </a:ext>
                  </a:extLst>
                </a:gridCol>
                <a:gridCol w="3152775">
                  <a:extLst>
                    <a:ext uri="{9D8B030D-6E8A-4147-A177-3AD203B41FA5}">
                      <a16:colId xmlns:a16="http://schemas.microsoft.com/office/drawing/2014/main" val="609620548"/>
                    </a:ext>
                  </a:extLst>
                </a:gridCol>
                <a:gridCol w="3152775">
                  <a:extLst>
                    <a:ext uri="{9D8B030D-6E8A-4147-A177-3AD203B41FA5}">
                      <a16:colId xmlns:a16="http://schemas.microsoft.com/office/drawing/2014/main" val="3075295721"/>
                    </a:ext>
                  </a:extLst>
                </a:gridCol>
              </a:tblGrid>
              <a:tr h="507397">
                <a:tc>
                  <a:txBody>
                    <a:bodyPr/>
                    <a:lstStyle/>
                    <a:p>
                      <a:r>
                        <a:rPr lang="en-US">
                          <a:latin typeface="Calibri" panose="020F0502020204030204" pitchFamily="34" charset="0"/>
                          <a:cs typeface="Calibri" panose="020F0502020204030204" pitchFamily="34" charset="0"/>
                        </a:rPr>
                        <a:t>Academic Year</a:t>
                      </a:r>
                    </a:p>
                  </a:txBody>
                  <a:tcPr/>
                </a:tc>
                <a:tc>
                  <a:txBody>
                    <a:bodyPr/>
                    <a:lstStyle/>
                    <a:p>
                      <a:pPr algn="ctr"/>
                      <a:r>
                        <a:rPr lang="en-US">
                          <a:latin typeface="Calibri" panose="020F0502020204030204" pitchFamily="34" charset="0"/>
                          <a:cs typeface="Calibri" panose="020F0502020204030204" pitchFamily="34" charset="0"/>
                        </a:rPr>
                        <a:t>Total Exemptions for Measles</a:t>
                      </a:r>
                    </a:p>
                  </a:txBody>
                  <a:tcPr/>
                </a:tc>
                <a:tc>
                  <a:txBody>
                    <a:bodyPr/>
                    <a:lstStyle/>
                    <a:p>
                      <a:pPr algn="ctr"/>
                      <a:r>
                        <a:rPr lang="en-US">
                          <a:latin typeface="Calibri" panose="020F0502020204030204" pitchFamily="34" charset="0"/>
                          <a:cs typeface="Calibri" panose="020F0502020204030204" pitchFamily="34" charset="0"/>
                        </a:rPr>
                        <a:t>Total Exemptions for Pertussis</a:t>
                      </a:r>
                    </a:p>
                  </a:txBody>
                  <a:tcPr/>
                </a:tc>
                <a:extLst>
                  <a:ext uri="{0D108BD9-81ED-4DB2-BD59-A6C34878D82A}">
                    <a16:rowId xmlns:a16="http://schemas.microsoft.com/office/drawing/2014/main" val="335346032"/>
                  </a:ext>
                </a:extLst>
              </a:tr>
              <a:tr h="358949">
                <a:tc>
                  <a:txBody>
                    <a:bodyPr/>
                    <a:lstStyle/>
                    <a:p>
                      <a:r>
                        <a:rPr lang="en-US">
                          <a:latin typeface="Calibri" panose="020F0502020204030204" pitchFamily="34" charset="0"/>
                          <a:cs typeface="Calibri" panose="020F0502020204030204" pitchFamily="34" charset="0"/>
                        </a:rPr>
                        <a:t>Academic Year: 2022 – 2023</a:t>
                      </a:r>
                    </a:p>
                  </a:txBody>
                  <a:tcPr/>
                </a:tc>
                <a:tc>
                  <a:txBody>
                    <a:bodyPr/>
                    <a:lstStyle/>
                    <a:p>
                      <a:pPr algn="ctr"/>
                      <a:r>
                        <a:rPr lang="en-US">
                          <a:latin typeface="Calibri" panose="020F0502020204030204" pitchFamily="34" charset="0"/>
                          <a:cs typeface="Calibri" panose="020F0502020204030204" pitchFamily="34" charset="0"/>
                        </a:rPr>
                        <a:t>4.88%</a:t>
                      </a:r>
                    </a:p>
                  </a:txBody>
                  <a:tcPr/>
                </a:tc>
                <a:tc>
                  <a:txBody>
                    <a:bodyPr/>
                    <a:lstStyle/>
                    <a:p>
                      <a:pPr algn="ctr"/>
                      <a:r>
                        <a:rPr lang="en-US">
                          <a:latin typeface="Calibri" panose="020F0502020204030204" pitchFamily="34" charset="0"/>
                          <a:cs typeface="Calibri" panose="020F0502020204030204" pitchFamily="34" charset="0"/>
                        </a:rPr>
                        <a:t>4.78%</a:t>
                      </a:r>
                    </a:p>
                  </a:txBody>
                  <a:tcPr/>
                </a:tc>
                <a:extLst>
                  <a:ext uri="{0D108BD9-81ED-4DB2-BD59-A6C34878D82A}">
                    <a16:rowId xmlns:a16="http://schemas.microsoft.com/office/drawing/2014/main" val="2870856670"/>
                  </a:ext>
                </a:extLst>
              </a:tr>
              <a:tr h="345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cs typeface="Calibri" panose="020F0502020204030204" pitchFamily="34" charset="0"/>
                        </a:rPr>
                        <a:t>Academic Year: 2023 – 2024</a:t>
                      </a:r>
                    </a:p>
                  </a:txBody>
                  <a:tcPr/>
                </a:tc>
                <a:tc>
                  <a:txBody>
                    <a:bodyPr/>
                    <a:lstStyle/>
                    <a:p>
                      <a:pPr algn="ctr"/>
                      <a:r>
                        <a:rPr lang="en-US">
                          <a:latin typeface="Calibri" panose="020F0502020204030204" pitchFamily="34" charset="0"/>
                          <a:cs typeface="Calibri" panose="020F0502020204030204" pitchFamily="34" charset="0"/>
                        </a:rPr>
                        <a:t>5.78%</a:t>
                      </a:r>
                    </a:p>
                  </a:txBody>
                  <a:tcPr/>
                </a:tc>
                <a:tc>
                  <a:txBody>
                    <a:bodyPr/>
                    <a:lstStyle/>
                    <a:p>
                      <a:pPr algn="ctr"/>
                      <a:r>
                        <a:rPr lang="en-US">
                          <a:latin typeface="Calibri" panose="020F0502020204030204" pitchFamily="34" charset="0"/>
                          <a:cs typeface="Calibri" panose="020F0502020204030204" pitchFamily="34" charset="0"/>
                        </a:rPr>
                        <a:t>5.82%</a:t>
                      </a:r>
                    </a:p>
                  </a:txBody>
                  <a:tcPr/>
                </a:tc>
                <a:extLst>
                  <a:ext uri="{0D108BD9-81ED-4DB2-BD59-A6C34878D82A}">
                    <a16:rowId xmlns:a16="http://schemas.microsoft.com/office/drawing/2014/main" val="2148064128"/>
                  </a:ext>
                </a:extLst>
              </a:tr>
              <a:tr h="351143">
                <a:tc>
                  <a:txBody>
                    <a:bodyPr/>
                    <a:lstStyle/>
                    <a:p>
                      <a:r>
                        <a:rPr lang="en-US">
                          <a:latin typeface="Calibri" panose="020F0502020204030204" pitchFamily="34" charset="0"/>
                          <a:cs typeface="Calibri" panose="020F0502020204030204" pitchFamily="34" charset="0"/>
                        </a:rPr>
                        <a:t>Academic Year: 2024 - 2025</a:t>
                      </a:r>
                    </a:p>
                  </a:txBody>
                  <a:tcPr/>
                </a:tc>
                <a:tc>
                  <a:txBody>
                    <a:bodyPr/>
                    <a:lstStyle/>
                    <a:p>
                      <a:pPr algn="ctr"/>
                      <a:r>
                        <a:rPr lang="en-US">
                          <a:latin typeface="Calibri" panose="020F0502020204030204" pitchFamily="34" charset="0"/>
                          <a:cs typeface="Calibri" panose="020F0502020204030204" pitchFamily="34" charset="0"/>
                        </a:rPr>
                        <a:t>6.86%</a:t>
                      </a:r>
                    </a:p>
                  </a:txBody>
                  <a:tcPr/>
                </a:tc>
                <a:tc>
                  <a:txBody>
                    <a:bodyPr/>
                    <a:lstStyle/>
                    <a:p>
                      <a:pPr algn="ctr"/>
                      <a:r>
                        <a:rPr lang="en-US">
                          <a:latin typeface="Calibri" panose="020F0502020204030204" pitchFamily="34" charset="0"/>
                          <a:cs typeface="Calibri" panose="020F0502020204030204" pitchFamily="34" charset="0"/>
                        </a:rPr>
                        <a:t>6.79%</a:t>
                      </a:r>
                    </a:p>
                  </a:txBody>
                  <a:tcPr/>
                </a:tc>
                <a:extLst>
                  <a:ext uri="{0D108BD9-81ED-4DB2-BD59-A6C34878D82A}">
                    <a16:rowId xmlns:a16="http://schemas.microsoft.com/office/drawing/2014/main" val="2244348853"/>
                  </a:ext>
                </a:extLst>
              </a:tr>
              <a:tr h="5421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Calibri" panose="020F0502020204030204" pitchFamily="34" charset="0"/>
                          <a:cs typeface="Calibri" panose="020F0502020204030204" pitchFamily="34" charset="0"/>
                        </a:rPr>
                        <a:t>Adapted from: Nevada Division of Public and Behavioral Health (DPBH) School Immunization Survey.</a:t>
                      </a:r>
                    </a:p>
                    <a:p>
                      <a:r>
                        <a:rPr lang="en-US" sz="1000" b="1">
                          <a:latin typeface="Calibri" panose="020F0502020204030204" pitchFamily="34" charset="0"/>
                          <a:cs typeface="Calibri" panose="020F0502020204030204" pitchFamily="34" charset="0"/>
                        </a:rPr>
                        <a:t>Total Exemptions are defined as the sum of both religious and medical exemptions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8507949"/>
                  </a:ext>
                </a:extLst>
              </a:tr>
            </a:tbl>
          </a:graphicData>
        </a:graphic>
      </p:graphicFrame>
    </p:spTree>
    <p:extLst>
      <p:ext uri="{BB962C8B-B14F-4D97-AF65-F5344CB8AC3E}">
        <p14:creationId xmlns:p14="http://schemas.microsoft.com/office/powerpoint/2010/main" val="299961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a city&#10;&#10;AI-generated content may be incorrect.">
            <a:extLst>
              <a:ext uri="{FF2B5EF4-FFF2-40B4-BE49-F238E27FC236}">
                <a16:creationId xmlns:a16="http://schemas.microsoft.com/office/drawing/2014/main" id="{C96DA276-3881-BB8C-CC48-832D50D72B6A}"/>
              </a:ext>
            </a:extLst>
          </p:cNvPr>
          <p:cNvPicPr>
            <a:picLocks noChangeAspect="1"/>
          </p:cNvPicPr>
          <p:nvPr/>
        </p:nvPicPr>
        <p:blipFill>
          <a:blip r:embed="rId3"/>
          <a:stretch>
            <a:fillRect/>
          </a:stretch>
        </p:blipFill>
        <p:spPr>
          <a:xfrm>
            <a:off x="448016" y="179238"/>
            <a:ext cx="8740434" cy="6310462"/>
          </a:xfrm>
          <a:prstGeom prst="rect">
            <a:avLst/>
          </a:prstGeom>
        </p:spPr>
      </p:pic>
      <p:sp>
        <p:nvSpPr>
          <p:cNvPr id="3" name="TextBox 2">
            <a:extLst>
              <a:ext uri="{FF2B5EF4-FFF2-40B4-BE49-F238E27FC236}">
                <a16:creationId xmlns:a16="http://schemas.microsoft.com/office/drawing/2014/main" id="{70E62D20-7727-AE87-18CD-F90372F8D580}"/>
              </a:ext>
            </a:extLst>
          </p:cNvPr>
          <p:cNvSpPr txBox="1"/>
          <p:nvPr/>
        </p:nvSpPr>
        <p:spPr>
          <a:xfrm>
            <a:off x="9188450" y="698500"/>
            <a:ext cx="2736850" cy="2554545"/>
          </a:xfrm>
          <a:prstGeom prst="rect">
            <a:avLst/>
          </a:prstGeom>
          <a:noFill/>
        </p:spPr>
        <p:txBody>
          <a:bodyPr wrap="square" lIns="91440" tIns="45720" rIns="91440" bIns="45720" rtlCol="0" anchor="t">
            <a:spAutoFit/>
          </a:bodyPr>
          <a:lstStyle/>
          <a:p>
            <a:r>
              <a:rPr lang="en-US" sz="1600">
                <a:latin typeface="Calibri"/>
                <a:ea typeface="Calibri"/>
                <a:cs typeface="Calibri"/>
              </a:rPr>
              <a:t>*White zip codes represent locations with no reported data or locations where data was suppressed due to small numbers of students. Please note that 95% coverage is recommended to achieve community immunity. Please note that UTD is defined as (Up-to-Date)</a:t>
            </a:r>
          </a:p>
        </p:txBody>
      </p:sp>
      <p:sp>
        <p:nvSpPr>
          <p:cNvPr id="4" name="TextBox 3">
            <a:extLst>
              <a:ext uri="{FF2B5EF4-FFF2-40B4-BE49-F238E27FC236}">
                <a16:creationId xmlns:a16="http://schemas.microsoft.com/office/drawing/2014/main" id="{885E3F8C-EA0E-4A75-A14D-D15DA6E0FAC2}"/>
              </a:ext>
            </a:extLst>
          </p:cNvPr>
          <p:cNvSpPr txBox="1"/>
          <p:nvPr/>
        </p:nvSpPr>
        <p:spPr>
          <a:xfrm>
            <a:off x="9188450" y="3689350"/>
            <a:ext cx="1466851" cy="707886"/>
          </a:xfrm>
          <a:prstGeom prst="rect">
            <a:avLst/>
          </a:prstGeom>
          <a:noFill/>
        </p:spPr>
        <p:txBody>
          <a:bodyPr wrap="square" lIns="91440" tIns="45720" rIns="91440" bIns="45720" rtlCol="0" anchor="t">
            <a:spAutoFit/>
          </a:bodyPr>
          <a:lstStyle/>
          <a:p>
            <a:r>
              <a:rPr lang="en-US" sz="1000" b="1">
                <a:latin typeface="Calibri"/>
                <a:ea typeface="Calibri"/>
                <a:cs typeface="Calibri"/>
              </a:rPr>
              <a:t>Source: Nevada Division of Public and Behavioral Health (DPBH) School Immunization Survey</a:t>
            </a:r>
            <a:r>
              <a:rPr lang="en-US" sz="1000" b="1"/>
              <a:t>.</a:t>
            </a:r>
          </a:p>
        </p:txBody>
      </p:sp>
    </p:spTree>
    <p:extLst>
      <p:ext uri="{BB962C8B-B14F-4D97-AF65-F5344CB8AC3E}">
        <p14:creationId xmlns:p14="http://schemas.microsoft.com/office/powerpoint/2010/main" val="1360543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11</Notes>
  <HiddenSlides>0</HiddenSlide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1_Office Theme</vt:lpstr>
      <vt:lpstr>2_Office Theme</vt:lpstr>
      <vt:lpstr>Vaccines, Coverage, and Outbreaks: The Story in Our Data</vt:lpstr>
      <vt:lpstr>What will we be talking about today</vt:lpstr>
      <vt:lpstr>Measles in the United States</vt:lpstr>
      <vt:lpstr>Distribution of measles cases within the United States in 2025 </vt:lpstr>
      <vt:lpstr>Confirmed Pertussis Cases by MMWR Year (2-Year Rolling Average) Clark County, NV</vt:lpstr>
      <vt:lpstr>Trends in Confirmed Influenza Hospitalizations Clark County, NV  MMWR Week 40 (2025) to Week 1 (2026)</vt:lpstr>
      <vt:lpstr>Vaccines that Protect Against These Diseases</vt:lpstr>
      <vt:lpstr>MMR and DTaP  Vaccination Coverage/ Exemption Trends Among Kindergarten Students Attending Public Schools in Clark County, Nevada</vt:lpstr>
      <vt:lpstr>PowerPoint Presentation</vt:lpstr>
      <vt:lpstr>PowerPoint Presentation</vt:lpstr>
      <vt:lpstr>Conclusion</vt:lpstr>
      <vt:lpstr>Acknowledgments</vt:lpstr>
      <vt:lpstr>PowerPoint Presentation</vt:lpstr>
    </vt:vector>
  </TitlesOfParts>
  <Company>Southern Nevada Health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Rosanne Sugay</dc:creator>
  <cp:revision>1</cp:revision>
  <dcterms:created xsi:type="dcterms:W3CDTF">2024-11-05T19:57:54Z</dcterms:created>
  <dcterms:modified xsi:type="dcterms:W3CDTF">2026-01-29T21:59:42Z</dcterms:modified>
</cp:coreProperties>
</file>