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aed60818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aed60818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aed60818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aed60818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aed60818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aed60818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aed60818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baed60818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4416560ef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4416560ef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baa953b5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baa953b5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baa953b5e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baa953b5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aed6081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aed6081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previous CDC schedule, still followed by the AAP, includes 18 immunizations.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aa953b5e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aa953b5e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aa953b5e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aa953b5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aa953b5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aa953b5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aed60818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aed60818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4400" y="1742875"/>
            <a:ext cx="3887400" cy="126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4400" y="2963275"/>
            <a:ext cx="4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Kirk Kerkorian Medical Education Buildi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26880" r="14080" t="0"/>
          <a:stretch/>
        </p:blipFill>
        <p:spPr>
          <a:xfrm>
            <a:off x="4555775" y="-18225"/>
            <a:ext cx="4588227" cy="517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rk Kerkorian School of Medicine at UNLV logo"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00" y="220825"/>
            <a:ext cx="2845693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3874850"/>
            <a:ext cx="9144000" cy="84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154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Kirk Kerkorian School of Medicine at UNLV logo"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7675" y="4069425"/>
            <a:ext cx="3328651" cy="4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654400" y="2384675"/>
            <a:ext cx="4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3874850"/>
            <a:ext cx="9184500" cy="841800"/>
          </a:xfrm>
          <a:prstGeom prst="rect">
            <a:avLst/>
          </a:prstGeom>
          <a:solidFill>
            <a:srgbClr val="CE0E2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154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E0E2D"/>
              </a:buClr>
              <a:buSzPts val="3100"/>
              <a:buNone/>
              <a:defRPr b="1" sz="3100">
                <a:solidFill>
                  <a:srgbClr val="CE0E2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Kirk Kerkorian School of Medicine at UNLV logo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7675" y="4069425"/>
            <a:ext cx="3328651" cy="4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2654400" y="2384675"/>
            <a:ext cx="4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 PPT Template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4523350"/>
            <a:ext cx="9144000" cy="62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Kirk Kerkorian School of Medicine at UNLV logo"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03625"/>
            <a:ext cx="2233701" cy="3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4523350"/>
            <a:ext cx="9144000" cy="620100"/>
          </a:xfrm>
          <a:prstGeom prst="rect">
            <a:avLst/>
          </a:prstGeom>
          <a:solidFill>
            <a:srgbClr val="CE0E2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E2D"/>
              </a:buClr>
              <a:buSzPts val="2800"/>
              <a:buNone/>
              <a:defRPr b="1">
                <a:solidFill>
                  <a:srgbClr val="CE0E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Kirk Kerkorian School of Medicine at UNLV logo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0" y="4703625"/>
            <a:ext cx="2233701" cy="3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214400" y="1713450"/>
            <a:ext cx="3887400" cy="19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The New CDC Immunization Guidelines</a:t>
            </a:r>
            <a:endParaRPr/>
          </a:p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214400" y="3947825"/>
            <a:ext cx="4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Lyanna LaFredo, MD, FAAP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Assistant Professor of Pediatrics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Director, UNLV Health School-Based Clinics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Immunizations for High-Risk Groups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00" y="1152475"/>
            <a:ext cx="8520599" cy="33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Immunizations Based on Shared Decision-Making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50" y="1098625"/>
            <a:ext cx="8925052" cy="32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Takeaways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Universally recommended immunizations cut in half (from 14 to 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of the 7 state-mandated school immunizations continue to be routinely recommended by the CDC: DTaP/Tdap, polio, MMR, and varicella.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Six of the 8 state-mandated child care immunizations continue to be routinely recommended by the CDC: DTaP, polio, MMR, varicella, Hib, and PCV.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state-required immunizations with revised recommendations: Hepatitis A, Hepatitis B, and MCV4.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Six previously recommended immunizations are now via shared decision-making: rotavirus, COVID-19, influenza, hepatitis A, hepatitis B, and Men ACYW.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100" y="46600"/>
            <a:ext cx="3573799" cy="44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DISCLOSURES:</a:t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do not have any relationships, financial or otherwise, with companies or institutions other than UNLV.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Do:</a:t>
            </a:r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152475"/>
            <a:ext cx="497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 patients from 0-21 years of 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 medical students, family practice residents, and pediatric residents in the ambulatory setting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at the UNLV Health school-based clinics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Family Support Center Clinic, next to the CCSD Family Support Center on Maryland Parkway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Dr. Gopal and Jeannette Das Healthcare Clinic inside William H. Bailey Middle School</a:t>
            </a: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826" y="2862675"/>
            <a:ext cx="2514925" cy="16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 b="0" l="6515" r="0" t="7552"/>
          <a:stretch/>
        </p:blipFill>
        <p:spPr>
          <a:xfrm>
            <a:off x="5589750" y="1152475"/>
            <a:ext cx="2855084" cy="1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1700" y="3638150"/>
            <a:ext cx="29352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000"/>
              <a:t>https://www.contemporarypediatrics.com/view/cdc-changes-childhood-vaccine-schedule-recommends-fewer-vaccines-for-all-children</a:t>
            </a:r>
            <a:endParaRPr sz="1000"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776" y="2571749"/>
            <a:ext cx="2785224" cy="18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5375"/>
            <a:ext cx="8247301" cy="2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425" y="0"/>
            <a:ext cx="6255151" cy="44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AAP Immunization Guidelines</a:t>
            </a:r>
            <a:endParaRPr/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 total immunizations on the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14 immunizations are routinely recommended for all children, with age-based specifications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immunizations are recommended for high-risk groups or shared decision-making: MenB, maternal RSV vaccine, Dengue, and Mpox.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311700" y="24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Nevada School &amp; Child Care Facilities Immunization Requirements</a:t>
            </a:r>
            <a:endParaRPr/>
          </a:p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Mandated by NRS 392.435 and NRS 432A.230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DTAP: 4-5 doses before age 7 &amp; Tdap: booster dose required from 7th grade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Hepatitis A: 2 doses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Hepatitis B: 3 doses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MMR: 2 doses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Varicella/ chickenpox: 2 doses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Polio: 3-4 doses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MCV4: 1st dose by 7th grade with a 2nd dose at age 16 yo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Hib: required for child care facilities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PCV: required for child care facilities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total of 7 distinct immunizations for school and 8 for child care facilities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religious and medical exemptions only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CDC Childhood Immunization Schedule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Separated the immunization schedule into 3 distinct categories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Immunizations Recommended for All Children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Immunizations Recommended for Certain High-Risk Groups or Populations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Immunizations Based on Shared Clinical Decision-Making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Immunizations Recommended for All Children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1" y="1097275"/>
            <a:ext cx="838228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