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  <p:sldId id="257" r:id="rId3"/>
    <p:sldId id="256" r:id="rId4"/>
    <p:sldId id="266" r:id="rId5"/>
    <p:sldId id="264" r:id="rId6"/>
    <p:sldId id="259" r:id="rId7"/>
    <p:sldId id="258" r:id="rId8"/>
    <p:sldId id="265" r:id="rId9"/>
    <p:sldId id="262" r:id="rId10"/>
  </p:sldIdLst>
  <p:sldSz cx="12192000" cy="6858000"/>
  <p:notesSz cx="6858000" cy="9144000"/>
  <p:embeddedFontLst>
    <p:embeddedFont>
      <p:font typeface="Avenir Next LT Pro" panose="020B0504020202020204" pitchFamily="34" charset="0"/>
      <p:regular r:id="rId11"/>
      <p:bold r:id="rId12"/>
      <p:italic r:id="rId13"/>
      <p:boldItalic r:id="rId14"/>
    </p:embeddedFont>
    <p:embeddedFont>
      <p:font typeface="Avenir Next LT Pro Demi" panose="020B0704020202020204" pitchFamily="34" charset="0"/>
      <p:bold r:id="rId15"/>
      <p:boldItalic r:id="rId16"/>
    </p:embeddedFont>
    <p:embeddedFont>
      <p:font typeface="Helvetica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E12B"/>
    <a:srgbClr val="4AC9F3"/>
    <a:srgbClr val="34FE0F"/>
    <a:srgbClr val="FFDE2B"/>
    <a:srgbClr val="FFFFFF"/>
    <a:srgbClr val="F2F2F2"/>
    <a:srgbClr val="87898D"/>
    <a:srgbClr val="7D8D9A"/>
    <a:srgbClr val="010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90F6F-2372-7213-41B5-1315F698A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B594D-90D6-79C4-059E-96B4103D7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2B522-72C7-9075-A339-5F77197EB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08E-21E4-4CFF-8AA0-C85D08E8463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F626D-2D49-2791-A717-FFEA40EAB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6C051-69EA-B818-9D96-C771FF2C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9A51-1AA7-4F56-B5C7-B6029B1B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0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DAB6B-BA6D-24C3-2FBF-AB181AB9A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8A26B-8CDE-D783-8A83-977E717D7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783C5-CB68-2C2C-A52E-876B0C85F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08E-21E4-4CFF-8AA0-C85D08E8463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C12A6-3D90-F8A3-5978-460D0AE2B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10336-944E-183F-1F9E-3C37F4603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9A51-1AA7-4F56-B5C7-B6029B1B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7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B643C0-E46B-9255-CA89-03F25DEE3B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1CDE19-D6EE-2091-E5E6-5C8D7BE02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7E74A-B185-25EF-6ECA-121850F91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08E-21E4-4CFF-8AA0-C85D08E8463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6269-4EEC-B1F2-1C71-96C26968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397FE-6604-575E-C258-DA537B96A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9A51-1AA7-4F56-B5C7-B6029B1B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0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A0DBE-1843-1AC1-5EA4-55C67DE6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0C08A-6FCD-F17B-BB3A-C687F0949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8FA39-0C5F-3D5B-B3E3-EFB12455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08E-21E4-4CFF-8AA0-C85D08E8463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4A676-06C9-2416-4A42-D91D0D275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36FB0-E781-DAD3-4499-1AD2558DE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9A51-1AA7-4F56-B5C7-B6029B1B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1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A8AB1-E1D1-517A-71E2-E6606240E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6F87-50BA-9A34-0097-CF5CF8B95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B6EE3-0636-7280-CD9F-D69832BF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08E-21E4-4CFF-8AA0-C85D08E8463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9217D-B49E-6D09-8B87-4B00D74A9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AD700-5A33-436D-7380-6A92D8EB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9A51-1AA7-4F56-B5C7-B6029B1B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0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42D51-F8BF-CC95-2FC8-1347F699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85387-6542-73FC-2211-74DFC65E6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08E17-D194-95D8-2DD5-CD00F870C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AA106-58F8-5E5E-7139-3FE4B996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08E-21E4-4CFF-8AA0-C85D08E8463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827AB-B15C-85A2-6BBC-8741E9BF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B7CDD-05B4-853D-4DED-9363B398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9A51-1AA7-4F56-B5C7-B6029B1B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1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61903-8A64-74D3-5744-1C65F84B4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2472C-D9CA-FD83-B8B0-80597B31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46DE2-7ECE-4975-1B8D-EF4266984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07908-0FFC-5F31-4D79-A09F9A013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DAD7B9-7D14-41DB-F868-13DCA8CCB3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CE8EC-D44C-8224-0B20-D5426B54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08E-21E4-4CFF-8AA0-C85D08E8463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229E8D-ED7E-A90C-CFD2-C70F369FE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83196-110B-A842-49D4-AC735F8DA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9A51-1AA7-4F56-B5C7-B6029B1B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9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ACE3E-CD06-41BD-B6E0-99EC6B955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730F98-4E16-58CD-9627-DB5E96BD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08E-21E4-4CFF-8AA0-C85D08E8463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F79BC2-6D1E-746B-A0F0-57692040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70105-EDFB-0D55-9675-6FD44B066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9A51-1AA7-4F56-B5C7-B6029B1B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4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081E7E-5AC4-F46F-F9B6-3B95610F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08E-21E4-4CFF-8AA0-C85D08E8463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0C1956-7BCC-D13D-717E-6EF804097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21764-1B89-C20F-48AA-A9E89876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9A51-1AA7-4F56-B5C7-B6029B1B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6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ADBD8-DCE2-2A92-21B2-F6E71AD24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BABA4-380A-EB84-C6A8-315B3D242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82A876-8F8E-5855-41DF-A50F90569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4D97E-A299-14CD-C34A-4B4D96476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08E-21E4-4CFF-8AA0-C85D08E8463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A09B1-E540-9F0A-44D2-68A551FA5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9155E-C6B2-62E2-AFBA-B449B7A2B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9A51-1AA7-4F56-B5C7-B6029B1B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98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CBC9-D659-7B6E-8131-3A6BD8180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6E2D2E-9098-78A4-69D9-7E8CDD6BFA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23D1B-B03C-4037-E6FE-1BF8E18B8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929BF-B434-A352-9EE6-3D11410C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08E-21E4-4CFF-8AA0-C85D08E8463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BF91C-0DEE-E61B-D6DC-37508D04A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087E9-9AE8-A3A5-AF7B-1D371289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9A51-1AA7-4F56-B5C7-B6029B1B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9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FDDF05-8F64-0FC8-8CB3-B25D5DA0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51943-09B2-214A-DAC5-7C386B04C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48191-8DA8-72F6-EAD3-CCDFAE1C6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A7308E-21E4-4CFF-8AA0-C85D08E84635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E0DDE-A298-E3D7-2494-E7D5F3E4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064EC-A193-1C2A-474B-03B549091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8E9A51-1AA7-4F56-B5C7-B6029B1B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1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3AB592D-8CF9-0B55-2E4A-5AA8B3DC203D}"/>
              </a:ext>
            </a:extLst>
          </p:cNvPr>
          <p:cNvGrpSpPr/>
          <p:nvPr/>
        </p:nvGrpSpPr>
        <p:grpSpPr>
          <a:xfrm>
            <a:off x="9782628" y="0"/>
            <a:ext cx="254000" cy="6858000"/>
            <a:chOff x="8621485" y="0"/>
            <a:chExt cx="254000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C2021E4-4DE3-BA92-32C6-922556A884CE}"/>
                </a:ext>
              </a:extLst>
            </p:cNvPr>
            <p:cNvCxnSpPr>
              <a:cxnSpLocks/>
            </p:cNvCxnSpPr>
            <p:nvPr/>
          </p:nvCxnSpPr>
          <p:spPr>
            <a:xfrm>
              <a:off x="8621485" y="0"/>
              <a:ext cx="0" cy="6858000"/>
            </a:xfrm>
            <a:prstGeom prst="line">
              <a:avLst/>
            </a:prstGeom>
            <a:ln w="127000">
              <a:solidFill>
                <a:srgbClr val="4AC9F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DC742D-145C-D5BF-EAB9-D61DC69C6B73}"/>
                </a:ext>
              </a:extLst>
            </p:cNvPr>
            <p:cNvCxnSpPr>
              <a:cxnSpLocks/>
            </p:cNvCxnSpPr>
            <p:nvPr/>
          </p:nvCxnSpPr>
          <p:spPr>
            <a:xfrm>
              <a:off x="8875485" y="0"/>
              <a:ext cx="0" cy="6858000"/>
            </a:xfrm>
            <a:prstGeom prst="line">
              <a:avLst/>
            </a:prstGeom>
            <a:ln w="127000">
              <a:solidFill>
                <a:srgbClr val="4AC9F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37D586-324D-53A5-8369-1C4F0A918F62}"/>
              </a:ext>
            </a:extLst>
          </p:cNvPr>
          <p:cNvGrpSpPr/>
          <p:nvPr/>
        </p:nvGrpSpPr>
        <p:grpSpPr>
          <a:xfrm>
            <a:off x="8238162" y="2790406"/>
            <a:ext cx="3383573" cy="3428512"/>
            <a:chOff x="8238162" y="2340463"/>
            <a:chExt cx="3383573" cy="342851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862BFEF-A4E1-DF9D-B411-EF7FC304EB75}"/>
                </a:ext>
              </a:extLst>
            </p:cNvPr>
            <p:cNvSpPr/>
            <p:nvPr/>
          </p:nvSpPr>
          <p:spPr>
            <a:xfrm>
              <a:off x="9575800" y="5568950"/>
              <a:ext cx="669922" cy="2000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C7976E0-907F-572D-5404-441F73F83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064" t="375" r="-2064" b="-375"/>
            <a:stretch>
              <a:fillRect/>
            </a:stretch>
          </p:blipFill>
          <p:spPr>
            <a:xfrm>
              <a:off x="8238162" y="2340463"/>
              <a:ext cx="3383573" cy="3383573"/>
            </a:xfrm>
            <a:prstGeom prst="ellipse">
              <a:avLst/>
            </a:prstGeom>
            <a:ln w="127000">
              <a:solidFill>
                <a:srgbClr val="4AC9F3"/>
              </a:solidFill>
            </a:ln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FDB60A4-933B-B8A0-E8EA-4EF508C44CAD}"/>
              </a:ext>
            </a:extLst>
          </p:cNvPr>
          <p:cNvSpPr txBox="1"/>
          <p:nvPr/>
        </p:nvSpPr>
        <p:spPr>
          <a:xfrm>
            <a:off x="556568" y="300761"/>
            <a:ext cx="57454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Helvetica" pitchFamily="2" charset="0"/>
              </a:rPr>
              <a:t>Immunization 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  <a:latin typeface="Helvetica" pitchFamily="2" charset="0"/>
              </a:rPr>
              <a:t>(in 10 minutes)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D38CFD-9DAB-161F-F6B3-76EAFA2E3128}"/>
              </a:ext>
            </a:extLst>
          </p:cNvPr>
          <p:cNvSpPr txBox="1"/>
          <p:nvPr/>
        </p:nvSpPr>
        <p:spPr>
          <a:xfrm>
            <a:off x="205518" y="4040467"/>
            <a:ext cx="64475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Helvetica" pitchFamily="2" charset="0"/>
              </a:rPr>
              <a:t>Brian Labus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PhD, MPH, REHS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Associate Professor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EF47EFC-A37C-1011-C92B-ADC53BBCA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05" y="6086660"/>
            <a:ext cx="4166332" cy="54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5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12C5C0-12CD-F8A5-056B-00D70D09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3" r="11039"/>
          <a:stretch>
            <a:fillRect/>
          </a:stretch>
        </p:blipFill>
        <p:spPr>
          <a:xfrm>
            <a:off x="0" y="0"/>
            <a:ext cx="5918200" cy="6858000"/>
          </a:xfrm>
          <a:prstGeom prst="rect">
            <a:avLst/>
          </a:prstGeom>
        </p:spPr>
      </p:pic>
      <p:grpSp>
        <p:nvGrpSpPr>
          <p:cNvPr id="1100" name="Group 1099">
            <a:extLst>
              <a:ext uri="{FF2B5EF4-FFF2-40B4-BE49-F238E27FC236}">
                <a16:creationId xmlns:a16="http://schemas.microsoft.com/office/drawing/2014/main" id="{60BCAF60-30E3-9C4B-10DB-EBA59B5CBFE4}"/>
              </a:ext>
            </a:extLst>
          </p:cNvPr>
          <p:cNvGrpSpPr/>
          <p:nvPr/>
        </p:nvGrpSpPr>
        <p:grpSpPr>
          <a:xfrm>
            <a:off x="6094493" y="287015"/>
            <a:ext cx="4877223" cy="1194920"/>
            <a:chOff x="6094493" y="1596445"/>
            <a:chExt cx="4877223" cy="1194920"/>
          </a:xfrm>
        </p:grpSpPr>
        <p:pic>
          <p:nvPicPr>
            <p:cNvPr id="1099" name="Picture 1098">
              <a:extLst>
                <a:ext uri="{FF2B5EF4-FFF2-40B4-BE49-F238E27FC236}">
                  <a16:creationId xmlns:a16="http://schemas.microsoft.com/office/drawing/2014/main" id="{1DE84C49-AFB5-5FC4-65D7-D2C7292C8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4493" y="1596445"/>
              <a:ext cx="4877223" cy="119492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6AFE80-A348-AA04-4649-585B150D432B}"/>
                </a:ext>
              </a:extLst>
            </p:cNvPr>
            <p:cNvSpPr txBox="1"/>
            <p:nvPr/>
          </p:nvSpPr>
          <p:spPr>
            <a:xfrm>
              <a:off x="6604275" y="1746852"/>
              <a:ext cx="15692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venir Next LT Pro Demi" panose="020B0704020202020204" pitchFamily="34" charset="0"/>
                </a:rPr>
                <a:t>Edward Jenner, MD</a:t>
              </a:r>
            </a:p>
          </p:txBody>
        </p:sp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1515EB53-12F1-672A-713A-F504C98CB3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71" t="8055" r="23460" b="52778"/>
            <a:stretch>
              <a:fillRect/>
            </a:stretch>
          </p:blipFill>
          <p:spPr bwMode="auto">
            <a:xfrm>
              <a:off x="6160906" y="1746852"/>
              <a:ext cx="457200" cy="4572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E4BFE8-41C1-8E5E-DD96-C8035317C463}"/>
                </a:ext>
              </a:extLst>
            </p:cNvPr>
            <p:cNvSpPr txBox="1"/>
            <p:nvPr/>
          </p:nvSpPr>
          <p:spPr>
            <a:xfrm>
              <a:off x="8231102" y="1755331"/>
              <a:ext cx="21739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87898D"/>
                  </a:solidFill>
                  <a:latin typeface="Avenir Next LT Pro" panose="020B0504020202020204" pitchFamily="34" charset="0"/>
                </a:rPr>
                <a:t>@edwardjenner </a:t>
              </a:r>
              <a:r>
                <a:rPr lang="en-US" sz="1100" baseline="30000" dirty="0">
                  <a:solidFill>
                    <a:srgbClr val="87898D"/>
                  </a:solidFill>
                  <a:latin typeface="Avenir Next LT Pro" panose="020B0504020202020204" pitchFamily="34" charset="0"/>
                </a:rPr>
                <a:t>.</a:t>
              </a:r>
              <a:r>
                <a:rPr lang="en-US" sz="1100" dirty="0">
                  <a:solidFill>
                    <a:srgbClr val="87898D"/>
                  </a:solidFill>
                  <a:latin typeface="Avenir Next LT Pro" panose="020B0504020202020204" pitchFamily="34" charset="0"/>
                </a:rPr>
                <a:t> May 14, 1796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416924-818D-340F-29C6-3CEC153F0DD3}"/>
                </a:ext>
              </a:extLst>
            </p:cNvPr>
            <p:cNvSpPr txBox="1"/>
            <p:nvPr/>
          </p:nvSpPr>
          <p:spPr>
            <a:xfrm>
              <a:off x="6607805" y="1980670"/>
              <a:ext cx="30904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venir Next LT Pro" panose="020B0504020202020204" pitchFamily="34" charset="0"/>
                </a:rPr>
                <a:t>I think I found a way to prevent smallpox! </a:t>
              </a:r>
            </a:p>
            <a:p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venir Next LT Pro" panose="020B0504020202020204" pitchFamily="34" charset="0"/>
                </a:rPr>
                <a:t>#cowpox #firstvaccine</a:t>
              </a:r>
            </a:p>
          </p:txBody>
        </p:sp>
        <p:pic>
          <p:nvPicPr>
            <p:cNvPr id="1040" name="Picture 16" descr="Twitter verification - Wikipedia">
              <a:extLst>
                <a:ext uri="{FF2B5EF4-FFF2-40B4-BE49-F238E27FC236}">
                  <a16:creationId xmlns:a16="http://schemas.microsoft.com/office/drawing/2014/main" id="{673E0487-0D91-8822-C8B2-029598572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8510" y="1778285"/>
              <a:ext cx="184666" cy="184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02" name="Group 1101">
            <a:extLst>
              <a:ext uri="{FF2B5EF4-FFF2-40B4-BE49-F238E27FC236}">
                <a16:creationId xmlns:a16="http://schemas.microsoft.com/office/drawing/2014/main" id="{54F4D483-16DB-35E3-7F29-319C991872A1}"/>
              </a:ext>
            </a:extLst>
          </p:cNvPr>
          <p:cNvGrpSpPr/>
          <p:nvPr/>
        </p:nvGrpSpPr>
        <p:grpSpPr>
          <a:xfrm>
            <a:off x="6094492" y="1445685"/>
            <a:ext cx="4877223" cy="1005927"/>
            <a:chOff x="6094492" y="1445685"/>
            <a:chExt cx="4877223" cy="1005927"/>
          </a:xfrm>
        </p:grpSpPr>
        <p:pic>
          <p:nvPicPr>
            <p:cNvPr id="1101" name="Picture 1100">
              <a:extLst>
                <a:ext uri="{FF2B5EF4-FFF2-40B4-BE49-F238E27FC236}">
                  <a16:creationId xmlns:a16="http://schemas.microsoft.com/office/drawing/2014/main" id="{DAE1C4D8-29B1-C9D3-D9FE-75BB9741C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4492" y="1445685"/>
              <a:ext cx="4877223" cy="1005927"/>
            </a:xfrm>
            <a:prstGeom prst="rect">
              <a:avLst/>
            </a:prstGeom>
          </p:spPr>
        </p:pic>
        <p:sp>
          <p:nvSpPr>
            <p:cNvPr id="1072" name="TextBox 1071">
              <a:extLst>
                <a:ext uri="{FF2B5EF4-FFF2-40B4-BE49-F238E27FC236}">
                  <a16:creationId xmlns:a16="http://schemas.microsoft.com/office/drawing/2014/main" id="{2C5A17D3-5E08-F90B-3AAD-B4DAB8BAED47}"/>
                </a:ext>
              </a:extLst>
            </p:cNvPr>
            <p:cNvSpPr txBox="1"/>
            <p:nvPr/>
          </p:nvSpPr>
          <p:spPr>
            <a:xfrm>
              <a:off x="6604274" y="1544078"/>
              <a:ext cx="16727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venir Next LT Pro Demi" panose="020B0704020202020204" pitchFamily="34" charset="0"/>
                </a:rPr>
                <a:t>Rev. Edmund Massey</a:t>
              </a:r>
            </a:p>
          </p:txBody>
        </p:sp>
        <p:sp>
          <p:nvSpPr>
            <p:cNvPr id="1074" name="TextBox 1073">
              <a:extLst>
                <a:ext uri="{FF2B5EF4-FFF2-40B4-BE49-F238E27FC236}">
                  <a16:creationId xmlns:a16="http://schemas.microsoft.com/office/drawing/2014/main" id="{8273E83B-DE18-AFEE-FDAE-71DC0C117D35}"/>
                </a:ext>
              </a:extLst>
            </p:cNvPr>
            <p:cNvSpPr txBox="1"/>
            <p:nvPr/>
          </p:nvSpPr>
          <p:spPr>
            <a:xfrm>
              <a:off x="6601455" y="1777896"/>
              <a:ext cx="4215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venir Next LT Pro" panose="020B0504020202020204" pitchFamily="34" charset="0"/>
                </a:rPr>
                <a:t>Disease is sent either for the trial of our faith, or for the punishment of our sins</a:t>
              </a:r>
              <a:endPara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079" name="Oval 1078">
              <a:extLst>
                <a:ext uri="{FF2B5EF4-FFF2-40B4-BE49-F238E27FC236}">
                  <a16:creationId xmlns:a16="http://schemas.microsoft.com/office/drawing/2014/main" id="{7DE76837-46F8-A307-A632-63CD3C9A79FF}"/>
                </a:ext>
              </a:extLst>
            </p:cNvPr>
            <p:cNvSpPr/>
            <p:nvPr/>
          </p:nvSpPr>
          <p:spPr>
            <a:xfrm>
              <a:off x="6193428" y="1585567"/>
              <a:ext cx="457200" cy="457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78" name="Picture 28" descr="St Andrew Holborn">
              <a:extLst>
                <a:ext uri="{FF2B5EF4-FFF2-40B4-BE49-F238E27FC236}">
                  <a16:creationId xmlns:a16="http://schemas.microsoft.com/office/drawing/2014/main" id="{5620F90B-8549-21CA-4EC8-5D3A40EB70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653"/>
            <a:stretch>
              <a:fillRect/>
            </a:stretch>
          </p:blipFill>
          <p:spPr bwMode="auto">
            <a:xfrm>
              <a:off x="6302968" y="1616423"/>
              <a:ext cx="238120" cy="36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3" name="TextBox 1072">
              <a:extLst>
                <a:ext uri="{FF2B5EF4-FFF2-40B4-BE49-F238E27FC236}">
                  <a16:creationId xmlns:a16="http://schemas.microsoft.com/office/drawing/2014/main" id="{E9A165EB-9E74-577E-59C5-4639604DB994}"/>
                </a:ext>
              </a:extLst>
            </p:cNvPr>
            <p:cNvSpPr txBox="1"/>
            <p:nvPr/>
          </p:nvSpPr>
          <p:spPr>
            <a:xfrm>
              <a:off x="8108510" y="1560339"/>
              <a:ext cx="14013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87898D"/>
                  </a:solidFill>
                  <a:latin typeface="Avenir Next LT Pro" panose="020B0504020202020204" pitchFamily="34" charset="0"/>
                </a:rPr>
                <a:t>@standrewholborn</a:t>
              </a:r>
            </a:p>
          </p:txBody>
        </p:sp>
      </p:grpSp>
      <p:grpSp>
        <p:nvGrpSpPr>
          <p:cNvPr id="1104" name="Group 1103">
            <a:extLst>
              <a:ext uri="{FF2B5EF4-FFF2-40B4-BE49-F238E27FC236}">
                <a16:creationId xmlns:a16="http://schemas.microsoft.com/office/drawing/2014/main" id="{EB8755A1-E9DF-C7E2-4BF7-2A38AC640E52}"/>
              </a:ext>
            </a:extLst>
          </p:cNvPr>
          <p:cNvGrpSpPr/>
          <p:nvPr/>
        </p:nvGrpSpPr>
        <p:grpSpPr>
          <a:xfrm>
            <a:off x="6094492" y="4530729"/>
            <a:ext cx="4877223" cy="1266440"/>
            <a:chOff x="6094492" y="2451138"/>
            <a:chExt cx="4877223" cy="1266440"/>
          </a:xfrm>
        </p:grpSpPr>
        <p:pic>
          <p:nvPicPr>
            <p:cNvPr id="1103" name="Picture 1102">
              <a:extLst>
                <a:ext uri="{FF2B5EF4-FFF2-40B4-BE49-F238E27FC236}">
                  <a16:creationId xmlns:a16="http://schemas.microsoft.com/office/drawing/2014/main" id="{6F2D9EA1-44C9-A06A-2783-E68F31AB5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94492" y="2451138"/>
              <a:ext cx="4877223" cy="1266440"/>
            </a:xfrm>
            <a:prstGeom prst="rect">
              <a:avLst/>
            </a:prstGeom>
          </p:spPr>
        </p:pic>
        <p:sp>
          <p:nvSpPr>
            <p:cNvPr id="1062" name="TextBox 1061">
              <a:extLst>
                <a:ext uri="{FF2B5EF4-FFF2-40B4-BE49-F238E27FC236}">
                  <a16:creationId xmlns:a16="http://schemas.microsoft.com/office/drawing/2014/main" id="{59460BFA-E2C2-4E14-3491-D5377433FB21}"/>
                </a:ext>
              </a:extLst>
            </p:cNvPr>
            <p:cNvSpPr txBox="1"/>
            <p:nvPr/>
          </p:nvSpPr>
          <p:spPr>
            <a:xfrm>
              <a:off x="6604274" y="2590454"/>
              <a:ext cx="15110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venir Next LT Pro Demi" panose="020B0704020202020204" pitchFamily="34" charset="0"/>
                </a:rPr>
                <a:t>Henning Jacobson</a:t>
              </a:r>
            </a:p>
          </p:txBody>
        </p:sp>
        <p:sp>
          <p:nvSpPr>
            <p:cNvPr id="1063" name="TextBox 1062">
              <a:extLst>
                <a:ext uri="{FF2B5EF4-FFF2-40B4-BE49-F238E27FC236}">
                  <a16:creationId xmlns:a16="http://schemas.microsoft.com/office/drawing/2014/main" id="{C19CFEA3-66DB-0EFD-DE17-C74418578AB1}"/>
                </a:ext>
              </a:extLst>
            </p:cNvPr>
            <p:cNvSpPr txBox="1"/>
            <p:nvPr/>
          </p:nvSpPr>
          <p:spPr>
            <a:xfrm>
              <a:off x="7947482" y="2598933"/>
              <a:ext cx="14173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87898D"/>
                  </a:solidFill>
                  <a:latin typeface="Avenir Next LT Pro" panose="020B0504020202020204" pitchFamily="34" charset="0"/>
                </a:rPr>
                <a:t>@henningjacobson</a:t>
              </a:r>
            </a:p>
          </p:txBody>
        </p:sp>
        <p:sp>
          <p:nvSpPr>
            <p:cNvPr id="1064" name="TextBox 1063">
              <a:extLst>
                <a:ext uri="{FF2B5EF4-FFF2-40B4-BE49-F238E27FC236}">
                  <a16:creationId xmlns:a16="http://schemas.microsoft.com/office/drawing/2014/main" id="{E6A4659A-5338-15DD-403A-EB1F805AFFB9}"/>
                </a:ext>
              </a:extLst>
            </p:cNvPr>
            <p:cNvSpPr txBox="1"/>
            <p:nvPr/>
          </p:nvSpPr>
          <p:spPr>
            <a:xfrm>
              <a:off x="6601455" y="2824272"/>
              <a:ext cx="42156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venir Next LT Pro" panose="020B0504020202020204" pitchFamily="34" charset="0"/>
                </a:rPr>
                <a:t>What about the inherent right of every freeman to care for his own body and health in such way as seems to him best.’ </a:t>
              </a:r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venir Next LT Pro" panose="020B0504020202020204" pitchFamily="34" charset="0"/>
                </a:rPr>
                <a:t>#SeeYouInCourt</a:t>
              </a:r>
            </a:p>
          </p:txBody>
        </p:sp>
        <p:pic>
          <p:nvPicPr>
            <p:cNvPr id="1059" name="Picture 26">
              <a:extLst>
                <a:ext uri="{FF2B5EF4-FFF2-40B4-BE49-F238E27FC236}">
                  <a16:creationId xmlns:a16="http://schemas.microsoft.com/office/drawing/2014/main" id="{2C2179A0-8AEE-962A-9C76-78584C5A0E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" r="2030" b="26740"/>
            <a:stretch>
              <a:fillRect/>
            </a:stretch>
          </p:blipFill>
          <p:spPr bwMode="auto">
            <a:xfrm>
              <a:off x="6194646" y="2632391"/>
              <a:ext cx="458556" cy="4572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06" name="Group 1105">
            <a:extLst>
              <a:ext uri="{FF2B5EF4-FFF2-40B4-BE49-F238E27FC236}">
                <a16:creationId xmlns:a16="http://schemas.microsoft.com/office/drawing/2014/main" id="{790465AA-01EB-EAA2-345A-9F5A644732D1}"/>
              </a:ext>
            </a:extLst>
          </p:cNvPr>
          <p:cNvGrpSpPr/>
          <p:nvPr/>
        </p:nvGrpSpPr>
        <p:grpSpPr>
          <a:xfrm>
            <a:off x="6094491" y="2424331"/>
            <a:ext cx="4877223" cy="920576"/>
            <a:chOff x="6094491" y="3686980"/>
            <a:chExt cx="4877223" cy="920576"/>
          </a:xfrm>
        </p:grpSpPr>
        <p:pic>
          <p:nvPicPr>
            <p:cNvPr id="1105" name="Picture 1104">
              <a:extLst>
                <a:ext uri="{FF2B5EF4-FFF2-40B4-BE49-F238E27FC236}">
                  <a16:creationId xmlns:a16="http://schemas.microsoft.com/office/drawing/2014/main" id="{30B48885-3246-4098-A987-0D0FE69B4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94491" y="3686980"/>
              <a:ext cx="4877223" cy="920576"/>
            </a:xfrm>
            <a:prstGeom prst="rect">
              <a:avLst/>
            </a:prstGeom>
          </p:spPr>
        </p:pic>
        <p:sp>
          <p:nvSpPr>
            <p:cNvPr id="1045" name="TextBox 1044">
              <a:extLst>
                <a:ext uri="{FF2B5EF4-FFF2-40B4-BE49-F238E27FC236}">
                  <a16:creationId xmlns:a16="http://schemas.microsoft.com/office/drawing/2014/main" id="{7971C525-4829-299F-B473-DAEA784C40EE}"/>
                </a:ext>
              </a:extLst>
            </p:cNvPr>
            <p:cNvSpPr txBox="1"/>
            <p:nvPr/>
          </p:nvSpPr>
          <p:spPr>
            <a:xfrm>
              <a:off x="6602767" y="3813450"/>
              <a:ext cx="2016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venir Next LT Pro Demi" panose="020B0704020202020204" pitchFamily="34" charset="0"/>
                </a:rPr>
                <a:t>Anti-Vaccination League</a:t>
              </a:r>
            </a:p>
          </p:txBody>
        </p:sp>
        <p:sp>
          <p:nvSpPr>
            <p:cNvPr id="1047" name="TextBox 1046">
              <a:extLst>
                <a:ext uri="{FF2B5EF4-FFF2-40B4-BE49-F238E27FC236}">
                  <a16:creationId xmlns:a16="http://schemas.microsoft.com/office/drawing/2014/main" id="{A74A01A8-33C0-32AA-E3F9-99B26AFD4A7B}"/>
                </a:ext>
              </a:extLst>
            </p:cNvPr>
            <p:cNvSpPr txBox="1"/>
            <p:nvPr/>
          </p:nvSpPr>
          <p:spPr>
            <a:xfrm>
              <a:off x="8383720" y="3821929"/>
              <a:ext cx="22429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87898D"/>
                  </a:solidFill>
                  <a:latin typeface="Avenir Next LT Pro" panose="020B0504020202020204" pitchFamily="34" charset="0"/>
                </a:rPr>
                <a:t>@antivaccinationleagueleicester</a:t>
              </a:r>
            </a:p>
          </p:txBody>
        </p:sp>
        <p:sp>
          <p:nvSpPr>
            <p:cNvPr id="1048" name="TextBox 1047">
              <a:extLst>
                <a:ext uri="{FF2B5EF4-FFF2-40B4-BE49-F238E27FC236}">
                  <a16:creationId xmlns:a16="http://schemas.microsoft.com/office/drawing/2014/main" id="{47701AAA-4006-E253-363B-FE0714B6A6DB}"/>
                </a:ext>
              </a:extLst>
            </p:cNvPr>
            <p:cNvSpPr txBox="1"/>
            <p:nvPr/>
          </p:nvSpPr>
          <p:spPr>
            <a:xfrm>
              <a:off x="6599947" y="4047268"/>
              <a:ext cx="30938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venir Next LT Pro" panose="020B0504020202020204" pitchFamily="34" charset="0"/>
                </a:rPr>
                <a:t>Better a felon's cell than a poisoned babe</a:t>
              </a:r>
              <a:endPara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pic>
          <p:nvPicPr>
            <p:cNvPr id="1094" name="Picture 32" descr="Cartoon from an anti-vaccination publication, titled 'Do not vaccinate!' |  British Red Cross">
              <a:extLst>
                <a:ext uri="{FF2B5EF4-FFF2-40B4-BE49-F238E27FC236}">
                  <a16:creationId xmlns:a16="http://schemas.microsoft.com/office/drawing/2014/main" id="{5FE277BF-9AF6-309A-13F2-635C1D0DEA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8" t="13616" r="29082"/>
            <a:stretch>
              <a:fillRect/>
            </a:stretch>
          </p:blipFill>
          <p:spPr bwMode="auto">
            <a:xfrm>
              <a:off x="6185193" y="3846596"/>
              <a:ext cx="460672" cy="4572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08" name="Group 1107">
            <a:extLst>
              <a:ext uri="{FF2B5EF4-FFF2-40B4-BE49-F238E27FC236}">
                <a16:creationId xmlns:a16="http://schemas.microsoft.com/office/drawing/2014/main" id="{0BA8BA1F-4C3D-B64F-0CB4-85CFFA17BAF3}"/>
              </a:ext>
            </a:extLst>
          </p:cNvPr>
          <p:cNvGrpSpPr/>
          <p:nvPr/>
        </p:nvGrpSpPr>
        <p:grpSpPr>
          <a:xfrm>
            <a:off x="6094491" y="3312693"/>
            <a:ext cx="4877223" cy="1231499"/>
            <a:chOff x="6094491" y="4579867"/>
            <a:chExt cx="4877223" cy="1231499"/>
          </a:xfrm>
        </p:grpSpPr>
        <p:pic>
          <p:nvPicPr>
            <p:cNvPr id="1107" name="Picture 1106">
              <a:extLst>
                <a:ext uri="{FF2B5EF4-FFF2-40B4-BE49-F238E27FC236}">
                  <a16:creationId xmlns:a16="http://schemas.microsoft.com/office/drawing/2014/main" id="{1D64C005-C56C-FAF9-6AC3-06ED5FC93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94491" y="4579867"/>
              <a:ext cx="4877223" cy="1231499"/>
            </a:xfrm>
            <a:prstGeom prst="rect">
              <a:avLst/>
            </a:prstGeom>
          </p:spPr>
        </p:pic>
        <p:sp>
          <p:nvSpPr>
            <p:cNvPr id="1084" name="TextBox 1083">
              <a:extLst>
                <a:ext uri="{FF2B5EF4-FFF2-40B4-BE49-F238E27FC236}">
                  <a16:creationId xmlns:a16="http://schemas.microsoft.com/office/drawing/2014/main" id="{259852A5-F395-30AD-2A78-78678F1B2E55}"/>
                </a:ext>
              </a:extLst>
            </p:cNvPr>
            <p:cNvSpPr txBox="1"/>
            <p:nvPr/>
          </p:nvSpPr>
          <p:spPr>
            <a:xfrm>
              <a:off x="6606211" y="4684593"/>
              <a:ext cx="2016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venir Next LT Pro Demi" panose="020B0704020202020204" pitchFamily="34" charset="0"/>
                </a:rPr>
                <a:t>John Pitcairn</a:t>
              </a:r>
            </a:p>
          </p:txBody>
        </p:sp>
        <p:sp>
          <p:nvSpPr>
            <p:cNvPr id="1085" name="TextBox 1084">
              <a:extLst>
                <a:ext uri="{FF2B5EF4-FFF2-40B4-BE49-F238E27FC236}">
                  <a16:creationId xmlns:a16="http://schemas.microsoft.com/office/drawing/2014/main" id="{6B374F6F-E62D-A96F-4651-88BEEA0DB290}"/>
                </a:ext>
              </a:extLst>
            </p:cNvPr>
            <p:cNvSpPr txBox="1"/>
            <p:nvPr/>
          </p:nvSpPr>
          <p:spPr>
            <a:xfrm>
              <a:off x="7588959" y="4693072"/>
              <a:ext cx="22156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87898D"/>
                  </a:solidFill>
                  <a:latin typeface="Avenir Next LT Pro" panose="020B0504020202020204" pitchFamily="34" charset="0"/>
                </a:rPr>
                <a:t>@antivaccinationleagueamerica</a:t>
              </a:r>
            </a:p>
          </p:txBody>
        </p:sp>
        <p:sp>
          <p:nvSpPr>
            <p:cNvPr id="1086" name="TextBox 1085">
              <a:extLst>
                <a:ext uri="{FF2B5EF4-FFF2-40B4-BE49-F238E27FC236}">
                  <a16:creationId xmlns:a16="http://schemas.microsoft.com/office/drawing/2014/main" id="{F5551D65-E550-D865-8B25-00ABAA527F89}"/>
                </a:ext>
              </a:extLst>
            </p:cNvPr>
            <p:cNvSpPr txBox="1"/>
            <p:nvPr/>
          </p:nvSpPr>
          <p:spPr>
            <a:xfrm>
              <a:off x="6603391" y="4918411"/>
              <a:ext cx="42148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venir Next LT Pro" panose="020B0504020202020204" pitchFamily="34" charset="0"/>
                </a:rPr>
                <a:t>The immunity theory by which vaccination is supported is a pure hypothesis.</a:t>
              </a:r>
            </a:p>
            <a:p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venir Next LT Pro" panose="020B0504020202020204" pitchFamily="34" charset="0"/>
                </a:rPr>
                <a:t>#BroDoYouEvenMiasma?</a:t>
              </a:r>
            </a:p>
          </p:txBody>
        </p:sp>
        <p:pic>
          <p:nvPicPr>
            <p:cNvPr id="1090" name="Picture 1089">
              <a:extLst>
                <a:ext uri="{FF2B5EF4-FFF2-40B4-BE49-F238E27FC236}">
                  <a16:creationId xmlns:a16="http://schemas.microsoft.com/office/drawing/2014/main" id="{E538750D-706A-5A5C-8EB1-34C624FBB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l="41002" t="2628" b="49794"/>
            <a:stretch>
              <a:fillRect/>
            </a:stretch>
          </p:blipFill>
          <p:spPr>
            <a:xfrm>
              <a:off x="6207955" y="4714672"/>
              <a:ext cx="457200" cy="458313"/>
            </a:xfrm>
            <a:prstGeom prst="ellipse">
              <a:avLst/>
            </a:prstGeom>
          </p:spPr>
        </p:pic>
      </p:grpSp>
      <p:grpSp>
        <p:nvGrpSpPr>
          <p:cNvPr id="1119" name="Group 1118">
            <a:extLst>
              <a:ext uri="{FF2B5EF4-FFF2-40B4-BE49-F238E27FC236}">
                <a16:creationId xmlns:a16="http://schemas.microsoft.com/office/drawing/2014/main" id="{590D4488-9B69-9A81-F5DB-4E989FB00662}"/>
              </a:ext>
            </a:extLst>
          </p:cNvPr>
          <p:cNvGrpSpPr/>
          <p:nvPr/>
        </p:nvGrpSpPr>
        <p:grpSpPr>
          <a:xfrm>
            <a:off x="6094491" y="5770171"/>
            <a:ext cx="4877223" cy="963251"/>
            <a:chOff x="6094491" y="5776521"/>
            <a:chExt cx="4877223" cy="963251"/>
          </a:xfrm>
        </p:grpSpPr>
        <p:pic>
          <p:nvPicPr>
            <p:cNvPr id="1118" name="Picture 1117">
              <a:extLst>
                <a:ext uri="{FF2B5EF4-FFF2-40B4-BE49-F238E27FC236}">
                  <a16:creationId xmlns:a16="http://schemas.microsoft.com/office/drawing/2014/main" id="{F932A930-02FF-2BD9-D4AE-332BE5F5E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094491" y="5776521"/>
              <a:ext cx="4877223" cy="963251"/>
            </a:xfrm>
            <a:prstGeom prst="rect">
              <a:avLst/>
            </a:prstGeom>
          </p:spPr>
        </p:pic>
        <p:sp>
          <p:nvSpPr>
            <p:cNvPr id="1111" name="TextBox 1110">
              <a:extLst>
                <a:ext uri="{FF2B5EF4-FFF2-40B4-BE49-F238E27FC236}">
                  <a16:creationId xmlns:a16="http://schemas.microsoft.com/office/drawing/2014/main" id="{200ED87C-9F9D-5EBB-2FAD-FFAA6A89A91B}"/>
                </a:ext>
              </a:extLst>
            </p:cNvPr>
            <p:cNvSpPr txBox="1"/>
            <p:nvPr/>
          </p:nvSpPr>
          <p:spPr>
            <a:xfrm>
              <a:off x="6602766" y="5888698"/>
              <a:ext cx="2016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venir Next LT Pro Demi" panose="020B0704020202020204" pitchFamily="34" charset="0"/>
                </a:rPr>
                <a:t>Thomas Jefferson</a:t>
              </a:r>
            </a:p>
          </p:txBody>
        </p:sp>
        <p:sp>
          <p:nvSpPr>
            <p:cNvPr id="1112" name="TextBox 1111">
              <a:extLst>
                <a:ext uri="{FF2B5EF4-FFF2-40B4-BE49-F238E27FC236}">
                  <a16:creationId xmlns:a16="http://schemas.microsoft.com/office/drawing/2014/main" id="{68656950-31B5-2078-AEF3-BFECDC4C81E8}"/>
                </a:ext>
              </a:extLst>
            </p:cNvPr>
            <p:cNvSpPr txBox="1"/>
            <p:nvPr/>
          </p:nvSpPr>
          <p:spPr>
            <a:xfrm>
              <a:off x="7906606" y="5897177"/>
              <a:ext cx="14991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87898D"/>
                  </a:solidFill>
                  <a:latin typeface="Avenir Next LT Pro" panose="020B0504020202020204" pitchFamily="34" charset="0"/>
                </a:rPr>
                <a:t>@PresidentJefferson</a:t>
              </a:r>
            </a:p>
          </p:txBody>
        </p:sp>
        <p:sp>
          <p:nvSpPr>
            <p:cNvPr id="1113" name="TextBox 1112">
              <a:extLst>
                <a:ext uri="{FF2B5EF4-FFF2-40B4-BE49-F238E27FC236}">
                  <a16:creationId xmlns:a16="http://schemas.microsoft.com/office/drawing/2014/main" id="{A039811B-4D4C-467D-CEC3-0096A62908D8}"/>
                </a:ext>
              </a:extLst>
            </p:cNvPr>
            <p:cNvSpPr txBox="1"/>
            <p:nvPr/>
          </p:nvSpPr>
          <p:spPr>
            <a:xfrm>
              <a:off x="6599946" y="6122516"/>
              <a:ext cx="43115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venir Next LT Pro" panose="020B0504020202020204" pitchFamily="34" charset="0"/>
                </a:rPr>
                <a:t>Future nations will know by history only that the loathsome </a:t>
              </a:r>
            </a:p>
            <a:p>
              <a:r>
                <a:rPr lang="en-US" sz="1200" dirty="0">
                  <a:latin typeface="Avenir Next LT Pro" panose="020B0504020202020204" pitchFamily="34" charset="0"/>
                </a:rPr>
                <a:t>smallpox has existed and by you has been extirpated.</a:t>
              </a:r>
              <a:endPara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  <p:pic>
          <p:nvPicPr>
            <p:cNvPr id="1115" name="Picture 34" descr="Painting of Jefferson in his late 50s with a full head of hair">
              <a:extLst>
                <a:ext uri="{FF2B5EF4-FFF2-40B4-BE49-F238E27FC236}">
                  <a16:creationId xmlns:a16="http://schemas.microsoft.com/office/drawing/2014/main" id="{F35DA74F-FF39-E05C-FB77-E30C57B3E4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831"/>
            <a:stretch>
              <a:fillRect/>
            </a:stretch>
          </p:blipFill>
          <p:spPr bwMode="auto">
            <a:xfrm>
              <a:off x="6207955" y="5909865"/>
              <a:ext cx="455693" cy="4572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637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D97AF7-47A5-A0F3-C628-CC5C736C7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033936-D53A-AC3E-5E08-EAE483C433B4}"/>
              </a:ext>
            </a:extLst>
          </p:cNvPr>
          <p:cNvSpPr txBox="1"/>
          <p:nvPr/>
        </p:nvSpPr>
        <p:spPr>
          <a:xfrm>
            <a:off x="5762172" y="217713"/>
            <a:ext cx="6263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Helvetica" pitchFamily="2" charset="0"/>
              </a:rPr>
              <a:t>What are vaccines?</a:t>
            </a:r>
          </a:p>
        </p:txBody>
      </p:sp>
    </p:spTree>
    <p:extLst>
      <p:ext uri="{BB962C8B-B14F-4D97-AF65-F5344CB8AC3E}">
        <p14:creationId xmlns:p14="http://schemas.microsoft.com/office/powerpoint/2010/main" val="258839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F664AC-E5DD-116F-6D7F-F50B77E52160}"/>
              </a:ext>
            </a:extLst>
          </p:cNvPr>
          <p:cNvSpPr txBox="1"/>
          <p:nvPr/>
        </p:nvSpPr>
        <p:spPr>
          <a:xfrm rot="16200000">
            <a:off x="-511503" y="4007943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Antibody concentration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26A174-BFF0-3F78-B625-7FB957DB9E33}"/>
              </a:ext>
            </a:extLst>
          </p:cNvPr>
          <p:cNvSpPr txBox="1"/>
          <p:nvPr/>
        </p:nvSpPr>
        <p:spPr>
          <a:xfrm>
            <a:off x="927565" y="540331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Time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30DBAB4-7686-E01C-3F4F-DDBE370D6336}"/>
              </a:ext>
            </a:extLst>
          </p:cNvPr>
          <p:cNvSpPr/>
          <p:nvPr/>
        </p:nvSpPr>
        <p:spPr>
          <a:xfrm>
            <a:off x="932542" y="2601686"/>
            <a:ext cx="10432143" cy="2707184"/>
          </a:xfrm>
          <a:custGeom>
            <a:avLst/>
            <a:gdLst>
              <a:gd name="connsiteX0" fmla="*/ 0 w 8699500"/>
              <a:gd name="connsiteY0" fmla="*/ 0 h 4546600"/>
              <a:gd name="connsiteX1" fmla="*/ 0 w 8699500"/>
              <a:gd name="connsiteY1" fmla="*/ 4546600 h 4546600"/>
              <a:gd name="connsiteX2" fmla="*/ 8699500 w 8699500"/>
              <a:gd name="connsiteY2" fmla="*/ 4546600 h 454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99500" h="4546600">
                <a:moveTo>
                  <a:pt x="0" y="0"/>
                </a:moveTo>
                <a:lnTo>
                  <a:pt x="0" y="4546600"/>
                </a:lnTo>
                <a:lnTo>
                  <a:pt x="8699500" y="4546600"/>
                </a:lnTo>
              </a:path>
            </a:pathLst>
          </a:custGeom>
          <a:noFill/>
          <a:ln w="762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BED370E-4A6D-B644-C1BB-8BA7359B5479}"/>
              </a:ext>
            </a:extLst>
          </p:cNvPr>
          <p:cNvSpPr/>
          <p:nvPr/>
        </p:nvSpPr>
        <p:spPr>
          <a:xfrm>
            <a:off x="2494189" y="4192609"/>
            <a:ext cx="1395186" cy="861794"/>
          </a:xfrm>
          <a:custGeom>
            <a:avLst/>
            <a:gdLst>
              <a:gd name="connsiteX0" fmla="*/ 0 w 2104572"/>
              <a:gd name="connsiteY0" fmla="*/ 1742008 h 2068713"/>
              <a:gd name="connsiteX1" fmla="*/ 522515 w 2104572"/>
              <a:gd name="connsiteY1" fmla="*/ 1742008 h 2068713"/>
              <a:gd name="connsiteX2" fmla="*/ 1175657 w 2104572"/>
              <a:gd name="connsiteY2" fmla="*/ 294 h 2068713"/>
              <a:gd name="connsiteX3" fmla="*/ 1538515 w 2104572"/>
              <a:gd name="connsiteY3" fmla="*/ 1887151 h 2068713"/>
              <a:gd name="connsiteX4" fmla="*/ 2104572 w 2104572"/>
              <a:gd name="connsiteY4" fmla="*/ 1887151 h 2068713"/>
              <a:gd name="connsiteX0" fmla="*/ 0 w 2104572"/>
              <a:gd name="connsiteY0" fmla="*/ 1741723 h 2004859"/>
              <a:gd name="connsiteX1" fmla="*/ 522515 w 2104572"/>
              <a:gd name="connsiteY1" fmla="*/ 1741723 h 2004859"/>
              <a:gd name="connsiteX2" fmla="*/ 1175657 w 2104572"/>
              <a:gd name="connsiteY2" fmla="*/ 9 h 2004859"/>
              <a:gd name="connsiteX3" fmla="*/ 1500415 w 2104572"/>
              <a:gd name="connsiteY3" fmla="*/ 1766216 h 2004859"/>
              <a:gd name="connsiteX4" fmla="*/ 2104572 w 2104572"/>
              <a:gd name="connsiteY4" fmla="*/ 1886866 h 2004859"/>
              <a:gd name="connsiteX0" fmla="*/ 0 w 2104572"/>
              <a:gd name="connsiteY0" fmla="*/ 1741723 h 1945360"/>
              <a:gd name="connsiteX1" fmla="*/ 522515 w 2104572"/>
              <a:gd name="connsiteY1" fmla="*/ 1741723 h 1945360"/>
              <a:gd name="connsiteX2" fmla="*/ 1175657 w 2104572"/>
              <a:gd name="connsiteY2" fmla="*/ 9 h 1945360"/>
              <a:gd name="connsiteX3" fmla="*/ 1500415 w 2104572"/>
              <a:gd name="connsiteY3" fmla="*/ 1766216 h 1945360"/>
              <a:gd name="connsiteX4" fmla="*/ 2104572 w 2104572"/>
              <a:gd name="connsiteY4" fmla="*/ 1759866 h 1945360"/>
              <a:gd name="connsiteX0" fmla="*/ 0 w 2104572"/>
              <a:gd name="connsiteY0" fmla="*/ 1741723 h 1909319"/>
              <a:gd name="connsiteX1" fmla="*/ 522515 w 2104572"/>
              <a:gd name="connsiteY1" fmla="*/ 1741723 h 1909319"/>
              <a:gd name="connsiteX2" fmla="*/ 1175657 w 2104572"/>
              <a:gd name="connsiteY2" fmla="*/ 9 h 1909319"/>
              <a:gd name="connsiteX3" fmla="*/ 1500415 w 2104572"/>
              <a:gd name="connsiteY3" fmla="*/ 1766216 h 1909319"/>
              <a:gd name="connsiteX4" fmla="*/ 2104572 w 2104572"/>
              <a:gd name="connsiteY4" fmla="*/ 1759866 h 1909319"/>
              <a:gd name="connsiteX0" fmla="*/ 0 w 2104572"/>
              <a:gd name="connsiteY0" fmla="*/ 1741723 h 1909319"/>
              <a:gd name="connsiteX1" fmla="*/ 522515 w 2104572"/>
              <a:gd name="connsiteY1" fmla="*/ 1741723 h 1909319"/>
              <a:gd name="connsiteX2" fmla="*/ 1175657 w 2104572"/>
              <a:gd name="connsiteY2" fmla="*/ 9 h 1909319"/>
              <a:gd name="connsiteX3" fmla="*/ 1500415 w 2104572"/>
              <a:gd name="connsiteY3" fmla="*/ 1766216 h 1909319"/>
              <a:gd name="connsiteX4" fmla="*/ 2104572 w 2104572"/>
              <a:gd name="connsiteY4" fmla="*/ 1759866 h 1909319"/>
              <a:gd name="connsiteX0" fmla="*/ 0 w 2104572"/>
              <a:gd name="connsiteY0" fmla="*/ 1741723 h 1909319"/>
              <a:gd name="connsiteX1" fmla="*/ 522515 w 2104572"/>
              <a:gd name="connsiteY1" fmla="*/ 1741723 h 1909319"/>
              <a:gd name="connsiteX2" fmla="*/ 1175657 w 2104572"/>
              <a:gd name="connsiteY2" fmla="*/ 9 h 1909319"/>
              <a:gd name="connsiteX3" fmla="*/ 1500415 w 2104572"/>
              <a:gd name="connsiteY3" fmla="*/ 1766216 h 1909319"/>
              <a:gd name="connsiteX4" fmla="*/ 2104572 w 2104572"/>
              <a:gd name="connsiteY4" fmla="*/ 1759866 h 1909319"/>
              <a:gd name="connsiteX0" fmla="*/ 0 w 2104572"/>
              <a:gd name="connsiteY0" fmla="*/ 1741723 h 1909319"/>
              <a:gd name="connsiteX1" fmla="*/ 522515 w 2104572"/>
              <a:gd name="connsiteY1" fmla="*/ 1741723 h 1909319"/>
              <a:gd name="connsiteX2" fmla="*/ 1175657 w 2104572"/>
              <a:gd name="connsiteY2" fmla="*/ 9 h 1909319"/>
              <a:gd name="connsiteX3" fmla="*/ 1500415 w 2104572"/>
              <a:gd name="connsiteY3" fmla="*/ 1766216 h 1909319"/>
              <a:gd name="connsiteX4" fmla="*/ 2104572 w 2104572"/>
              <a:gd name="connsiteY4" fmla="*/ 1759866 h 1909319"/>
              <a:gd name="connsiteX0" fmla="*/ 0 w 2104572"/>
              <a:gd name="connsiteY0" fmla="*/ 1754422 h 1922913"/>
              <a:gd name="connsiteX1" fmla="*/ 522515 w 2104572"/>
              <a:gd name="connsiteY1" fmla="*/ 1754422 h 1922913"/>
              <a:gd name="connsiteX2" fmla="*/ 1029607 w 2104572"/>
              <a:gd name="connsiteY2" fmla="*/ 8 h 1922913"/>
              <a:gd name="connsiteX3" fmla="*/ 1500415 w 2104572"/>
              <a:gd name="connsiteY3" fmla="*/ 1778915 h 1922913"/>
              <a:gd name="connsiteX4" fmla="*/ 2104572 w 2104572"/>
              <a:gd name="connsiteY4" fmla="*/ 1772565 h 1922913"/>
              <a:gd name="connsiteX0" fmla="*/ 0 w 2104572"/>
              <a:gd name="connsiteY0" fmla="*/ 1754422 h 1922913"/>
              <a:gd name="connsiteX1" fmla="*/ 522515 w 2104572"/>
              <a:gd name="connsiteY1" fmla="*/ 1754422 h 1922913"/>
              <a:gd name="connsiteX2" fmla="*/ 1029607 w 2104572"/>
              <a:gd name="connsiteY2" fmla="*/ 8 h 1922913"/>
              <a:gd name="connsiteX3" fmla="*/ 1500415 w 2104572"/>
              <a:gd name="connsiteY3" fmla="*/ 1778915 h 1922913"/>
              <a:gd name="connsiteX4" fmla="*/ 2104572 w 2104572"/>
              <a:gd name="connsiteY4" fmla="*/ 1772565 h 1922913"/>
              <a:gd name="connsiteX0" fmla="*/ 0 w 2104572"/>
              <a:gd name="connsiteY0" fmla="*/ 1754422 h 1885596"/>
              <a:gd name="connsiteX1" fmla="*/ 522515 w 2104572"/>
              <a:gd name="connsiteY1" fmla="*/ 1754422 h 1885596"/>
              <a:gd name="connsiteX2" fmla="*/ 1029607 w 2104572"/>
              <a:gd name="connsiteY2" fmla="*/ 8 h 1885596"/>
              <a:gd name="connsiteX3" fmla="*/ 1500415 w 2104572"/>
              <a:gd name="connsiteY3" fmla="*/ 1778915 h 1885596"/>
              <a:gd name="connsiteX4" fmla="*/ 2104572 w 2104572"/>
              <a:gd name="connsiteY4" fmla="*/ 1772565 h 1885596"/>
              <a:gd name="connsiteX0" fmla="*/ 0 w 2104572"/>
              <a:gd name="connsiteY0" fmla="*/ 1754422 h 1778915"/>
              <a:gd name="connsiteX1" fmla="*/ 522515 w 2104572"/>
              <a:gd name="connsiteY1" fmla="*/ 1754422 h 1778915"/>
              <a:gd name="connsiteX2" fmla="*/ 1029607 w 2104572"/>
              <a:gd name="connsiteY2" fmla="*/ 8 h 1778915"/>
              <a:gd name="connsiteX3" fmla="*/ 1500415 w 2104572"/>
              <a:gd name="connsiteY3" fmla="*/ 1778915 h 1778915"/>
              <a:gd name="connsiteX4" fmla="*/ 2104572 w 2104572"/>
              <a:gd name="connsiteY4" fmla="*/ 1772565 h 1778915"/>
              <a:gd name="connsiteX0" fmla="*/ 0 w 2104572"/>
              <a:gd name="connsiteY0" fmla="*/ 1754415 h 1772558"/>
              <a:gd name="connsiteX1" fmla="*/ 522515 w 2104572"/>
              <a:gd name="connsiteY1" fmla="*/ 1754415 h 1772558"/>
              <a:gd name="connsiteX2" fmla="*/ 1029607 w 2104572"/>
              <a:gd name="connsiteY2" fmla="*/ 1 h 1772558"/>
              <a:gd name="connsiteX3" fmla="*/ 1500415 w 2104572"/>
              <a:gd name="connsiteY3" fmla="*/ 1753508 h 1772558"/>
              <a:gd name="connsiteX4" fmla="*/ 2104572 w 2104572"/>
              <a:gd name="connsiteY4" fmla="*/ 1772558 h 1772558"/>
              <a:gd name="connsiteX0" fmla="*/ 0 w 2098222"/>
              <a:gd name="connsiteY0" fmla="*/ 1754415 h 1766208"/>
              <a:gd name="connsiteX1" fmla="*/ 522515 w 2098222"/>
              <a:gd name="connsiteY1" fmla="*/ 1754415 h 1766208"/>
              <a:gd name="connsiteX2" fmla="*/ 1029607 w 2098222"/>
              <a:gd name="connsiteY2" fmla="*/ 1 h 1766208"/>
              <a:gd name="connsiteX3" fmla="*/ 1500415 w 2098222"/>
              <a:gd name="connsiteY3" fmla="*/ 1753508 h 1766208"/>
              <a:gd name="connsiteX4" fmla="*/ 2098222 w 2098222"/>
              <a:gd name="connsiteY4" fmla="*/ 1766208 h 1766208"/>
              <a:gd name="connsiteX0" fmla="*/ 0 w 2085522"/>
              <a:gd name="connsiteY0" fmla="*/ 1754415 h 1758961"/>
              <a:gd name="connsiteX1" fmla="*/ 522515 w 2085522"/>
              <a:gd name="connsiteY1" fmla="*/ 1754415 h 1758961"/>
              <a:gd name="connsiteX2" fmla="*/ 1029607 w 2085522"/>
              <a:gd name="connsiteY2" fmla="*/ 1 h 1758961"/>
              <a:gd name="connsiteX3" fmla="*/ 1500415 w 2085522"/>
              <a:gd name="connsiteY3" fmla="*/ 1753508 h 1758961"/>
              <a:gd name="connsiteX4" fmla="*/ 2085522 w 2085522"/>
              <a:gd name="connsiteY4" fmla="*/ 1753508 h 1758961"/>
              <a:gd name="connsiteX0" fmla="*/ 0 w 2085522"/>
              <a:gd name="connsiteY0" fmla="*/ 1754415 h 1758961"/>
              <a:gd name="connsiteX1" fmla="*/ 522515 w 2085522"/>
              <a:gd name="connsiteY1" fmla="*/ 1754415 h 1758961"/>
              <a:gd name="connsiteX2" fmla="*/ 1029607 w 2085522"/>
              <a:gd name="connsiteY2" fmla="*/ 1 h 1758961"/>
              <a:gd name="connsiteX3" fmla="*/ 1500415 w 2085522"/>
              <a:gd name="connsiteY3" fmla="*/ 1753508 h 1758961"/>
              <a:gd name="connsiteX4" fmla="*/ 2085522 w 2085522"/>
              <a:gd name="connsiteY4" fmla="*/ 1753508 h 175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5522" h="1758961">
                <a:moveTo>
                  <a:pt x="0" y="1754415"/>
                </a:moveTo>
                <a:cubicBezTo>
                  <a:pt x="271236" y="1759858"/>
                  <a:pt x="287414" y="1761067"/>
                  <a:pt x="522515" y="1754415"/>
                </a:cubicBezTo>
                <a:cubicBezTo>
                  <a:pt x="757616" y="1747763"/>
                  <a:pt x="866624" y="152"/>
                  <a:pt x="1029607" y="1"/>
                </a:cubicBezTo>
                <a:cubicBezTo>
                  <a:pt x="1192590" y="-150"/>
                  <a:pt x="1282096" y="1458082"/>
                  <a:pt x="1500415" y="1753508"/>
                </a:cubicBezTo>
                <a:cubicBezTo>
                  <a:pt x="1826684" y="1750484"/>
                  <a:pt x="1784653" y="1758346"/>
                  <a:pt x="2085522" y="1753508"/>
                </a:cubicBezTo>
              </a:path>
            </a:pathLst>
          </a:custGeom>
          <a:noFill/>
          <a:ln w="38100">
            <a:solidFill>
              <a:srgbClr val="4AC9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25C272E-3EF7-88C0-9563-85154C0DE424}"/>
              </a:ext>
            </a:extLst>
          </p:cNvPr>
          <p:cNvSpPr/>
          <p:nvPr/>
        </p:nvSpPr>
        <p:spPr>
          <a:xfrm>
            <a:off x="2201193" y="3867150"/>
            <a:ext cx="3141436" cy="1187253"/>
          </a:xfrm>
          <a:custGeom>
            <a:avLst/>
            <a:gdLst>
              <a:gd name="connsiteX0" fmla="*/ 0 w 2104572"/>
              <a:gd name="connsiteY0" fmla="*/ 1742008 h 2068713"/>
              <a:gd name="connsiteX1" fmla="*/ 522515 w 2104572"/>
              <a:gd name="connsiteY1" fmla="*/ 1742008 h 2068713"/>
              <a:gd name="connsiteX2" fmla="*/ 1175657 w 2104572"/>
              <a:gd name="connsiteY2" fmla="*/ 294 h 2068713"/>
              <a:gd name="connsiteX3" fmla="*/ 1538515 w 2104572"/>
              <a:gd name="connsiteY3" fmla="*/ 1887151 h 2068713"/>
              <a:gd name="connsiteX4" fmla="*/ 2104572 w 2104572"/>
              <a:gd name="connsiteY4" fmla="*/ 1887151 h 2068713"/>
              <a:gd name="connsiteX0" fmla="*/ 0 w 2104572"/>
              <a:gd name="connsiteY0" fmla="*/ 1741723 h 2004859"/>
              <a:gd name="connsiteX1" fmla="*/ 522515 w 2104572"/>
              <a:gd name="connsiteY1" fmla="*/ 1741723 h 2004859"/>
              <a:gd name="connsiteX2" fmla="*/ 1175657 w 2104572"/>
              <a:gd name="connsiteY2" fmla="*/ 9 h 2004859"/>
              <a:gd name="connsiteX3" fmla="*/ 1500415 w 2104572"/>
              <a:gd name="connsiteY3" fmla="*/ 1766216 h 2004859"/>
              <a:gd name="connsiteX4" fmla="*/ 2104572 w 2104572"/>
              <a:gd name="connsiteY4" fmla="*/ 1886866 h 2004859"/>
              <a:gd name="connsiteX0" fmla="*/ 0 w 2104572"/>
              <a:gd name="connsiteY0" fmla="*/ 1741723 h 1945360"/>
              <a:gd name="connsiteX1" fmla="*/ 522515 w 2104572"/>
              <a:gd name="connsiteY1" fmla="*/ 1741723 h 1945360"/>
              <a:gd name="connsiteX2" fmla="*/ 1175657 w 2104572"/>
              <a:gd name="connsiteY2" fmla="*/ 9 h 1945360"/>
              <a:gd name="connsiteX3" fmla="*/ 1500415 w 2104572"/>
              <a:gd name="connsiteY3" fmla="*/ 1766216 h 1945360"/>
              <a:gd name="connsiteX4" fmla="*/ 2104572 w 2104572"/>
              <a:gd name="connsiteY4" fmla="*/ 1759866 h 1945360"/>
              <a:gd name="connsiteX0" fmla="*/ 0 w 2104572"/>
              <a:gd name="connsiteY0" fmla="*/ 1741723 h 1909319"/>
              <a:gd name="connsiteX1" fmla="*/ 522515 w 2104572"/>
              <a:gd name="connsiteY1" fmla="*/ 1741723 h 1909319"/>
              <a:gd name="connsiteX2" fmla="*/ 1175657 w 2104572"/>
              <a:gd name="connsiteY2" fmla="*/ 9 h 1909319"/>
              <a:gd name="connsiteX3" fmla="*/ 1500415 w 2104572"/>
              <a:gd name="connsiteY3" fmla="*/ 1766216 h 1909319"/>
              <a:gd name="connsiteX4" fmla="*/ 2104572 w 2104572"/>
              <a:gd name="connsiteY4" fmla="*/ 1759866 h 1909319"/>
              <a:gd name="connsiteX0" fmla="*/ 0 w 2104572"/>
              <a:gd name="connsiteY0" fmla="*/ 1741723 h 1909319"/>
              <a:gd name="connsiteX1" fmla="*/ 522515 w 2104572"/>
              <a:gd name="connsiteY1" fmla="*/ 1741723 h 1909319"/>
              <a:gd name="connsiteX2" fmla="*/ 1175657 w 2104572"/>
              <a:gd name="connsiteY2" fmla="*/ 9 h 1909319"/>
              <a:gd name="connsiteX3" fmla="*/ 1500415 w 2104572"/>
              <a:gd name="connsiteY3" fmla="*/ 1766216 h 1909319"/>
              <a:gd name="connsiteX4" fmla="*/ 2104572 w 2104572"/>
              <a:gd name="connsiteY4" fmla="*/ 1759866 h 1909319"/>
              <a:gd name="connsiteX0" fmla="*/ 0 w 2104572"/>
              <a:gd name="connsiteY0" fmla="*/ 1741723 h 1909319"/>
              <a:gd name="connsiteX1" fmla="*/ 522515 w 2104572"/>
              <a:gd name="connsiteY1" fmla="*/ 1741723 h 1909319"/>
              <a:gd name="connsiteX2" fmla="*/ 1175657 w 2104572"/>
              <a:gd name="connsiteY2" fmla="*/ 9 h 1909319"/>
              <a:gd name="connsiteX3" fmla="*/ 1500415 w 2104572"/>
              <a:gd name="connsiteY3" fmla="*/ 1766216 h 1909319"/>
              <a:gd name="connsiteX4" fmla="*/ 2104572 w 2104572"/>
              <a:gd name="connsiteY4" fmla="*/ 1759866 h 1909319"/>
              <a:gd name="connsiteX0" fmla="*/ 0 w 2104572"/>
              <a:gd name="connsiteY0" fmla="*/ 1741723 h 1909319"/>
              <a:gd name="connsiteX1" fmla="*/ 522515 w 2104572"/>
              <a:gd name="connsiteY1" fmla="*/ 1741723 h 1909319"/>
              <a:gd name="connsiteX2" fmla="*/ 1175657 w 2104572"/>
              <a:gd name="connsiteY2" fmla="*/ 9 h 1909319"/>
              <a:gd name="connsiteX3" fmla="*/ 1500415 w 2104572"/>
              <a:gd name="connsiteY3" fmla="*/ 1766216 h 1909319"/>
              <a:gd name="connsiteX4" fmla="*/ 2104572 w 2104572"/>
              <a:gd name="connsiteY4" fmla="*/ 1759866 h 1909319"/>
              <a:gd name="connsiteX0" fmla="*/ 0 w 2104572"/>
              <a:gd name="connsiteY0" fmla="*/ 1754422 h 1922913"/>
              <a:gd name="connsiteX1" fmla="*/ 522515 w 2104572"/>
              <a:gd name="connsiteY1" fmla="*/ 1754422 h 1922913"/>
              <a:gd name="connsiteX2" fmla="*/ 1029607 w 2104572"/>
              <a:gd name="connsiteY2" fmla="*/ 8 h 1922913"/>
              <a:gd name="connsiteX3" fmla="*/ 1500415 w 2104572"/>
              <a:gd name="connsiteY3" fmla="*/ 1778915 h 1922913"/>
              <a:gd name="connsiteX4" fmla="*/ 2104572 w 2104572"/>
              <a:gd name="connsiteY4" fmla="*/ 1772565 h 1922913"/>
              <a:gd name="connsiteX0" fmla="*/ 0 w 2104572"/>
              <a:gd name="connsiteY0" fmla="*/ 1754422 h 1922913"/>
              <a:gd name="connsiteX1" fmla="*/ 522515 w 2104572"/>
              <a:gd name="connsiteY1" fmla="*/ 1754422 h 1922913"/>
              <a:gd name="connsiteX2" fmla="*/ 1029607 w 2104572"/>
              <a:gd name="connsiteY2" fmla="*/ 8 h 1922913"/>
              <a:gd name="connsiteX3" fmla="*/ 1500415 w 2104572"/>
              <a:gd name="connsiteY3" fmla="*/ 1778915 h 1922913"/>
              <a:gd name="connsiteX4" fmla="*/ 2104572 w 2104572"/>
              <a:gd name="connsiteY4" fmla="*/ 1772565 h 1922913"/>
              <a:gd name="connsiteX0" fmla="*/ 0 w 2104572"/>
              <a:gd name="connsiteY0" fmla="*/ 1754422 h 1885596"/>
              <a:gd name="connsiteX1" fmla="*/ 522515 w 2104572"/>
              <a:gd name="connsiteY1" fmla="*/ 1754422 h 1885596"/>
              <a:gd name="connsiteX2" fmla="*/ 1029607 w 2104572"/>
              <a:gd name="connsiteY2" fmla="*/ 8 h 1885596"/>
              <a:gd name="connsiteX3" fmla="*/ 1500415 w 2104572"/>
              <a:gd name="connsiteY3" fmla="*/ 1778915 h 1885596"/>
              <a:gd name="connsiteX4" fmla="*/ 2104572 w 2104572"/>
              <a:gd name="connsiteY4" fmla="*/ 1772565 h 1885596"/>
              <a:gd name="connsiteX0" fmla="*/ 0 w 2104572"/>
              <a:gd name="connsiteY0" fmla="*/ 1754422 h 1778915"/>
              <a:gd name="connsiteX1" fmla="*/ 522515 w 2104572"/>
              <a:gd name="connsiteY1" fmla="*/ 1754422 h 1778915"/>
              <a:gd name="connsiteX2" fmla="*/ 1029607 w 2104572"/>
              <a:gd name="connsiteY2" fmla="*/ 8 h 1778915"/>
              <a:gd name="connsiteX3" fmla="*/ 1500415 w 2104572"/>
              <a:gd name="connsiteY3" fmla="*/ 1778915 h 1778915"/>
              <a:gd name="connsiteX4" fmla="*/ 2104572 w 2104572"/>
              <a:gd name="connsiteY4" fmla="*/ 1772565 h 1778915"/>
              <a:gd name="connsiteX0" fmla="*/ 0 w 2104572"/>
              <a:gd name="connsiteY0" fmla="*/ 1754415 h 1772558"/>
              <a:gd name="connsiteX1" fmla="*/ 522515 w 2104572"/>
              <a:gd name="connsiteY1" fmla="*/ 1754415 h 1772558"/>
              <a:gd name="connsiteX2" fmla="*/ 1029607 w 2104572"/>
              <a:gd name="connsiteY2" fmla="*/ 1 h 1772558"/>
              <a:gd name="connsiteX3" fmla="*/ 1500415 w 2104572"/>
              <a:gd name="connsiteY3" fmla="*/ 1753508 h 1772558"/>
              <a:gd name="connsiteX4" fmla="*/ 2104572 w 2104572"/>
              <a:gd name="connsiteY4" fmla="*/ 1772558 h 1772558"/>
              <a:gd name="connsiteX0" fmla="*/ 0 w 2098222"/>
              <a:gd name="connsiteY0" fmla="*/ 1754415 h 1766208"/>
              <a:gd name="connsiteX1" fmla="*/ 522515 w 2098222"/>
              <a:gd name="connsiteY1" fmla="*/ 1754415 h 1766208"/>
              <a:gd name="connsiteX2" fmla="*/ 1029607 w 2098222"/>
              <a:gd name="connsiteY2" fmla="*/ 1 h 1766208"/>
              <a:gd name="connsiteX3" fmla="*/ 1500415 w 2098222"/>
              <a:gd name="connsiteY3" fmla="*/ 1753508 h 1766208"/>
              <a:gd name="connsiteX4" fmla="*/ 2098222 w 2098222"/>
              <a:gd name="connsiteY4" fmla="*/ 1766208 h 1766208"/>
              <a:gd name="connsiteX0" fmla="*/ 0 w 2085522"/>
              <a:gd name="connsiteY0" fmla="*/ 1754415 h 1758961"/>
              <a:gd name="connsiteX1" fmla="*/ 522515 w 2085522"/>
              <a:gd name="connsiteY1" fmla="*/ 1754415 h 1758961"/>
              <a:gd name="connsiteX2" fmla="*/ 1029607 w 2085522"/>
              <a:gd name="connsiteY2" fmla="*/ 1 h 1758961"/>
              <a:gd name="connsiteX3" fmla="*/ 1500415 w 2085522"/>
              <a:gd name="connsiteY3" fmla="*/ 1753508 h 1758961"/>
              <a:gd name="connsiteX4" fmla="*/ 2085522 w 2085522"/>
              <a:gd name="connsiteY4" fmla="*/ 1753508 h 1758961"/>
              <a:gd name="connsiteX0" fmla="*/ 0 w 2085522"/>
              <a:gd name="connsiteY0" fmla="*/ 1754415 h 1758961"/>
              <a:gd name="connsiteX1" fmla="*/ 522515 w 2085522"/>
              <a:gd name="connsiteY1" fmla="*/ 1754415 h 1758961"/>
              <a:gd name="connsiteX2" fmla="*/ 1029607 w 2085522"/>
              <a:gd name="connsiteY2" fmla="*/ 1 h 1758961"/>
              <a:gd name="connsiteX3" fmla="*/ 1500415 w 2085522"/>
              <a:gd name="connsiteY3" fmla="*/ 1753508 h 1758961"/>
              <a:gd name="connsiteX4" fmla="*/ 2085522 w 2085522"/>
              <a:gd name="connsiteY4" fmla="*/ 1753508 h 175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5522" h="1758961">
                <a:moveTo>
                  <a:pt x="0" y="1754415"/>
                </a:moveTo>
                <a:cubicBezTo>
                  <a:pt x="271236" y="1759858"/>
                  <a:pt x="287414" y="1761067"/>
                  <a:pt x="522515" y="1754415"/>
                </a:cubicBezTo>
                <a:cubicBezTo>
                  <a:pt x="757616" y="1747763"/>
                  <a:pt x="866624" y="152"/>
                  <a:pt x="1029607" y="1"/>
                </a:cubicBezTo>
                <a:cubicBezTo>
                  <a:pt x="1192590" y="-150"/>
                  <a:pt x="1282096" y="1458082"/>
                  <a:pt x="1500415" y="1753508"/>
                </a:cubicBezTo>
                <a:cubicBezTo>
                  <a:pt x="1826684" y="1750484"/>
                  <a:pt x="1784653" y="1758346"/>
                  <a:pt x="2085522" y="1753508"/>
                </a:cubicBezTo>
              </a:path>
            </a:pathLst>
          </a:custGeom>
          <a:noFill/>
          <a:ln w="38100">
            <a:solidFill>
              <a:srgbClr val="FFE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CFA7E8-E1B6-E5B4-F88F-591D50351B17}"/>
              </a:ext>
            </a:extLst>
          </p:cNvPr>
          <p:cNvSpPr txBox="1"/>
          <p:nvPr/>
        </p:nvSpPr>
        <p:spPr>
          <a:xfrm>
            <a:off x="2494189" y="400794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AC9F3"/>
                </a:solidFill>
                <a:latin typeface="Helvetica" pitchFamily="2" charset="0"/>
              </a:rPr>
              <a:t>IgM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C67AD2-CC21-6EAD-F7FE-0FE424BE4D71}"/>
              </a:ext>
            </a:extLst>
          </p:cNvPr>
          <p:cNvSpPr txBox="1"/>
          <p:nvPr/>
        </p:nvSpPr>
        <p:spPr>
          <a:xfrm>
            <a:off x="3178783" y="3612683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E12B"/>
                </a:solidFill>
                <a:latin typeface="Helvetica" pitchFamily="2" charset="0"/>
              </a:rPr>
              <a:t>IgG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4E1DF9-6725-4C60-590F-F2917CE80AA0}"/>
              </a:ext>
            </a:extLst>
          </p:cNvPr>
          <p:cNvSpPr/>
          <p:nvPr/>
        </p:nvSpPr>
        <p:spPr>
          <a:xfrm>
            <a:off x="5975235" y="4192609"/>
            <a:ext cx="1395186" cy="861794"/>
          </a:xfrm>
          <a:custGeom>
            <a:avLst/>
            <a:gdLst>
              <a:gd name="connsiteX0" fmla="*/ 0 w 2104572"/>
              <a:gd name="connsiteY0" fmla="*/ 1742008 h 2068713"/>
              <a:gd name="connsiteX1" fmla="*/ 522515 w 2104572"/>
              <a:gd name="connsiteY1" fmla="*/ 1742008 h 2068713"/>
              <a:gd name="connsiteX2" fmla="*/ 1175657 w 2104572"/>
              <a:gd name="connsiteY2" fmla="*/ 294 h 2068713"/>
              <a:gd name="connsiteX3" fmla="*/ 1538515 w 2104572"/>
              <a:gd name="connsiteY3" fmla="*/ 1887151 h 2068713"/>
              <a:gd name="connsiteX4" fmla="*/ 2104572 w 2104572"/>
              <a:gd name="connsiteY4" fmla="*/ 1887151 h 2068713"/>
              <a:gd name="connsiteX0" fmla="*/ 0 w 2104572"/>
              <a:gd name="connsiteY0" fmla="*/ 1741723 h 2004859"/>
              <a:gd name="connsiteX1" fmla="*/ 522515 w 2104572"/>
              <a:gd name="connsiteY1" fmla="*/ 1741723 h 2004859"/>
              <a:gd name="connsiteX2" fmla="*/ 1175657 w 2104572"/>
              <a:gd name="connsiteY2" fmla="*/ 9 h 2004859"/>
              <a:gd name="connsiteX3" fmla="*/ 1500415 w 2104572"/>
              <a:gd name="connsiteY3" fmla="*/ 1766216 h 2004859"/>
              <a:gd name="connsiteX4" fmla="*/ 2104572 w 2104572"/>
              <a:gd name="connsiteY4" fmla="*/ 1886866 h 2004859"/>
              <a:gd name="connsiteX0" fmla="*/ 0 w 2104572"/>
              <a:gd name="connsiteY0" fmla="*/ 1741723 h 1945360"/>
              <a:gd name="connsiteX1" fmla="*/ 522515 w 2104572"/>
              <a:gd name="connsiteY1" fmla="*/ 1741723 h 1945360"/>
              <a:gd name="connsiteX2" fmla="*/ 1175657 w 2104572"/>
              <a:gd name="connsiteY2" fmla="*/ 9 h 1945360"/>
              <a:gd name="connsiteX3" fmla="*/ 1500415 w 2104572"/>
              <a:gd name="connsiteY3" fmla="*/ 1766216 h 1945360"/>
              <a:gd name="connsiteX4" fmla="*/ 2104572 w 2104572"/>
              <a:gd name="connsiteY4" fmla="*/ 1759866 h 1945360"/>
              <a:gd name="connsiteX0" fmla="*/ 0 w 2104572"/>
              <a:gd name="connsiteY0" fmla="*/ 1741723 h 1909319"/>
              <a:gd name="connsiteX1" fmla="*/ 522515 w 2104572"/>
              <a:gd name="connsiteY1" fmla="*/ 1741723 h 1909319"/>
              <a:gd name="connsiteX2" fmla="*/ 1175657 w 2104572"/>
              <a:gd name="connsiteY2" fmla="*/ 9 h 1909319"/>
              <a:gd name="connsiteX3" fmla="*/ 1500415 w 2104572"/>
              <a:gd name="connsiteY3" fmla="*/ 1766216 h 1909319"/>
              <a:gd name="connsiteX4" fmla="*/ 2104572 w 2104572"/>
              <a:gd name="connsiteY4" fmla="*/ 1759866 h 1909319"/>
              <a:gd name="connsiteX0" fmla="*/ 0 w 2104572"/>
              <a:gd name="connsiteY0" fmla="*/ 1741723 h 1909319"/>
              <a:gd name="connsiteX1" fmla="*/ 522515 w 2104572"/>
              <a:gd name="connsiteY1" fmla="*/ 1741723 h 1909319"/>
              <a:gd name="connsiteX2" fmla="*/ 1175657 w 2104572"/>
              <a:gd name="connsiteY2" fmla="*/ 9 h 1909319"/>
              <a:gd name="connsiteX3" fmla="*/ 1500415 w 2104572"/>
              <a:gd name="connsiteY3" fmla="*/ 1766216 h 1909319"/>
              <a:gd name="connsiteX4" fmla="*/ 2104572 w 2104572"/>
              <a:gd name="connsiteY4" fmla="*/ 1759866 h 1909319"/>
              <a:gd name="connsiteX0" fmla="*/ 0 w 2104572"/>
              <a:gd name="connsiteY0" fmla="*/ 1741723 h 1909319"/>
              <a:gd name="connsiteX1" fmla="*/ 522515 w 2104572"/>
              <a:gd name="connsiteY1" fmla="*/ 1741723 h 1909319"/>
              <a:gd name="connsiteX2" fmla="*/ 1175657 w 2104572"/>
              <a:gd name="connsiteY2" fmla="*/ 9 h 1909319"/>
              <a:gd name="connsiteX3" fmla="*/ 1500415 w 2104572"/>
              <a:gd name="connsiteY3" fmla="*/ 1766216 h 1909319"/>
              <a:gd name="connsiteX4" fmla="*/ 2104572 w 2104572"/>
              <a:gd name="connsiteY4" fmla="*/ 1759866 h 1909319"/>
              <a:gd name="connsiteX0" fmla="*/ 0 w 2104572"/>
              <a:gd name="connsiteY0" fmla="*/ 1741723 h 1909319"/>
              <a:gd name="connsiteX1" fmla="*/ 522515 w 2104572"/>
              <a:gd name="connsiteY1" fmla="*/ 1741723 h 1909319"/>
              <a:gd name="connsiteX2" fmla="*/ 1175657 w 2104572"/>
              <a:gd name="connsiteY2" fmla="*/ 9 h 1909319"/>
              <a:gd name="connsiteX3" fmla="*/ 1500415 w 2104572"/>
              <a:gd name="connsiteY3" fmla="*/ 1766216 h 1909319"/>
              <a:gd name="connsiteX4" fmla="*/ 2104572 w 2104572"/>
              <a:gd name="connsiteY4" fmla="*/ 1759866 h 1909319"/>
              <a:gd name="connsiteX0" fmla="*/ 0 w 2104572"/>
              <a:gd name="connsiteY0" fmla="*/ 1754422 h 1922913"/>
              <a:gd name="connsiteX1" fmla="*/ 522515 w 2104572"/>
              <a:gd name="connsiteY1" fmla="*/ 1754422 h 1922913"/>
              <a:gd name="connsiteX2" fmla="*/ 1029607 w 2104572"/>
              <a:gd name="connsiteY2" fmla="*/ 8 h 1922913"/>
              <a:gd name="connsiteX3" fmla="*/ 1500415 w 2104572"/>
              <a:gd name="connsiteY3" fmla="*/ 1778915 h 1922913"/>
              <a:gd name="connsiteX4" fmla="*/ 2104572 w 2104572"/>
              <a:gd name="connsiteY4" fmla="*/ 1772565 h 1922913"/>
              <a:gd name="connsiteX0" fmla="*/ 0 w 2104572"/>
              <a:gd name="connsiteY0" fmla="*/ 1754422 h 1922913"/>
              <a:gd name="connsiteX1" fmla="*/ 522515 w 2104572"/>
              <a:gd name="connsiteY1" fmla="*/ 1754422 h 1922913"/>
              <a:gd name="connsiteX2" fmla="*/ 1029607 w 2104572"/>
              <a:gd name="connsiteY2" fmla="*/ 8 h 1922913"/>
              <a:gd name="connsiteX3" fmla="*/ 1500415 w 2104572"/>
              <a:gd name="connsiteY3" fmla="*/ 1778915 h 1922913"/>
              <a:gd name="connsiteX4" fmla="*/ 2104572 w 2104572"/>
              <a:gd name="connsiteY4" fmla="*/ 1772565 h 1922913"/>
              <a:gd name="connsiteX0" fmla="*/ 0 w 2104572"/>
              <a:gd name="connsiteY0" fmla="*/ 1754422 h 1885596"/>
              <a:gd name="connsiteX1" fmla="*/ 522515 w 2104572"/>
              <a:gd name="connsiteY1" fmla="*/ 1754422 h 1885596"/>
              <a:gd name="connsiteX2" fmla="*/ 1029607 w 2104572"/>
              <a:gd name="connsiteY2" fmla="*/ 8 h 1885596"/>
              <a:gd name="connsiteX3" fmla="*/ 1500415 w 2104572"/>
              <a:gd name="connsiteY3" fmla="*/ 1778915 h 1885596"/>
              <a:gd name="connsiteX4" fmla="*/ 2104572 w 2104572"/>
              <a:gd name="connsiteY4" fmla="*/ 1772565 h 1885596"/>
              <a:gd name="connsiteX0" fmla="*/ 0 w 2104572"/>
              <a:gd name="connsiteY0" fmla="*/ 1754422 h 1778915"/>
              <a:gd name="connsiteX1" fmla="*/ 522515 w 2104572"/>
              <a:gd name="connsiteY1" fmla="*/ 1754422 h 1778915"/>
              <a:gd name="connsiteX2" fmla="*/ 1029607 w 2104572"/>
              <a:gd name="connsiteY2" fmla="*/ 8 h 1778915"/>
              <a:gd name="connsiteX3" fmla="*/ 1500415 w 2104572"/>
              <a:gd name="connsiteY3" fmla="*/ 1778915 h 1778915"/>
              <a:gd name="connsiteX4" fmla="*/ 2104572 w 2104572"/>
              <a:gd name="connsiteY4" fmla="*/ 1772565 h 1778915"/>
              <a:gd name="connsiteX0" fmla="*/ 0 w 2104572"/>
              <a:gd name="connsiteY0" fmla="*/ 1754415 h 1772558"/>
              <a:gd name="connsiteX1" fmla="*/ 522515 w 2104572"/>
              <a:gd name="connsiteY1" fmla="*/ 1754415 h 1772558"/>
              <a:gd name="connsiteX2" fmla="*/ 1029607 w 2104572"/>
              <a:gd name="connsiteY2" fmla="*/ 1 h 1772558"/>
              <a:gd name="connsiteX3" fmla="*/ 1500415 w 2104572"/>
              <a:gd name="connsiteY3" fmla="*/ 1753508 h 1772558"/>
              <a:gd name="connsiteX4" fmla="*/ 2104572 w 2104572"/>
              <a:gd name="connsiteY4" fmla="*/ 1772558 h 1772558"/>
              <a:gd name="connsiteX0" fmla="*/ 0 w 2098222"/>
              <a:gd name="connsiteY0" fmla="*/ 1754415 h 1766208"/>
              <a:gd name="connsiteX1" fmla="*/ 522515 w 2098222"/>
              <a:gd name="connsiteY1" fmla="*/ 1754415 h 1766208"/>
              <a:gd name="connsiteX2" fmla="*/ 1029607 w 2098222"/>
              <a:gd name="connsiteY2" fmla="*/ 1 h 1766208"/>
              <a:gd name="connsiteX3" fmla="*/ 1500415 w 2098222"/>
              <a:gd name="connsiteY3" fmla="*/ 1753508 h 1766208"/>
              <a:gd name="connsiteX4" fmla="*/ 2098222 w 2098222"/>
              <a:gd name="connsiteY4" fmla="*/ 1766208 h 1766208"/>
              <a:gd name="connsiteX0" fmla="*/ 0 w 2085522"/>
              <a:gd name="connsiteY0" fmla="*/ 1754415 h 1758961"/>
              <a:gd name="connsiteX1" fmla="*/ 522515 w 2085522"/>
              <a:gd name="connsiteY1" fmla="*/ 1754415 h 1758961"/>
              <a:gd name="connsiteX2" fmla="*/ 1029607 w 2085522"/>
              <a:gd name="connsiteY2" fmla="*/ 1 h 1758961"/>
              <a:gd name="connsiteX3" fmla="*/ 1500415 w 2085522"/>
              <a:gd name="connsiteY3" fmla="*/ 1753508 h 1758961"/>
              <a:gd name="connsiteX4" fmla="*/ 2085522 w 2085522"/>
              <a:gd name="connsiteY4" fmla="*/ 1753508 h 1758961"/>
              <a:gd name="connsiteX0" fmla="*/ 0 w 2085522"/>
              <a:gd name="connsiteY0" fmla="*/ 1754415 h 1758961"/>
              <a:gd name="connsiteX1" fmla="*/ 522515 w 2085522"/>
              <a:gd name="connsiteY1" fmla="*/ 1754415 h 1758961"/>
              <a:gd name="connsiteX2" fmla="*/ 1029607 w 2085522"/>
              <a:gd name="connsiteY2" fmla="*/ 1 h 1758961"/>
              <a:gd name="connsiteX3" fmla="*/ 1500415 w 2085522"/>
              <a:gd name="connsiteY3" fmla="*/ 1753508 h 1758961"/>
              <a:gd name="connsiteX4" fmla="*/ 2085522 w 2085522"/>
              <a:gd name="connsiteY4" fmla="*/ 1753508 h 175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5522" h="1758961">
                <a:moveTo>
                  <a:pt x="0" y="1754415"/>
                </a:moveTo>
                <a:cubicBezTo>
                  <a:pt x="271236" y="1759858"/>
                  <a:pt x="287414" y="1761067"/>
                  <a:pt x="522515" y="1754415"/>
                </a:cubicBezTo>
                <a:cubicBezTo>
                  <a:pt x="757616" y="1747763"/>
                  <a:pt x="866624" y="152"/>
                  <a:pt x="1029607" y="1"/>
                </a:cubicBezTo>
                <a:cubicBezTo>
                  <a:pt x="1192590" y="-150"/>
                  <a:pt x="1282096" y="1458082"/>
                  <a:pt x="1500415" y="1753508"/>
                </a:cubicBezTo>
                <a:cubicBezTo>
                  <a:pt x="1826684" y="1750484"/>
                  <a:pt x="1784653" y="1758346"/>
                  <a:pt x="2085522" y="1753508"/>
                </a:cubicBezTo>
              </a:path>
            </a:pathLst>
          </a:custGeom>
          <a:noFill/>
          <a:ln w="38100">
            <a:solidFill>
              <a:srgbClr val="4AC9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A817D7-A9CB-FE8D-0098-883B76783B88}"/>
              </a:ext>
            </a:extLst>
          </p:cNvPr>
          <p:cNvSpPr/>
          <p:nvPr/>
        </p:nvSpPr>
        <p:spPr>
          <a:xfrm>
            <a:off x="6002182" y="2624742"/>
            <a:ext cx="4841081" cy="2436818"/>
          </a:xfrm>
          <a:custGeom>
            <a:avLst/>
            <a:gdLst>
              <a:gd name="connsiteX0" fmla="*/ 1506 w 4744956"/>
              <a:gd name="connsiteY0" fmla="*/ 2429568 h 2658795"/>
              <a:gd name="connsiteX1" fmla="*/ 287256 w 4744956"/>
              <a:gd name="connsiteY1" fmla="*/ 2448618 h 2658795"/>
              <a:gd name="connsiteX2" fmla="*/ 1782681 w 4744956"/>
              <a:gd name="connsiteY2" fmla="*/ 200718 h 2658795"/>
              <a:gd name="connsiteX3" fmla="*/ 3097131 w 4744956"/>
              <a:gd name="connsiteY3" fmla="*/ 200718 h 2658795"/>
              <a:gd name="connsiteX4" fmla="*/ 4744956 w 4744956"/>
              <a:gd name="connsiteY4" fmla="*/ 1010343 h 2658795"/>
              <a:gd name="connsiteX0" fmla="*/ 17172 w 4760622"/>
              <a:gd name="connsiteY0" fmla="*/ 2429568 h 2623930"/>
              <a:gd name="connsiteX1" fmla="*/ 302922 w 4760622"/>
              <a:gd name="connsiteY1" fmla="*/ 2448618 h 2623930"/>
              <a:gd name="connsiteX2" fmla="*/ 1798347 w 4760622"/>
              <a:gd name="connsiteY2" fmla="*/ 200718 h 2623930"/>
              <a:gd name="connsiteX3" fmla="*/ 3112797 w 4760622"/>
              <a:gd name="connsiteY3" fmla="*/ 200718 h 2623930"/>
              <a:gd name="connsiteX4" fmla="*/ 4760622 w 4760622"/>
              <a:gd name="connsiteY4" fmla="*/ 1010343 h 2623930"/>
              <a:gd name="connsiteX0" fmla="*/ 184 w 4743634"/>
              <a:gd name="connsiteY0" fmla="*/ 2429568 h 2517802"/>
              <a:gd name="connsiteX1" fmla="*/ 285934 w 4743634"/>
              <a:gd name="connsiteY1" fmla="*/ 2448618 h 2517802"/>
              <a:gd name="connsiteX2" fmla="*/ 1781359 w 4743634"/>
              <a:gd name="connsiteY2" fmla="*/ 200718 h 2517802"/>
              <a:gd name="connsiteX3" fmla="*/ 3095809 w 4743634"/>
              <a:gd name="connsiteY3" fmla="*/ 200718 h 2517802"/>
              <a:gd name="connsiteX4" fmla="*/ 4743634 w 4743634"/>
              <a:gd name="connsiteY4" fmla="*/ 1010343 h 2517802"/>
              <a:gd name="connsiteX0" fmla="*/ 0 w 4743450"/>
              <a:gd name="connsiteY0" fmla="*/ 2429568 h 2448717"/>
              <a:gd name="connsiteX1" fmla="*/ 285750 w 4743450"/>
              <a:gd name="connsiteY1" fmla="*/ 2448618 h 2448717"/>
              <a:gd name="connsiteX2" fmla="*/ 1781175 w 4743450"/>
              <a:gd name="connsiteY2" fmla="*/ 200718 h 2448717"/>
              <a:gd name="connsiteX3" fmla="*/ 3095625 w 4743450"/>
              <a:gd name="connsiteY3" fmla="*/ 200718 h 2448717"/>
              <a:gd name="connsiteX4" fmla="*/ 4743450 w 4743450"/>
              <a:gd name="connsiteY4" fmla="*/ 1010343 h 2448717"/>
              <a:gd name="connsiteX0" fmla="*/ 0 w 4745831"/>
              <a:gd name="connsiteY0" fmla="*/ 2441474 h 2615217"/>
              <a:gd name="connsiteX1" fmla="*/ 288131 w 4745831"/>
              <a:gd name="connsiteY1" fmla="*/ 2448618 h 2615217"/>
              <a:gd name="connsiteX2" fmla="*/ 1783556 w 4745831"/>
              <a:gd name="connsiteY2" fmla="*/ 200718 h 2615217"/>
              <a:gd name="connsiteX3" fmla="*/ 3098006 w 4745831"/>
              <a:gd name="connsiteY3" fmla="*/ 200718 h 2615217"/>
              <a:gd name="connsiteX4" fmla="*/ 4745831 w 4745831"/>
              <a:gd name="connsiteY4" fmla="*/ 1010343 h 2615217"/>
              <a:gd name="connsiteX0" fmla="*/ 0 w 4745831"/>
              <a:gd name="connsiteY0" fmla="*/ 2441474 h 2615217"/>
              <a:gd name="connsiteX1" fmla="*/ 288131 w 4745831"/>
              <a:gd name="connsiteY1" fmla="*/ 2448618 h 2615217"/>
              <a:gd name="connsiteX2" fmla="*/ 1783556 w 4745831"/>
              <a:gd name="connsiteY2" fmla="*/ 200718 h 2615217"/>
              <a:gd name="connsiteX3" fmla="*/ 3098006 w 4745831"/>
              <a:gd name="connsiteY3" fmla="*/ 200718 h 2615217"/>
              <a:gd name="connsiteX4" fmla="*/ 4745831 w 4745831"/>
              <a:gd name="connsiteY4" fmla="*/ 1010343 h 2615217"/>
              <a:gd name="connsiteX0" fmla="*/ 0 w 4745831"/>
              <a:gd name="connsiteY0" fmla="*/ 2441474 h 2636384"/>
              <a:gd name="connsiteX1" fmla="*/ 288131 w 4745831"/>
              <a:gd name="connsiteY1" fmla="*/ 2448618 h 2636384"/>
              <a:gd name="connsiteX2" fmla="*/ 1783556 w 4745831"/>
              <a:gd name="connsiteY2" fmla="*/ 200718 h 2636384"/>
              <a:gd name="connsiteX3" fmla="*/ 3098006 w 4745831"/>
              <a:gd name="connsiteY3" fmla="*/ 200718 h 2636384"/>
              <a:gd name="connsiteX4" fmla="*/ 4745831 w 4745831"/>
              <a:gd name="connsiteY4" fmla="*/ 1010343 h 2636384"/>
              <a:gd name="connsiteX0" fmla="*/ 0 w 4745831"/>
              <a:gd name="connsiteY0" fmla="*/ 2416338 h 2426889"/>
              <a:gd name="connsiteX1" fmla="*/ 602456 w 4745831"/>
              <a:gd name="connsiteY1" fmla="*/ 2073439 h 2426889"/>
              <a:gd name="connsiteX2" fmla="*/ 1783556 w 4745831"/>
              <a:gd name="connsiteY2" fmla="*/ 175582 h 2426889"/>
              <a:gd name="connsiteX3" fmla="*/ 3098006 w 4745831"/>
              <a:gd name="connsiteY3" fmla="*/ 175582 h 2426889"/>
              <a:gd name="connsiteX4" fmla="*/ 4745831 w 4745831"/>
              <a:gd name="connsiteY4" fmla="*/ 985207 h 2426889"/>
              <a:gd name="connsiteX0" fmla="*/ 0 w 4745831"/>
              <a:gd name="connsiteY0" fmla="*/ 2412941 h 2417135"/>
              <a:gd name="connsiteX1" fmla="*/ 552450 w 4745831"/>
              <a:gd name="connsiteY1" fmla="*/ 2022417 h 2417135"/>
              <a:gd name="connsiteX2" fmla="*/ 1783556 w 4745831"/>
              <a:gd name="connsiteY2" fmla="*/ 172185 h 2417135"/>
              <a:gd name="connsiteX3" fmla="*/ 3098006 w 4745831"/>
              <a:gd name="connsiteY3" fmla="*/ 172185 h 2417135"/>
              <a:gd name="connsiteX4" fmla="*/ 4745831 w 4745831"/>
              <a:gd name="connsiteY4" fmla="*/ 981810 h 2417135"/>
              <a:gd name="connsiteX0" fmla="*/ 0 w 4745831"/>
              <a:gd name="connsiteY0" fmla="*/ 2412941 h 2417520"/>
              <a:gd name="connsiteX1" fmla="*/ 552450 w 4745831"/>
              <a:gd name="connsiteY1" fmla="*/ 2022417 h 2417520"/>
              <a:gd name="connsiteX2" fmla="*/ 1783556 w 4745831"/>
              <a:gd name="connsiteY2" fmla="*/ 172185 h 2417520"/>
              <a:gd name="connsiteX3" fmla="*/ 3098006 w 4745831"/>
              <a:gd name="connsiteY3" fmla="*/ 172185 h 2417520"/>
              <a:gd name="connsiteX4" fmla="*/ 4745831 w 4745831"/>
              <a:gd name="connsiteY4" fmla="*/ 981810 h 2417520"/>
              <a:gd name="connsiteX0" fmla="*/ 0 w 4745831"/>
              <a:gd name="connsiteY0" fmla="*/ 2440097 h 2444676"/>
              <a:gd name="connsiteX1" fmla="*/ 552450 w 4745831"/>
              <a:gd name="connsiteY1" fmla="*/ 2049573 h 2444676"/>
              <a:gd name="connsiteX2" fmla="*/ 1783556 w 4745831"/>
              <a:gd name="connsiteY2" fmla="*/ 199341 h 2444676"/>
              <a:gd name="connsiteX3" fmla="*/ 3240881 w 4745831"/>
              <a:gd name="connsiteY3" fmla="*/ 142191 h 2444676"/>
              <a:gd name="connsiteX4" fmla="*/ 4745831 w 4745831"/>
              <a:gd name="connsiteY4" fmla="*/ 1008966 h 2444676"/>
              <a:gd name="connsiteX0" fmla="*/ 0 w 4745831"/>
              <a:gd name="connsiteY0" fmla="*/ 2440097 h 2444676"/>
              <a:gd name="connsiteX1" fmla="*/ 552450 w 4745831"/>
              <a:gd name="connsiteY1" fmla="*/ 2049573 h 2444676"/>
              <a:gd name="connsiteX2" fmla="*/ 1783556 w 4745831"/>
              <a:gd name="connsiteY2" fmla="*/ 199341 h 2444676"/>
              <a:gd name="connsiteX3" fmla="*/ 3240881 w 4745831"/>
              <a:gd name="connsiteY3" fmla="*/ 142191 h 2444676"/>
              <a:gd name="connsiteX4" fmla="*/ 4745831 w 4745831"/>
              <a:gd name="connsiteY4" fmla="*/ 1008966 h 2444676"/>
              <a:gd name="connsiteX0" fmla="*/ 0 w 4841081"/>
              <a:gd name="connsiteY0" fmla="*/ 2440097 h 2444676"/>
              <a:gd name="connsiteX1" fmla="*/ 552450 w 4841081"/>
              <a:gd name="connsiteY1" fmla="*/ 2049573 h 2444676"/>
              <a:gd name="connsiteX2" fmla="*/ 1783556 w 4841081"/>
              <a:gd name="connsiteY2" fmla="*/ 199341 h 2444676"/>
              <a:gd name="connsiteX3" fmla="*/ 3240881 w 4841081"/>
              <a:gd name="connsiteY3" fmla="*/ 142191 h 2444676"/>
              <a:gd name="connsiteX4" fmla="*/ 4841081 w 4841081"/>
              <a:gd name="connsiteY4" fmla="*/ 608916 h 2444676"/>
              <a:gd name="connsiteX0" fmla="*/ 0 w 4841081"/>
              <a:gd name="connsiteY0" fmla="*/ 2440097 h 2444676"/>
              <a:gd name="connsiteX1" fmla="*/ 552450 w 4841081"/>
              <a:gd name="connsiteY1" fmla="*/ 2049573 h 2444676"/>
              <a:gd name="connsiteX2" fmla="*/ 1783556 w 4841081"/>
              <a:gd name="connsiteY2" fmla="*/ 199341 h 2444676"/>
              <a:gd name="connsiteX3" fmla="*/ 3240881 w 4841081"/>
              <a:gd name="connsiteY3" fmla="*/ 142191 h 2444676"/>
              <a:gd name="connsiteX4" fmla="*/ 4841081 w 4841081"/>
              <a:gd name="connsiteY4" fmla="*/ 608916 h 2444676"/>
              <a:gd name="connsiteX0" fmla="*/ 0 w 4841081"/>
              <a:gd name="connsiteY0" fmla="*/ 2440097 h 2444676"/>
              <a:gd name="connsiteX1" fmla="*/ 552450 w 4841081"/>
              <a:gd name="connsiteY1" fmla="*/ 2049573 h 2444676"/>
              <a:gd name="connsiteX2" fmla="*/ 1783556 w 4841081"/>
              <a:gd name="connsiteY2" fmla="*/ 199341 h 2444676"/>
              <a:gd name="connsiteX3" fmla="*/ 3240881 w 4841081"/>
              <a:gd name="connsiteY3" fmla="*/ 142191 h 2444676"/>
              <a:gd name="connsiteX4" fmla="*/ 4841081 w 4841081"/>
              <a:gd name="connsiteY4" fmla="*/ 608916 h 2444676"/>
              <a:gd name="connsiteX0" fmla="*/ 0 w 4841081"/>
              <a:gd name="connsiteY0" fmla="*/ 2440097 h 2444676"/>
              <a:gd name="connsiteX1" fmla="*/ 552450 w 4841081"/>
              <a:gd name="connsiteY1" fmla="*/ 2049573 h 2444676"/>
              <a:gd name="connsiteX2" fmla="*/ 1783556 w 4841081"/>
              <a:gd name="connsiteY2" fmla="*/ 199341 h 2444676"/>
              <a:gd name="connsiteX3" fmla="*/ 3212306 w 4841081"/>
              <a:gd name="connsiteY3" fmla="*/ 142191 h 2444676"/>
              <a:gd name="connsiteX4" fmla="*/ 4841081 w 4841081"/>
              <a:gd name="connsiteY4" fmla="*/ 608916 h 2444676"/>
              <a:gd name="connsiteX0" fmla="*/ 0 w 4841081"/>
              <a:gd name="connsiteY0" fmla="*/ 2446770 h 2451349"/>
              <a:gd name="connsiteX1" fmla="*/ 552450 w 4841081"/>
              <a:gd name="connsiteY1" fmla="*/ 2056246 h 2451349"/>
              <a:gd name="connsiteX2" fmla="*/ 1783556 w 4841081"/>
              <a:gd name="connsiteY2" fmla="*/ 206014 h 2451349"/>
              <a:gd name="connsiteX3" fmla="*/ 3212306 w 4841081"/>
              <a:gd name="connsiteY3" fmla="*/ 148864 h 2451349"/>
              <a:gd name="connsiteX4" fmla="*/ 4841081 w 4841081"/>
              <a:gd name="connsiteY4" fmla="*/ 615589 h 2451349"/>
              <a:gd name="connsiteX0" fmla="*/ 0 w 4841081"/>
              <a:gd name="connsiteY0" fmla="*/ 2432239 h 2436818"/>
              <a:gd name="connsiteX1" fmla="*/ 552450 w 4841081"/>
              <a:gd name="connsiteY1" fmla="*/ 2041715 h 2436818"/>
              <a:gd name="connsiteX2" fmla="*/ 1783556 w 4841081"/>
              <a:gd name="connsiteY2" fmla="*/ 191483 h 2436818"/>
              <a:gd name="connsiteX3" fmla="*/ 3317081 w 4841081"/>
              <a:gd name="connsiteY3" fmla="*/ 162908 h 2436818"/>
              <a:gd name="connsiteX4" fmla="*/ 4841081 w 4841081"/>
              <a:gd name="connsiteY4" fmla="*/ 601058 h 2436818"/>
              <a:gd name="connsiteX0" fmla="*/ 0 w 4841081"/>
              <a:gd name="connsiteY0" fmla="*/ 2432239 h 2436818"/>
              <a:gd name="connsiteX1" fmla="*/ 552450 w 4841081"/>
              <a:gd name="connsiteY1" fmla="*/ 2041715 h 2436818"/>
              <a:gd name="connsiteX2" fmla="*/ 1783556 w 4841081"/>
              <a:gd name="connsiteY2" fmla="*/ 191483 h 2436818"/>
              <a:gd name="connsiteX3" fmla="*/ 3317081 w 4841081"/>
              <a:gd name="connsiteY3" fmla="*/ 162908 h 2436818"/>
              <a:gd name="connsiteX4" fmla="*/ 4841081 w 4841081"/>
              <a:gd name="connsiteY4" fmla="*/ 601058 h 2436818"/>
              <a:gd name="connsiteX0" fmla="*/ 0 w 4841081"/>
              <a:gd name="connsiteY0" fmla="*/ 2432239 h 2436818"/>
              <a:gd name="connsiteX1" fmla="*/ 552450 w 4841081"/>
              <a:gd name="connsiteY1" fmla="*/ 2041715 h 2436818"/>
              <a:gd name="connsiteX2" fmla="*/ 1783556 w 4841081"/>
              <a:gd name="connsiteY2" fmla="*/ 191483 h 2436818"/>
              <a:gd name="connsiteX3" fmla="*/ 3317081 w 4841081"/>
              <a:gd name="connsiteY3" fmla="*/ 162908 h 2436818"/>
              <a:gd name="connsiteX4" fmla="*/ 4841081 w 4841081"/>
              <a:gd name="connsiteY4" fmla="*/ 601058 h 243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1081" h="2436818">
                <a:moveTo>
                  <a:pt x="0" y="2432239"/>
                </a:moveTo>
                <a:cubicBezTo>
                  <a:pt x="286544" y="2443351"/>
                  <a:pt x="317104" y="2467562"/>
                  <a:pt x="552450" y="2041715"/>
                </a:cubicBezTo>
                <a:cubicBezTo>
                  <a:pt x="787796" y="1615868"/>
                  <a:pt x="1322784" y="504618"/>
                  <a:pt x="1783556" y="191483"/>
                </a:cubicBezTo>
                <a:cubicBezTo>
                  <a:pt x="2244328" y="-121652"/>
                  <a:pt x="2766219" y="8920"/>
                  <a:pt x="3317081" y="162908"/>
                </a:cubicBezTo>
                <a:cubicBezTo>
                  <a:pt x="3925094" y="335945"/>
                  <a:pt x="4025900" y="330389"/>
                  <a:pt x="4841081" y="601058"/>
                </a:cubicBezTo>
              </a:path>
            </a:pathLst>
          </a:custGeom>
          <a:noFill/>
          <a:ln w="38100">
            <a:solidFill>
              <a:srgbClr val="FFE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AAD55-D8C4-A7AA-3851-55A0012B29D8}"/>
              </a:ext>
            </a:extLst>
          </p:cNvPr>
          <p:cNvSpPr/>
          <p:nvPr/>
        </p:nvSpPr>
        <p:spPr>
          <a:xfrm>
            <a:off x="2694326" y="3032175"/>
            <a:ext cx="2978079" cy="475211"/>
          </a:xfrm>
          <a:prstGeom prst="rect">
            <a:avLst/>
          </a:prstGeom>
          <a:gradFill>
            <a:gsLst>
              <a:gs pos="8000">
                <a:srgbClr val="F2F2F2"/>
              </a:gs>
              <a:gs pos="61000">
                <a:srgbClr val="C00000"/>
              </a:gs>
              <a:gs pos="31000">
                <a:srgbClr val="C00000"/>
              </a:gs>
              <a:gs pos="86000">
                <a:srgbClr val="F2F2F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Illness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9D1DD79-7B5E-FDBD-C464-2B9191D738E1}"/>
              </a:ext>
            </a:extLst>
          </p:cNvPr>
          <p:cNvSpPr/>
          <p:nvPr/>
        </p:nvSpPr>
        <p:spPr>
          <a:xfrm>
            <a:off x="2091902" y="2233265"/>
            <a:ext cx="4156498" cy="1841941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Helvetica" pitchFamily="2" charset="0"/>
              </a:rPr>
              <a:t>Immunization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539FA6-6725-C882-3C26-4CD2796222DE}"/>
              </a:ext>
            </a:extLst>
          </p:cNvPr>
          <p:cNvSpPr txBox="1"/>
          <p:nvPr/>
        </p:nvSpPr>
        <p:spPr>
          <a:xfrm>
            <a:off x="243226" y="217713"/>
            <a:ext cx="9571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Helvetica" pitchFamily="2" charset="0"/>
              </a:rPr>
              <a:t>How does immunization work?</a:t>
            </a:r>
          </a:p>
        </p:txBody>
      </p:sp>
    </p:spTree>
    <p:extLst>
      <p:ext uri="{BB962C8B-B14F-4D97-AF65-F5344CB8AC3E}">
        <p14:creationId xmlns:p14="http://schemas.microsoft.com/office/powerpoint/2010/main" val="216463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51BCE88F-4D98-55A8-FB89-A6BC0CBF8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5"/>
          <a:stretch>
            <a:fillRect/>
          </a:stretch>
        </p:blipFill>
        <p:spPr bwMode="auto">
          <a:xfrm>
            <a:off x="-1" y="0"/>
            <a:ext cx="122137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4D7886-E548-1FCF-7B09-5FB109D5C747}"/>
              </a:ext>
            </a:extLst>
          </p:cNvPr>
          <p:cNvSpPr txBox="1"/>
          <p:nvPr/>
        </p:nvSpPr>
        <p:spPr>
          <a:xfrm>
            <a:off x="4804228" y="4717142"/>
            <a:ext cx="71144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glow rad="50800">
                    <a:schemeClr val="tx1">
                      <a:lumMod val="65000"/>
                      <a:lumOff val="35000"/>
                      <a:alpha val="60000"/>
                    </a:schemeClr>
                  </a:glow>
                </a:effectLst>
                <a:latin typeface="Helvetica" pitchFamily="2" charset="0"/>
              </a:rPr>
              <a:t>How do we evaluate</a:t>
            </a:r>
          </a:p>
          <a:p>
            <a:pPr algn="r"/>
            <a:r>
              <a:rPr lang="en-US" sz="6000" dirty="0">
                <a:solidFill>
                  <a:schemeClr val="bg1"/>
                </a:solidFill>
                <a:effectLst>
                  <a:glow rad="50800">
                    <a:schemeClr val="tx1">
                      <a:lumMod val="65000"/>
                      <a:lumOff val="35000"/>
                      <a:alpha val="60000"/>
                    </a:schemeClr>
                  </a:glow>
                </a:effectLst>
                <a:latin typeface="Helvetica" pitchFamily="2" charset="0"/>
              </a:rPr>
              <a:t>vaccine safety?</a:t>
            </a:r>
          </a:p>
        </p:txBody>
      </p:sp>
    </p:spTree>
    <p:extLst>
      <p:ext uri="{BB962C8B-B14F-4D97-AF65-F5344CB8AC3E}">
        <p14:creationId xmlns:p14="http://schemas.microsoft.com/office/powerpoint/2010/main" val="117906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1CF162-254D-2039-2212-BBA6ECF51AB8}"/>
              </a:ext>
            </a:extLst>
          </p:cNvPr>
          <p:cNvSpPr txBox="1"/>
          <p:nvPr/>
        </p:nvSpPr>
        <p:spPr>
          <a:xfrm>
            <a:off x="65426" y="5090974"/>
            <a:ext cx="106875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Helvetica" pitchFamily="2" charset="0"/>
              </a:rPr>
              <a:t>What’s required? Recommended?</a:t>
            </a:r>
          </a:p>
          <a:p>
            <a:r>
              <a:rPr lang="en-US" sz="5400" dirty="0">
                <a:solidFill>
                  <a:schemeClr val="bg1"/>
                </a:solidFill>
                <a:latin typeface="Helvetica" pitchFamily="2" charset="0"/>
              </a:rPr>
              <a:t>A best practice?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887C1B-FDE8-30B1-1552-3DEBD92620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291" t="19068" r="7187" b="26603"/>
          <a:stretch>
            <a:fillRect/>
          </a:stretch>
        </p:blipFill>
        <p:spPr>
          <a:xfrm>
            <a:off x="114299" y="166825"/>
            <a:ext cx="11919829" cy="48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1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5B8CE36-8C7E-BAD1-6639-A1F2961F2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t="8370" r="3379" b="1873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32BD9C-1A51-C5F0-771E-F27FC682CA04}"/>
              </a:ext>
            </a:extLst>
          </p:cNvPr>
          <p:cNvSpPr txBox="1"/>
          <p:nvPr/>
        </p:nvSpPr>
        <p:spPr>
          <a:xfrm>
            <a:off x="4346406" y="99874"/>
            <a:ext cx="75713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Helvetica" pitchFamily="2" charset="0"/>
              </a:rPr>
              <a:t>Where does vaccination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Helvetica" pitchFamily="2" charset="0"/>
              </a:rPr>
              <a:t>hesitancy come from?</a:t>
            </a:r>
          </a:p>
        </p:txBody>
      </p:sp>
    </p:spTree>
    <p:extLst>
      <p:ext uri="{BB962C8B-B14F-4D97-AF65-F5344CB8AC3E}">
        <p14:creationId xmlns:p14="http://schemas.microsoft.com/office/powerpoint/2010/main" val="138464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24F723-318A-E903-81B5-92405FDE3E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98" t="31244" r="15068" b="39973"/>
          <a:stretch>
            <a:fillRect/>
          </a:stretch>
        </p:blipFill>
        <p:spPr>
          <a:xfrm>
            <a:off x="1124859" y="685225"/>
            <a:ext cx="9946719" cy="3810575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4F9B903-5875-C7A5-A793-BB3AFC5ED7DD}"/>
              </a:ext>
            </a:extLst>
          </p:cNvPr>
          <p:cNvSpPr/>
          <p:nvPr/>
        </p:nvSpPr>
        <p:spPr>
          <a:xfrm>
            <a:off x="1164222" y="872935"/>
            <a:ext cx="9820827" cy="3619690"/>
          </a:xfrm>
          <a:custGeom>
            <a:avLst/>
            <a:gdLst>
              <a:gd name="csX0" fmla="*/ 29127 w 9820827"/>
              <a:gd name="csY0" fmla="*/ 3619690 h 3619690"/>
              <a:gd name="csX1" fmla="*/ 114852 w 9820827"/>
              <a:gd name="csY1" fmla="*/ 3591115 h 3619690"/>
              <a:gd name="csX2" fmla="*/ 124377 w 9820827"/>
              <a:gd name="csY2" fmla="*/ 3381565 h 3619690"/>
              <a:gd name="csX3" fmla="*/ 114852 w 9820827"/>
              <a:gd name="csY3" fmla="*/ 3333940 h 3619690"/>
              <a:gd name="csX4" fmla="*/ 95802 w 9820827"/>
              <a:gd name="csY4" fmla="*/ 3305365 h 3619690"/>
              <a:gd name="csX5" fmla="*/ 229152 w 9820827"/>
              <a:gd name="csY5" fmla="*/ 3314890 h 3619690"/>
              <a:gd name="csX6" fmla="*/ 381552 w 9820827"/>
              <a:gd name="csY6" fmla="*/ 3333940 h 3619690"/>
              <a:gd name="csX7" fmla="*/ 438702 w 9820827"/>
              <a:gd name="csY7" fmla="*/ 3343465 h 3619690"/>
              <a:gd name="csX8" fmla="*/ 495852 w 9820827"/>
              <a:gd name="csY8" fmla="*/ 3362515 h 3619690"/>
              <a:gd name="csX9" fmla="*/ 648252 w 9820827"/>
              <a:gd name="csY9" fmla="*/ 3372040 h 3619690"/>
              <a:gd name="csX10" fmla="*/ 772077 w 9820827"/>
              <a:gd name="csY10" fmla="*/ 3362515 h 3619690"/>
              <a:gd name="csX11" fmla="*/ 781602 w 9820827"/>
              <a:gd name="csY11" fmla="*/ 3333940 h 3619690"/>
              <a:gd name="csX12" fmla="*/ 762552 w 9820827"/>
              <a:gd name="csY12" fmla="*/ 3257740 h 3619690"/>
              <a:gd name="csX13" fmla="*/ 772077 w 9820827"/>
              <a:gd name="csY13" fmla="*/ 3219640 h 3619690"/>
              <a:gd name="csX14" fmla="*/ 829227 w 9820827"/>
              <a:gd name="csY14" fmla="*/ 3191065 h 3619690"/>
              <a:gd name="csX15" fmla="*/ 876852 w 9820827"/>
              <a:gd name="csY15" fmla="*/ 3162490 h 3619690"/>
              <a:gd name="csX16" fmla="*/ 972102 w 9820827"/>
              <a:gd name="csY16" fmla="*/ 3057715 h 3619690"/>
              <a:gd name="csX17" fmla="*/ 962577 w 9820827"/>
              <a:gd name="csY17" fmla="*/ 2943415 h 3619690"/>
              <a:gd name="csX18" fmla="*/ 924477 w 9820827"/>
              <a:gd name="csY18" fmla="*/ 2924365 h 3619690"/>
              <a:gd name="csX19" fmla="*/ 857802 w 9820827"/>
              <a:gd name="csY19" fmla="*/ 2905315 h 3619690"/>
              <a:gd name="csX20" fmla="*/ 838752 w 9820827"/>
              <a:gd name="csY20" fmla="*/ 2857690 h 3619690"/>
              <a:gd name="csX21" fmla="*/ 829227 w 9820827"/>
              <a:gd name="csY21" fmla="*/ 2810065 h 3619690"/>
              <a:gd name="csX22" fmla="*/ 772077 w 9820827"/>
              <a:gd name="csY22" fmla="*/ 2752915 h 3619690"/>
              <a:gd name="csX23" fmla="*/ 733977 w 9820827"/>
              <a:gd name="csY23" fmla="*/ 2724340 h 3619690"/>
              <a:gd name="csX24" fmla="*/ 667302 w 9820827"/>
              <a:gd name="csY24" fmla="*/ 2686240 h 3619690"/>
              <a:gd name="csX25" fmla="*/ 486327 w 9820827"/>
              <a:gd name="csY25" fmla="*/ 2667190 h 3619690"/>
              <a:gd name="csX26" fmla="*/ 372027 w 9820827"/>
              <a:gd name="csY26" fmla="*/ 2610040 h 3619690"/>
              <a:gd name="csX27" fmla="*/ 267252 w 9820827"/>
              <a:gd name="csY27" fmla="*/ 2562415 h 3619690"/>
              <a:gd name="csX28" fmla="*/ 67227 w 9820827"/>
              <a:gd name="csY28" fmla="*/ 2390965 h 3619690"/>
              <a:gd name="csX29" fmla="*/ 67227 w 9820827"/>
              <a:gd name="csY29" fmla="*/ 2314765 h 3619690"/>
              <a:gd name="csX30" fmla="*/ 29127 w 9820827"/>
              <a:gd name="csY30" fmla="*/ 2190940 h 3619690"/>
              <a:gd name="csX31" fmla="*/ 38652 w 9820827"/>
              <a:gd name="csY31" fmla="*/ 2067115 h 3619690"/>
              <a:gd name="csX32" fmla="*/ 48177 w 9820827"/>
              <a:gd name="csY32" fmla="*/ 2038540 h 3619690"/>
              <a:gd name="csX33" fmla="*/ 10077 w 9820827"/>
              <a:gd name="csY33" fmla="*/ 1876615 h 3619690"/>
              <a:gd name="csX34" fmla="*/ 10077 w 9820827"/>
              <a:gd name="csY34" fmla="*/ 1648015 h 3619690"/>
              <a:gd name="csX35" fmla="*/ 29127 w 9820827"/>
              <a:gd name="csY35" fmla="*/ 1600390 h 3619690"/>
              <a:gd name="csX36" fmla="*/ 38652 w 9820827"/>
              <a:gd name="csY36" fmla="*/ 1562290 h 3619690"/>
              <a:gd name="csX37" fmla="*/ 57702 w 9820827"/>
              <a:gd name="csY37" fmla="*/ 1467040 h 3619690"/>
              <a:gd name="csX38" fmla="*/ 67227 w 9820827"/>
              <a:gd name="csY38" fmla="*/ 1419415 h 3619690"/>
              <a:gd name="csX39" fmla="*/ 162477 w 9820827"/>
              <a:gd name="csY39" fmla="*/ 1438465 h 3619690"/>
              <a:gd name="csX40" fmla="*/ 267252 w 9820827"/>
              <a:gd name="csY40" fmla="*/ 1428940 h 3619690"/>
              <a:gd name="csX41" fmla="*/ 305352 w 9820827"/>
              <a:gd name="csY41" fmla="*/ 1409890 h 3619690"/>
              <a:gd name="csX42" fmla="*/ 467277 w 9820827"/>
              <a:gd name="csY42" fmla="*/ 1400365 h 3619690"/>
              <a:gd name="csX43" fmla="*/ 514902 w 9820827"/>
              <a:gd name="csY43" fmla="*/ 1390840 h 3619690"/>
              <a:gd name="csX44" fmla="*/ 543477 w 9820827"/>
              <a:gd name="csY44" fmla="*/ 1400365 h 3619690"/>
              <a:gd name="csX45" fmla="*/ 638727 w 9820827"/>
              <a:gd name="csY45" fmla="*/ 1409890 h 3619690"/>
              <a:gd name="csX46" fmla="*/ 743502 w 9820827"/>
              <a:gd name="csY46" fmla="*/ 1438465 h 3619690"/>
              <a:gd name="csX47" fmla="*/ 857802 w 9820827"/>
              <a:gd name="csY47" fmla="*/ 1390840 h 3619690"/>
              <a:gd name="csX48" fmla="*/ 895902 w 9820827"/>
              <a:gd name="csY48" fmla="*/ 1333690 h 3619690"/>
              <a:gd name="csX49" fmla="*/ 1048302 w 9820827"/>
              <a:gd name="csY49" fmla="*/ 1257490 h 3619690"/>
              <a:gd name="csX50" fmla="*/ 1143552 w 9820827"/>
              <a:gd name="csY50" fmla="*/ 1267015 h 3619690"/>
              <a:gd name="csX51" fmla="*/ 1191177 w 9820827"/>
              <a:gd name="csY51" fmla="*/ 1276540 h 3619690"/>
              <a:gd name="csX52" fmla="*/ 1210227 w 9820827"/>
              <a:gd name="csY52" fmla="*/ 1314640 h 3619690"/>
              <a:gd name="csX53" fmla="*/ 1315002 w 9820827"/>
              <a:gd name="csY53" fmla="*/ 1352740 h 3619690"/>
              <a:gd name="csX54" fmla="*/ 1476927 w 9820827"/>
              <a:gd name="csY54" fmla="*/ 1409890 h 3619690"/>
              <a:gd name="csX55" fmla="*/ 1934127 w 9820827"/>
              <a:gd name="csY55" fmla="*/ 1447990 h 3619690"/>
              <a:gd name="csX56" fmla="*/ 1972227 w 9820827"/>
              <a:gd name="csY56" fmla="*/ 1457515 h 3619690"/>
              <a:gd name="csX57" fmla="*/ 2067477 w 9820827"/>
              <a:gd name="csY57" fmla="*/ 1467040 h 3619690"/>
              <a:gd name="csX58" fmla="*/ 2210352 w 9820827"/>
              <a:gd name="csY58" fmla="*/ 1505140 h 3619690"/>
              <a:gd name="csX59" fmla="*/ 2257977 w 9820827"/>
              <a:gd name="csY59" fmla="*/ 1514665 h 3619690"/>
              <a:gd name="csX60" fmla="*/ 2381802 w 9820827"/>
              <a:gd name="csY60" fmla="*/ 1562290 h 3619690"/>
              <a:gd name="csX61" fmla="*/ 2467527 w 9820827"/>
              <a:gd name="csY61" fmla="*/ 1571815 h 3619690"/>
              <a:gd name="csX62" fmla="*/ 2839002 w 9820827"/>
              <a:gd name="csY62" fmla="*/ 1600390 h 3619690"/>
              <a:gd name="csX63" fmla="*/ 3039027 w 9820827"/>
              <a:gd name="csY63" fmla="*/ 1648015 h 3619690"/>
              <a:gd name="csX64" fmla="*/ 3096177 w 9820827"/>
              <a:gd name="csY64" fmla="*/ 1667065 h 3619690"/>
              <a:gd name="csX65" fmla="*/ 3162852 w 9820827"/>
              <a:gd name="csY65" fmla="*/ 1686115 h 3619690"/>
              <a:gd name="csX66" fmla="*/ 3315252 w 9820827"/>
              <a:gd name="csY66" fmla="*/ 1714690 h 3619690"/>
              <a:gd name="csX67" fmla="*/ 3496227 w 9820827"/>
              <a:gd name="csY67" fmla="*/ 1800415 h 3619690"/>
              <a:gd name="csX68" fmla="*/ 3553377 w 9820827"/>
              <a:gd name="csY68" fmla="*/ 1857565 h 3619690"/>
              <a:gd name="csX69" fmla="*/ 3562902 w 9820827"/>
              <a:gd name="csY69" fmla="*/ 1886140 h 3619690"/>
              <a:gd name="csX70" fmla="*/ 3581952 w 9820827"/>
              <a:gd name="csY70" fmla="*/ 2029015 h 3619690"/>
              <a:gd name="csX71" fmla="*/ 3610527 w 9820827"/>
              <a:gd name="csY71" fmla="*/ 2086165 h 3619690"/>
              <a:gd name="csX72" fmla="*/ 3705777 w 9820827"/>
              <a:gd name="csY72" fmla="*/ 2143315 h 3619690"/>
              <a:gd name="csX73" fmla="*/ 3820077 w 9820827"/>
              <a:gd name="csY73" fmla="*/ 2114740 h 3619690"/>
              <a:gd name="csX74" fmla="*/ 3829602 w 9820827"/>
              <a:gd name="csY74" fmla="*/ 2086165 h 3619690"/>
              <a:gd name="csX75" fmla="*/ 3867702 w 9820827"/>
              <a:gd name="csY75" fmla="*/ 2048065 h 3619690"/>
              <a:gd name="csX76" fmla="*/ 3982002 w 9820827"/>
              <a:gd name="csY76" fmla="*/ 2029015 h 3619690"/>
              <a:gd name="csX77" fmla="*/ 4010577 w 9820827"/>
              <a:gd name="csY77" fmla="*/ 1990915 h 3619690"/>
              <a:gd name="csX78" fmla="*/ 4020102 w 9820827"/>
              <a:gd name="csY78" fmla="*/ 1905190 h 3619690"/>
              <a:gd name="csX79" fmla="*/ 4029627 w 9820827"/>
              <a:gd name="csY79" fmla="*/ 1867090 h 3619690"/>
              <a:gd name="csX80" fmla="*/ 4096302 w 9820827"/>
              <a:gd name="csY80" fmla="*/ 1809940 h 3619690"/>
              <a:gd name="csX81" fmla="*/ 4086777 w 9820827"/>
              <a:gd name="csY81" fmla="*/ 1705165 h 3619690"/>
              <a:gd name="csX82" fmla="*/ 4029627 w 9820827"/>
              <a:gd name="csY82" fmla="*/ 1590865 h 3619690"/>
              <a:gd name="csX83" fmla="*/ 3991527 w 9820827"/>
              <a:gd name="csY83" fmla="*/ 1476565 h 3619690"/>
              <a:gd name="csX84" fmla="*/ 3943902 w 9820827"/>
              <a:gd name="csY84" fmla="*/ 1371790 h 3619690"/>
              <a:gd name="csX85" fmla="*/ 3924852 w 9820827"/>
              <a:gd name="csY85" fmla="*/ 1314640 h 3619690"/>
              <a:gd name="csX86" fmla="*/ 3886752 w 9820827"/>
              <a:gd name="csY86" fmla="*/ 1228915 h 3619690"/>
              <a:gd name="csX87" fmla="*/ 3858177 w 9820827"/>
              <a:gd name="csY87" fmla="*/ 1114615 h 3619690"/>
              <a:gd name="csX88" fmla="*/ 3781977 w 9820827"/>
              <a:gd name="csY88" fmla="*/ 952690 h 3619690"/>
              <a:gd name="csX89" fmla="*/ 3772452 w 9820827"/>
              <a:gd name="csY89" fmla="*/ 914590 h 3619690"/>
              <a:gd name="csX90" fmla="*/ 3753402 w 9820827"/>
              <a:gd name="csY90" fmla="*/ 809815 h 3619690"/>
              <a:gd name="csX91" fmla="*/ 3762927 w 9820827"/>
              <a:gd name="csY91" fmla="*/ 743140 h 3619690"/>
              <a:gd name="csX92" fmla="*/ 3791502 w 9820827"/>
              <a:gd name="csY92" fmla="*/ 628840 h 3619690"/>
              <a:gd name="csX93" fmla="*/ 3801027 w 9820827"/>
              <a:gd name="csY93" fmla="*/ 390715 h 3619690"/>
              <a:gd name="csX94" fmla="*/ 3829602 w 9820827"/>
              <a:gd name="csY94" fmla="*/ 343090 h 3619690"/>
              <a:gd name="csX95" fmla="*/ 3839127 w 9820827"/>
              <a:gd name="csY95" fmla="*/ 295465 h 3619690"/>
              <a:gd name="csX96" fmla="*/ 3867702 w 9820827"/>
              <a:gd name="csY96" fmla="*/ 266890 h 3619690"/>
              <a:gd name="csX97" fmla="*/ 3972477 w 9820827"/>
              <a:gd name="csY97" fmla="*/ 200215 h 3619690"/>
              <a:gd name="csX98" fmla="*/ 4058202 w 9820827"/>
              <a:gd name="csY98" fmla="*/ 143065 h 3619690"/>
              <a:gd name="csX99" fmla="*/ 4077252 w 9820827"/>
              <a:gd name="csY99" fmla="*/ 114490 h 3619690"/>
              <a:gd name="csX100" fmla="*/ 4248702 w 9820827"/>
              <a:gd name="csY100" fmla="*/ 85915 h 3619690"/>
              <a:gd name="csX101" fmla="*/ 4734477 w 9820827"/>
              <a:gd name="csY101" fmla="*/ 124015 h 3619690"/>
              <a:gd name="csX102" fmla="*/ 5839377 w 9820827"/>
              <a:gd name="csY102" fmla="*/ 143065 h 3619690"/>
              <a:gd name="csX103" fmla="*/ 6144177 w 9820827"/>
              <a:gd name="csY103" fmla="*/ 266890 h 3619690"/>
              <a:gd name="csX104" fmla="*/ 6439452 w 9820827"/>
              <a:gd name="csY104" fmla="*/ 295465 h 3619690"/>
              <a:gd name="csX105" fmla="*/ 6772827 w 9820827"/>
              <a:gd name="csY105" fmla="*/ 324040 h 3619690"/>
              <a:gd name="csX106" fmla="*/ 7249077 w 9820827"/>
              <a:gd name="csY106" fmla="*/ 333565 h 3619690"/>
              <a:gd name="csX107" fmla="*/ 7372902 w 9820827"/>
              <a:gd name="csY107" fmla="*/ 324040 h 3619690"/>
              <a:gd name="csX108" fmla="*/ 7591977 w 9820827"/>
              <a:gd name="csY108" fmla="*/ 304990 h 3619690"/>
              <a:gd name="csX109" fmla="*/ 7630077 w 9820827"/>
              <a:gd name="csY109" fmla="*/ 276415 h 3619690"/>
              <a:gd name="csX110" fmla="*/ 7696752 w 9820827"/>
              <a:gd name="csY110" fmla="*/ 247840 h 3619690"/>
              <a:gd name="csX111" fmla="*/ 7725327 w 9820827"/>
              <a:gd name="csY111" fmla="*/ 238315 h 3619690"/>
              <a:gd name="csX112" fmla="*/ 7858677 w 9820827"/>
              <a:gd name="csY112" fmla="*/ 228790 h 3619690"/>
              <a:gd name="csX113" fmla="*/ 7982502 w 9820827"/>
              <a:gd name="csY113" fmla="*/ 209740 h 3619690"/>
              <a:gd name="csX114" fmla="*/ 8011077 w 9820827"/>
              <a:gd name="csY114" fmla="*/ 200215 h 3619690"/>
              <a:gd name="csX115" fmla="*/ 8182527 w 9820827"/>
              <a:gd name="csY115" fmla="*/ 209740 h 3619690"/>
              <a:gd name="csX116" fmla="*/ 8334927 w 9820827"/>
              <a:gd name="csY116" fmla="*/ 200215 h 3619690"/>
              <a:gd name="csX117" fmla="*/ 8411127 w 9820827"/>
              <a:gd name="csY117" fmla="*/ 181165 h 3619690"/>
              <a:gd name="csX118" fmla="*/ 8420652 w 9820827"/>
              <a:gd name="csY118" fmla="*/ 38290 h 3619690"/>
              <a:gd name="csX119" fmla="*/ 8506377 w 9820827"/>
              <a:gd name="csY119" fmla="*/ 19240 h 3619690"/>
              <a:gd name="csX120" fmla="*/ 8687352 w 9820827"/>
              <a:gd name="csY120" fmla="*/ 9715 h 3619690"/>
              <a:gd name="csX121" fmla="*/ 8773077 w 9820827"/>
              <a:gd name="csY121" fmla="*/ 190 h 3619690"/>
              <a:gd name="csX122" fmla="*/ 8868327 w 9820827"/>
              <a:gd name="csY122" fmla="*/ 19240 h 3619690"/>
              <a:gd name="csX123" fmla="*/ 8992152 w 9820827"/>
              <a:gd name="csY123" fmla="*/ 28765 h 3619690"/>
              <a:gd name="csX124" fmla="*/ 9173127 w 9820827"/>
              <a:gd name="csY124" fmla="*/ 66865 h 3619690"/>
              <a:gd name="csX125" fmla="*/ 9258852 w 9820827"/>
              <a:gd name="csY125" fmla="*/ 76390 h 3619690"/>
              <a:gd name="csX126" fmla="*/ 9430302 w 9820827"/>
              <a:gd name="csY126" fmla="*/ 133540 h 3619690"/>
              <a:gd name="csX127" fmla="*/ 9458877 w 9820827"/>
              <a:gd name="csY127" fmla="*/ 152590 h 3619690"/>
              <a:gd name="csX128" fmla="*/ 9554127 w 9820827"/>
              <a:gd name="csY128" fmla="*/ 190690 h 3619690"/>
              <a:gd name="csX129" fmla="*/ 9592227 w 9820827"/>
              <a:gd name="csY129" fmla="*/ 238315 h 3619690"/>
              <a:gd name="csX130" fmla="*/ 9649377 w 9820827"/>
              <a:gd name="csY130" fmla="*/ 295465 h 3619690"/>
              <a:gd name="csX131" fmla="*/ 9658902 w 9820827"/>
              <a:gd name="csY131" fmla="*/ 324040 h 3619690"/>
              <a:gd name="csX132" fmla="*/ 9735102 w 9820827"/>
              <a:gd name="csY132" fmla="*/ 428815 h 3619690"/>
              <a:gd name="csX133" fmla="*/ 9744627 w 9820827"/>
              <a:gd name="csY133" fmla="*/ 466915 h 3619690"/>
              <a:gd name="csX134" fmla="*/ 9763677 w 9820827"/>
              <a:gd name="csY134" fmla="*/ 619315 h 3619690"/>
              <a:gd name="csX135" fmla="*/ 9773202 w 9820827"/>
              <a:gd name="csY135" fmla="*/ 666940 h 3619690"/>
              <a:gd name="csX136" fmla="*/ 9782727 w 9820827"/>
              <a:gd name="csY136" fmla="*/ 781240 h 3619690"/>
              <a:gd name="csX137" fmla="*/ 9801777 w 9820827"/>
              <a:gd name="csY137" fmla="*/ 847915 h 3619690"/>
              <a:gd name="csX138" fmla="*/ 9782727 w 9820827"/>
              <a:gd name="csY138" fmla="*/ 1047940 h 3619690"/>
              <a:gd name="csX139" fmla="*/ 9744627 w 9820827"/>
              <a:gd name="csY139" fmla="*/ 1238440 h 3619690"/>
              <a:gd name="csX140" fmla="*/ 9735102 w 9820827"/>
              <a:gd name="csY140" fmla="*/ 1267015 h 3619690"/>
              <a:gd name="csX141" fmla="*/ 9687477 w 9820827"/>
              <a:gd name="csY141" fmla="*/ 1352740 h 3619690"/>
              <a:gd name="csX142" fmla="*/ 9601752 w 9820827"/>
              <a:gd name="csY142" fmla="*/ 1447990 h 3619690"/>
              <a:gd name="csX143" fmla="*/ 9525552 w 9820827"/>
              <a:gd name="csY143" fmla="*/ 1581340 h 3619690"/>
              <a:gd name="csX144" fmla="*/ 9468402 w 9820827"/>
              <a:gd name="csY144" fmla="*/ 1676590 h 3619690"/>
              <a:gd name="csX145" fmla="*/ 9430302 w 9820827"/>
              <a:gd name="csY145" fmla="*/ 1733740 h 3619690"/>
              <a:gd name="csX146" fmla="*/ 9411252 w 9820827"/>
              <a:gd name="csY146" fmla="*/ 1771840 h 3619690"/>
              <a:gd name="csX147" fmla="*/ 9373152 w 9820827"/>
              <a:gd name="csY147" fmla="*/ 1800415 h 3619690"/>
              <a:gd name="csX148" fmla="*/ 9325527 w 9820827"/>
              <a:gd name="csY148" fmla="*/ 1867090 h 3619690"/>
              <a:gd name="csX149" fmla="*/ 9277902 w 9820827"/>
              <a:gd name="csY149" fmla="*/ 1933765 h 3619690"/>
              <a:gd name="csX150" fmla="*/ 9249327 w 9820827"/>
              <a:gd name="csY150" fmla="*/ 2048065 h 3619690"/>
              <a:gd name="csX151" fmla="*/ 9239802 w 9820827"/>
              <a:gd name="csY151" fmla="*/ 2152840 h 3619690"/>
              <a:gd name="csX152" fmla="*/ 9211227 w 9820827"/>
              <a:gd name="csY152" fmla="*/ 2267140 h 3619690"/>
              <a:gd name="csX153" fmla="*/ 9182652 w 9820827"/>
              <a:gd name="csY153" fmla="*/ 2371915 h 3619690"/>
              <a:gd name="csX154" fmla="*/ 9192177 w 9820827"/>
              <a:gd name="csY154" fmla="*/ 2505265 h 3619690"/>
              <a:gd name="csX155" fmla="*/ 9220752 w 9820827"/>
              <a:gd name="csY155" fmla="*/ 2543365 h 3619690"/>
              <a:gd name="csX156" fmla="*/ 9239802 w 9820827"/>
              <a:gd name="csY156" fmla="*/ 2667190 h 3619690"/>
              <a:gd name="csX157" fmla="*/ 9258852 w 9820827"/>
              <a:gd name="csY157" fmla="*/ 2714815 h 3619690"/>
              <a:gd name="csX158" fmla="*/ 9277902 w 9820827"/>
              <a:gd name="csY158" fmla="*/ 2800540 h 3619690"/>
              <a:gd name="csX159" fmla="*/ 9287427 w 9820827"/>
              <a:gd name="csY159" fmla="*/ 2848165 h 3619690"/>
              <a:gd name="csX160" fmla="*/ 9306477 w 9820827"/>
              <a:gd name="csY160" fmla="*/ 2895790 h 3619690"/>
              <a:gd name="csX161" fmla="*/ 9316002 w 9820827"/>
              <a:gd name="csY161" fmla="*/ 2943415 h 3619690"/>
              <a:gd name="csX162" fmla="*/ 9335052 w 9820827"/>
              <a:gd name="csY162" fmla="*/ 3019615 h 3619690"/>
              <a:gd name="csX163" fmla="*/ 9354102 w 9820827"/>
              <a:gd name="csY163" fmla="*/ 3095815 h 3619690"/>
              <a:gd name="csX164" fmla="*/ 9373152 w 9820827"/>
              <a:gd name="csY164" fmla="*/ 3162490 h 3619690"/>
              <a:gd name="csX165" fmla="*/ 9401727 w 9820827"/>
              <a:gd name="csY165" fmla="*/ 3210115 h 3619690"/>
              <a:gd name="csX166" fmla="*/ 9458877 w 9820827"/>
              <a:gd name="csY166" fmla="*/ 3276790 h 3619690"/>
              <a:gd name="csX167" fmla="*/ 9592227 w 9820827"/>
              <a:gd name="csY167" fmla="*/ 3372040 h 3619690"/>
              <a:gd name="csX168" fmla="*/ 9658902 w 9820827"/>
              <a:gd name="csY168" fmla="*/ 3476815 h 3619690"/>
              <a:gd name="csX169" fmla="*/ 9744627 w 9820827"/>
              <a:gd name="csY169" fmla="*/ 3562540 h 3619690"/>
              <a:gd name="csX170" fmla="*/ 9792252 w 9820827"/>
              <a:gd name="csY170" fmla="*/ 3610165 h 3619690"/>
              <a:gd name="csX171" fmla="*/ 9820827 w 9820827"/>
              <a:gd name="csY171" fmla="*/ 3610165 h 3619690"/>
              <a:gd name="csX0" fmla="*/ 29127 w 9820827"/>
              <a:gd name="csY0" fmla="*/ 3619690 h 3619690"/>
              <a:gd name="csX1" fmla="*/ 114852 w 9820827"/>
              <a:gd name="csY1" fmla="*/ 3591115 h 3619690"/>
              <a:gd name="csX2" fmla="*/ 124377 w 9820827"/>
              <a:gd name="csY2" fmla="*/ 3381565 h 3619690"/>
              <a:gd name="csX3" fmla="*/ 114852 w 9820827"/>
              <a:gd name="csY3" fmla="*/ 3333940 h 3619690"/>
              <a:gd name="csX4" fmla="*/ 95802 w 9820827"/>
              <a:gd name="csY4" fmla="*/ 3305365 h 3619690"/>
              <a:gd name="csX5" fmla="*/ 229152 w 9820827"/>
              <a:gd name="csY5" fmla="*/ 3314890 h 3619690"/>
              <a:gd name="csX6" fmla="*/ 381552 w 9820827"/>
              <a:gd name="csY6" fmla="*/ 3333940 h 3619690"/>
              <a:gd name="csX7" fmla="*/ 438702 w 9820827"/>
              <a:gd name="csY7" fmla="*/ 3343465 h 3619690"/>
              <a:gd name="csX8" fmla="*/ 495852 w 9820827"/>
              <a:gd name="csY8" fmla="*/ 3362515 h 3619690"/>
              <a:gd name="csX9" fmla="*/ 648252 w 9820827"/>
              <a:gd name="csY9" fmla="*/ 3372040 h 3619690"/>
              <a:gd name="csX10" fmla="*/ 772077 w 9820827"/>
              <a:gd name="csY10" fmla="*/ 3362515 h 3619690"/>
              <a:gd name="csX11" fmla="*/ 781602 w 9820827"/>
              <a:gd name="csY11" fmla="*/ 3333940 h 3619690"/>
              <a:gd name="csX12" fmla="*/ 762552 w 9820827"/>
              <a:gd name="csY12" fmla="*/ 3257740 h 3619690"/>
              <a:gd name="csX13" fmla="*/ 772077 w 9820827"/>
              <a:gd name="csY13" fmla="*/ 3219640 h 3619690"/>
              <a:gd name="csX14" fmla="*/ 829227 w 9820827"/>
              <a:gd name="csY14" fmla="*/ 3191065 h 3619690"/>
              <a:gd name="csX15" fmla="*/ 876852 w 9820827"/>
              <a:gd name="csY15" fmla="*/ 3162490 h 3619690"/>
              <a:gd name="csX16" fmla="*/ 972102 w 9820827"/>
              <a:gd name="csY16" fmla="*/ 3057715 h 3619690"/>
              <a:gd name="csX17" fmla="*/ 962577 w 9820827"/>
              <a:gd name="csY17" fmla="*/ 2943415 h 3619690"/>
              <a:gd name="csX18" fmla="*/ 924477 w 9820827"/>
              <a:gd name="csY18" fmla="*/ 2924365 h 3619690"/>
              <a:gd name="csX19" fmla="*/ 857802 w 9820827"/>
              <a:gd name="csY19" fmla="*/ 2905315 h 3619690"/>
              <a:gd name="csX20" fmla="*/ 838752 w 9820827"/>
              <a:gd name="csY20" fmla="*/ 2857690 h 3619690"/>
              <a:gd name="csX21" fmla="*/ 829227 w 9820827"/>
              <a:gd name="csY21" fmla="*/ 2810065 h 3619690"/>
              <a:gd name="csX22" fmla="*/ 772077 w 9820827"/>
              <a:gd name="csY22" fmla="*/ 2752915 h 3619690"/>
              <a:gd name="csX23" fmla="*/ 733977 w 9820827"/>
              <a:gd name="csY23" fmla="*/ 2724340 h 3619690"/>
              <a:gd name="csX24" fmla="*/ 667302 w 9820827"/>
              <a:gd name="csY24" fmla="*/ 2686240 h 3619690"/>
              <a:gd name="csX25" fmla="*/ 486327 w 9820827"/>
              <a:gd name="csY25" fmla="*/ 2667190 h 3619690"/>
              <a:gd name="csX26" fmla="*/ 372027 w 9820827"/>
              <a:gd name="csY26" fmla="*/ 2610040 h 3619690"/>
              <a:gd name="csX27" fmla="*/ 267252 w 9820827"/>
              <a:gd name="csY27" fmla="*/ 2562415 h 3619690"/>
              <a:gd name="csX28" fmla="*/ 67227 w 9820827"/>
              <a:gd name="csY28" fmla="*/ 2390965 h 3619690"/>
              <a:gd name="csX29" fmla="*/ 67227 w 9820827"/>
              <a:gd name="csY29" fmla="*/ 2314765 h 3619690"/>
              <a:gd name="csX30" fmla="*/ 29127 w 9820827"/>
              <a:gd name="csY30" fmla="*/ 2190940 h 3619690"/>
              <a:gd name="csX31" fmla="*/ 38652 w 9820827"/>
              <a:gd name="csY31" fmla="*/ 2067115 h 3619690"/>
              <a:gd name="csX32" fmla="*/ 48177 w 9820827"/>
              <a:gd name="csY32" fmla="*/ 2038540 h 3619690"/>
              <a:gd name="csX33" fmla="*/ 10077 w 9820827"/>
              <a:gd name="csY33" fmla="*/ 1876615 h 3619690"/>
              <a:gd name="csX34" fmla="*/ 10077 w 9820827"/>
              <a:gd name="csY34" fmla="*/ 1648015 h 3619690"/>
              <a:gd name="csX35" fmla="*/ 29127 w 9820827"/>
              <a:gd name="csY35" fmla="*/ 1600390 h 3619690"/>
              <a:gd name="csX36" fmla="*/ 38652 w 9820827"/>
              <a:gd name="csY36" fmla="*/ 1562290 h 3619690"/>
              <a:gd name="csX37" fmla="*/ 57702 w 9820827"/>
              <a:gd name="csY37" fmla="*/ 1467040 h 3619690"/>
              <a:gd name="csX38" fmla="*/ 67227 w 9820827"/>
              <a:gd name="csY38" fmla="*/ 1419415 h 3619690"/>
              <a:gd name="csX39" fmla="*/ 162477 w 9820827"/>
              <a:gd name="csY39" fmla="*/ 1438465 h 3619690"/>
              <a:gd name="csX40" fmla="*/ 267252 w 9820827"/>
              <a:gd name="csY40" fmla="*/ 1428940 h 3619690"/>
              <a:gd name="csX41" fmla="*/ 305352 w 9820827"/>
              <a:gd name="csY41" fmla="*/ 1409890 h 3619690"/>
              <a:gd name="csX42" fmla="*/ 467277 w 9820827"/>
              <a:gd name="csY42" fmla="*/ 1400365 h 3619690"/>
              <a:gd name="csX43" fmla="*/ 514902 w 9820827"/>
              <a:gd name="csY43" fmla="*/ 1390840 h 3619690"/>
              <a:gd name="csX44" fmla="*/ 543477 w 9820827"/>
              <a:gd name="csY44" fmla="*/ 1400365 h 3619690"/>
              <a:gd name="csX45" fmla="*/ 638727 w 9820827"/>
              <a:gd name="csY45" fmla="*/ 1409890 h 3619690"/>
              <a:gd name="csX46" fmla="*/ 743502 w 9820827"/>
              <a:gd name="csY46" fmla="*/ 1438465 h 3619690"/>
              <a:gd name="csX47" fmla="*/ 857802 w 9820827"/>
              <a:gd name="csY47" fmla="*/ 1390840 h 3619690"/>
              <a:gd name="csX48" fmla="*/ 895902 w 9820827"/>
              <a:gd name="csY48" fmla="*/ 1333690 h 3619690"/>
              <a:gd name="csX49" fmla="*/ 1048302 w 9820827"/>
              <a:gd name="csY49" fmla="*/ 1257490 h 3619690"/>
              <a:gd name="csX50" fmla="*/ 1143552 w 9820827"/>
              <a:gd name="csY50" fmla="*/ 1267015 h 3619690"/>
              <a:gd name="csX51" fmla="*/ 1191177 w 9820827"/>
              <a:gd name="csY51" fmla="*/ 1276540 h 3619690"/>
              <a:gd name="csX52" fmla="*/ 1210227 w 9820827"/>
              <a:gd name="csY52" fmla="*/ 1314640 h 3619690"/>
              <a:gd name="csX53" fmla="*/ 1315002 w 9820827"/>
              <a:gd name="csY53" fmla="*/ 1352740 h 3619690"/>
              <a:gd name="csX54" fmla="*/ 1476927 w 9820827"/>
              <a:gd name="csY54" fmla="*/ 1409890 h 3619690"/>
              <a:gd name="csX55" fmla="*/ 1934127 w 9820827"/>
              <a:gd name="csY55" fmla="*/ 1447990 h 3619690"/>
              <a:gd name="csX56" fmla="*/ 1972227 w 9820827"/>
              <a:gd name="csY56" fmla="*/ 1457515 h 3619690"/>
              <a:gd name="csX57" fmla="*/ 2067477 w 9820827"/>
              <a:gd name="csY57" fmla="*/ 1467040 h 3619690"/>
              <a:gd name="csX58" fmla="*/ 2210352 w 9820827"/>
              <a:gd name="csY58" fmla="*/ 1505140 h 3619690"/>
              <a:gd name="csX59" fmla="*/ 2257977 w 9820827"/>
              <a:gd name="csY59" fmla="*/ 1514665 h 3619690"/>
              <a:gd name="csX60" fmla="*/ 2381802 w 9820827"/>
              <a:gd name="csY60" fmla="*/ 1562290 h 3619690"/>
              <a:gd name="csX61" fmla="*/ 2467527 w 9820827"/>
              <a:gd name="csY61" fmla="*/ 1571815 h 3619690"/>
              <a:gd name="csX62" fmla="*/ 2839002 w 9820827"/>
              <a:gd name="csY62" fmla="*/ 1600390 h 3619690"/>
              <a:gd name="csX63" fmla="*/ 3039027 w 9820827"/>
              <a:gd name="csY63" fmla="*/ 1648015 h 3619690"/>
              <a:gd name="csX64" fmla="*/ 3096177 w 9820827"/>
              <a:gd name="csY64" fmla="*/ 1667065 h 3619690"/>
              <a:gd name="csX65" fmla="*/ 3162852 w 9820827"/>
              <a:gd name="csY65" fmla="*/ 1686115 h 3619690"/>
              <a:gd name="csX66" fmla="*/ 3315252 w 9820827"/>
              <a:gd name="csY66" fmla="*/ 1714690 h 3619690"/>
              <a:gd name="csX67" fmla="*/ 3496227 w 9820827"/>
              <a:gd name="csY67" fmla="*/ 1800415 h 3619690"/>
              <a:gd name="csX68" fmla="*/ 3553377 w 9820827"/>
              <a:gd name="csY68" fmla="*/ 1857565 h 3619690"/>
              <a:gd name="csX69" fmla="*/ 3562902 w 9820827"/>
              <a:gd name="csY69" fmla="*/ 1886140 h 3619690"/>
              <a:gd name="csX70" fmla="*/ 3581952 w 9820827"/>
              <a:gd name="csY70" fmla="*/ 2029015 h 3619690"/>
              <a:gd name="csX71" fmla="*/ 3610527 w 9820827"/>
              <a:gd name="csY71" fmla="*/ 2086165 h 3619690"/>
              <a:gd name="csX72" fmla="*/ 3705777 w 9820827"/>
              <a:gd name="csY72" fmla="*/ 2143315 h 3619690"/>
              <a:gd name="csX73" fmla="*/ 3820077 w 9820827"/>
              <a:gd name="csY73" fmla="*/ 2114740 h 3619690"/>
              <a:gd name="csX74" fmla="*/ 3829602 w 9820827"/>
              <a:gd name="csY74" fmla="*/ 2086165 h 3619690"/>
              <a:gd name="csX75" fmla="*/ 3867702 w 9820827"/>
              <a:gd name="csY75" fmla="*/ 2048065 h 3619690"/>
              <a:gd name="csX76" fmla="*/ 3982002 w 9820827"/>
              <a:gd name="csY76" fmla="*/ 2029015 h 3619690"/>
              <a:gd name="csX77" fmla="*/ 4010577 w 9820827"/>
              <a:gd name="csY77" fmla="*/ 1990915 h 3619690"/>
              <a:gd name="csX78" fmla="*/ 4020102 w 9820827"/>
              <a:gd name="csY78" fmla="*/ 1905190 h 3619690"/>
              <a:gd name="csX79" fmla="*/ 4029627 w 9820827"/>
              <a:gd name="csY79" fmla="*/ 1867090 h 3619690"/>
              <a:gd name="csX80" fmla="*/ 4096302 w 9820827"/>
              <a:gd name="csY80" fmla="*/ 1809940 h 3619690"/>
              <a:gd name="csX81" fmla="*/ 4086777 w 9820827"/>
              <a:gd name="csY81" fmla="*/ 1705165 h 3619690"/>
              <a:gd name="csX82" fmla="*/ 4029627 w 9820827"/>
              <a:gd name="csY82" fmla="*/ 1590865 h 3619690"/>
              <a:gd name="csX83" fmla="*/ 3991527 w 9820827"/>
              <a:gd name="csY83" fmla="*/ 1476565 h 3619690"/>
              <a:gd name="csX84" fmla="*/ 3943902 w 9820827"/>
              <a:gd name="csY84" fmla="*/ 1371790 h 3619690"/>
              <a:gd name="csX85" fmla="*/ 3924852 w 9820827"/>
              <a:gd name="csY85" fmla="*/ 1314640 h 3619690"/>
              <a:gd name="csX86" fmla="*/ 3886752 w 9820827"/>
              <a:gd name="csY86" fmla="*/ 1228915 h 3619690"/>
              <a:gd name="csX87" fmla="*/ 3858177 w 9820827"/>
              <a:gd name="csY87" fmla="*/ 1114615 h 3619690"/>
              <a:gd name="csX88" fmla="*/ 3781977 w 9820827"/>
              <a:gd name="csY88" fmla="*/ 952690 h 3619690"/>
              <a:gd name="csX89" fmla="*/ 3772452 w 9820827"/>
              <a:gd name="csY89" fmla="*/ 914590 h 3619690"/>
              <a:gd name="csX90" fmla="*/ 3753402 w 9820827"/>
              <a:gd name="csY90" fmla="*/ 809815 h 3619690"/>
              <a:gd name="csX91" fmla="*/ 3762927 w 9820827"/>
              <a:gd name="csY91" fmla="*/ 743140 h 3619690"/>
              <a:gd name="csX92" fmla="*/ 3791502 w 9820827"/>
              <a:gd name="csY92" fmla="*/ 628840 h 3619690"/>
              <a:gd name="csX93" fmla="*/ 3801027 w 9820827"/>
              <a:gd name="csY93" fmla="*/ 390715 h 3619690"/>
              <a:gd name="csX94" fmla="*/ 3829602 w 9820827"/>
              <a:gd name="csY94" fmla="*/ 343090 h 3619690"/>
              <a:gd name="csX95" fmla="*/ 3839127 w 9820827"/>
              <a:gd name="csY95" fmla="*/ 295465 h 3619690"/>
              <a:gd name="csX96" fmla="*/ 3867702 w 9820827"/>
              <a:gd name="csY96" fmla="*/ 266890 h 3619690"/>
              <a:gd name="csX97" fmla="*/ 3972477 w 9820827"/>
              <a:gd name="csY97" fmla="*/ 200215 h 3619690"/>
              <a:gd name="csX98" fmla="*/ 4058202 w 9820827"/>
              <a:gd name="csY98" fmla="*/ 143065 h 3619690"/>
              <a:gd name="csX99" fmla="*/ 4077252 w 9820827"/>
              <a:gd name="csY99" fmla="*/ 114490 h 3619690"/>
              <a:gd name="csX100" fmla="*/ 4248702 w 9820827"/>
              <a:gd name="csY100" fmla="*/ 85915 h 3619690"/>
              <a:gd name="csX101" fmla="*/ 4934502 w 9820827"/>
              <a:gd name="csY101" fmla="*/ 66865 h 3619690"/>
              <a:gd name="csX102" fmla="*/ 5839377 w 9820827"/>
              <a:gd name="csY102" fmla="*/ 143065 h 3619690"/>
              <a:gd name="csX103" fmla="*/ 6144177 w 9820827"/>
              <a:gd name="csY103" fmla="*/ 266890 h 3619690"/>
              <a:gd name="csX104" fmla="*/ 6439452 w 9820827"/>
              <a:gd name="csY104" fmla="*/ 295465 h 3619690"/>
              <a:gd name="csX105" fmla="*/ 6772827 w 9820827"/>
              <a:gd name="csY105" fmla="*/ 324040 h 3619690"/>
              <a:gd name="csX106" fmla="*/ 7249077 w 9820827"/>
              <a:gd name="csY106" fmla="*/ 333565 h 3619690"/>
              <a:gd name="csX107" fmla="*/ 7372902 w 9820827"/>
              <a:gd name="csY107" fmla="*/ 324040 h 3619690"/>
              <a:gd name="csX108" fmla="*/ 7591977 w 9820827"/>
              <a:gd name="csY108" fmla="*/ 304990 h 3619690"/>
              <a:gd name="csX109" fmla="*/ 7630077 w 9820827"/>
              <a:gd name="csY109" fmla="*/ 276415 h 3619690"/>
              <a:gd name="csX110" fmla="*/ 7696752 w 9820827"/>
              <a:gd name="csY110" fmla="*/ 247840 h 3619690"/>
              <a:gd name="csX111" fmla="*/ 7725327 w 9820827"/>
              <a:gd name="csY111" fmla="*/ 238315 h 3619690"/>
              <a:gd name="csX112" fmla="*/ 7858677 w 9820827"/>
              <a:gd name="csY112" fmla="*/ 228790 h 3619690"/>
              <a:gd name="csX113" fmla="*/ 7982502 w 9820827"/>
              <a:gd name="csY113" fmla="*/ 209740 h 3619690"/>
              <a:gd name="csX114" fmla="*/ 8011077 w 9820827"/>
              <a:gd name="csY114" fmla="*/ 200215 h 3619690"/>
              <a:gd name="csX115" fmla="*/ 8182527 w 9820827"/>
              <a:gd name="csY115" fmla="*/ 209740 h 3619690"/>
              <a:gd name="csX116" fmla="*/ 8334927 w 9820827"/>
              <a:gd name="csY116" fmla="*/ 200215 h 3619690"/>
              <a:gd name="csX117" fmla="*/ 8411127 w 9820827"/>
              <a:gd name="csY117" fmla="*/ 181165 h 3619690"/>
              <a:gd name="csX118" fmla="*/ 8420652 w 9820827"/>
              <a:gd name="csY118" fmla="*/ 38290 h 3619690"/>
              <a:gd name="csX119" fmla="*/ 8506377 w 9820827"/>
              <a:gd name="csY119" fmla="*/ 19240 h 3619690"/>
              <a:gd name="csX120" fmla="*/ 8687352 w 9820827"/>
              <a:gd name="csY120" fmla="*/ 9715 h 3619690"/>
              <a:gd name="csX121" fmla="*/ 8773077 w 9820827"/>
              <a:gd name="csY121" fmla="*/ 190 h 3619690"/>
              <a:gd name="csX122" fmla="*/ 8868327 w 9820827"/>
              <a:gd name="csY122" fmla="*/ 19240 h 3619690"/>
              <a:gd name="csX123" fmla="*/ 8992152 w 9820827"/>
              <a:gd name="csY123" fmla="*/ 28765 h 3619690"/>
              <a:gd name="csX124" fmla="*/ 9173127 w 9820827"/>
              <a:gd name="csY124" fmla="*/ 66865 h 3619690"/>
              <a:gd name="csX125" fmla="*/ 9258852 w 9820827"/>
              <a:gd name="csY125" fmla="*/ 76390 h 3619690"/>
              <a:gd name="csX126" fmla="*/ 9430302 w 9820827"/>
              <a:gd name="csY126" fmla="*/ 133540 h 3619690"/>
              <a:gd name="csX127" fmla="*/ 9458877 w 9820827"/>
              <a:gd name="csY127" fmla="*/ 152590 h 3619690"/>
              <a:gd name="csX128" fmla="*/ 9554127 w 9820827"/>
              <a:gd name="csY128" fmla="*/ 190690 h 3619690"/>
              <a:gd name="csX129" fmla="*/ 9592227 w 9820827"/>
              <a:gd name="csY129" fmla="*/ 238315 h 3619690"/>
              <a:gd name="csX130" fmla="*/ 9649377 w 9820827"/>
              <a:gd name="csY130" fmla="*/ 295465 h 3619690"/>
              <a:gd name="csX131" fmla="*/ 9658902 w 9820827"/>
              <a:gd name="csY131" fmla="*/ 324040 h 3619690"/>
              <a:gd name="csX132" fmla="*/ 9735102 w 9820827"/>
              <a:gd name="csY132" fmla="*/ 428815 h 3619690"/>
              <a:gd name="csX133" fmla="*/ 9744627 w 9820827"/>
              <a:gd name="csY133" fmla="*/ 466915 h 3619690"/>
              <a:gd name="csX134" fmla="*/ 9763677 w 9820827"/>
              <a:gd name="csY134" fmla="*/ 619315 h 3619690"/>
              <a:gd name="csX135" fmla="*/ 9773202 w 9820827"/>
              <a:gd name="csY135" fmla="*/ 666940 h 3619690"/>
              <a:gd name="csX136" fmla="*/ 9782727 w 9820827"/>
              <a:gd name="csY136" fmla="*/ 781240 h 3619690"/>
              <a:gd name="csX137" fmla="*/ 9801777 w 9820827"/>
              <a:gd name="csY137" fmla="*/ 847915 h 3619690"/>
              <a:gd name="csX138" fmla="*/ 9782727 w 9820827"/>
              <a:gd name="csY138" fmla="*/ 1047940 h 3619690"/>
              <a:gd name="csX139" fmla="*/ 9744627 w 9820827"/>
              <a:gd name="csY139" fmla="*/ 1238440 h 3619690"/>
              <a:gd name="csX140" fmla="*/ 9735102 w 9820827"/>
              <a:gd name="csY140" fmla="*/ 1267015 h 3619690"/>
              <a:gd name="csX141" fmla="*/ 9687477 w 9820827"/>
              <a:gd name="csY141" fmla="*/ 1352740 h 3619690"/>
              <a:gd name="csX142" fmla="*/ 9601752 w 9820827"/>
              <a:gd name="csY142" fmla="*/ 1447990 h 3619690"/>
              <a:gd name="csX143" fmla="*/ 9525552 w 9820827"/>
              <a:gd name="csY143" fmla="*/ 1581340 h 3619690"/>
              <a:gd name="csX144" fmla="*/ 9468402 w 9820827"/>
              <a:gd name="csY144" fmla="*/ 1676590 h 3619690"/>
              <a:gd name="csX145" fmla="*/ 9430302 w 9820827"/>
              <a:gd name="csY145" fmla="*/ 1733740 h 3619690"/>
              <a:gd name="csX146" fmla="*/ 9411252 w 9820827"/>
              <a:gd name="csY146" fmla="*/ 1771840 h 3619690"/>
              <a:gd name="csX147" fmla="*/ 9373152 w 9820827"/>
              <a:gd name="csY147" fmla="*/ 1800415 h 3619690"/>
              <a:gd name="csX148" fmla="*/ 9325527 w 9820827"/>
              <a:gd name="csY148" fmla="*/ 1867090 h 3619690"/>
              <a:gd name="csX149" fmla="*/ 9277902 w 9820827"/>
              <a:gd name="csY149" fmla="*/ 1933765 h 3619690"/>
              <a:gd name="csX150" fmla="*/ 9249327 w 9820827"/>
              <a:gd name="csY150" fmla="*/ 2048065 h 3619690"/>
              <a:gd name="csX151" fmla="*/ 9239802 w 9820827"/>
              <a:gd name="csY151" fmla="*/ 2152840 h 3619690"/>
              <a:gd name="csX152" fmla="*/ 9211227 w 9820827"/>
              <a:gd name="csY152" fmla="*/ 2267140 h 3619690"/>
              <a:gd name="csX153" fmla="*/ 9182652 w 9820827"/>
              <a:gd name="csY153" fmla="*/ 2371915 h 3619690"/>
              <a:gd name="csX154" fmla="*/ 9192177 w 9820827"/>
              <a:gd name="csY154" fmla="*/ 2505265 h 3619690"/>
              <a:gd name="csX155" fmla="*/ 9220752 w 9820827"/>
              <a:gd name="csY155" fmla="*/ 2543365 h 3619690"/>
              <a:gd name="csX156" fmla="*/ 9239802 w 9820827"/>
              <a:gd name="csY156" fmla="*/ 2667190 h 3619690"/>
              <a:gd name="csX157" fmla="*/ 9258852 w 9820827"/>
              <a:gd name="csY157" fmla="*/ 2714815 h 3619690"/>
              <a:gd name="csX158" fmla="*/ 9277902 w 9820827"/>
              <a:gd name="csY158" fmla="*/ 2800540 h 3619690"/>
              <a:gd name="csX159" fmla="*/ 9287427 w 9820827"/>
              <a:gd name="csY159" fmla="*/ 2848165 h 3619690"/>
              <a:gd name="csX160" fmla="*/ 9306477 w 9820827"/>
              <a:gd name="csY160" fmla="*/ 2895790 h 3619690"/>
              <a:gd name="csX161" fmla="*/ 9316002 w 9820827"/>
              <a:gd name="csY161" fmla="*/ 2943415 h 3619690"/>
              <a:gd name="csX162" fmla="*/ 9335052 w 9820827"/>
              <a:gd name="csY162" fmla="*/ 3019615 h 3619690"/>
              <a:gd name="csX163" fmla="*/ 9354102 w 9820827"/>
              <a:gd name="csY163" fmla="*/ 3095815 h 3619690"/>
              <a:gd name="csX164" fmla="*/ 9373152 w 9820827"/>
              <a:gd name="csY164" fmla="*/ 3162490 h 3619690"/>
              <a:gd name="csX165" fmla="*/ 9401727 w 9820827"/>
              <a:gd name="csY165" fmla="*/ 3210115 h 3619690"/>
              <a:gd name="csX166" fmla="*/ 9458877 w 9820827"/>
              <a:gd name="csY166" fmla="*/ 3276790 h 3619690"/>
              <a:gd name="csX167" fmla="*/ 9592227 w 9820827"/>
              <a:gd name="csY167" fmla="*/ 3372040 h 3619690"/>
              <a:gd name="csX168" fmla="*/ 9658902 w 9820827"/>
              <a:gd name="csY168" fmla="*/ 3476815 h 3619690"/>
              <a:gd name="csX169" fmla="*/ 9744627 w 9820827"/>
              <a:gd name="csY169" fmla="*/ 3562540 h 3619690"/>
              <a:gd name="csX170" fmla="*/ 9792252 w 9820827"/>
              <a:gd name="csY170" fmla="*/ 3610165 h 3619690"/>
              <a:gd name="csX171" fmla="*/ 9820827 w 9820827"/>
              <a:gd name="csY171" fmla="*/ 3610165 h 3619690"/>
              <a:gd name="csX0" fmla="*/ 29127 w 9820827"/>
              <a:gd name="csY0" fmla="*/ 3619690 h 3619690"/>
              <a:gd name="csX1" fmla="*/ 114852 w 9820827"/>
              <a:gd name="csY1" fmla="*/ 3591115 h 3619690"/>
              <a:gd name="csX2" fmla="*/ 124377 w 9820827"/>
              <a:gd name="csY2" fmla="*/ 3381565 h 3619690"/>
              <a:gd name="csX3" fmla="*/ 114852 w 9820827"/>
              <a:gd name="csY3" fmla="*/ 3333940 h 3619690"/>
              <a:gd name="csX4" fmla="*/ 95802 w 9820827"/>
              <a:gd name="csY4" fmla="*/ 3305365 h 3619690"/>
              <a:gd name="csX5" fmla="*/ 229152 w 9820827"/>
              <a:gd name="csY5" fmla="*/ 3314890 h 3619690"/>
              <a:gd name="csX6" fmla="*/ 381552 w 9820827"/>
              <a:gd name="csY6" fmla="*/ 3333940 h 3619690"/>
              <a:gd name="csX7" fmla="*/ 438702 w 9820827"/>
              <a:gd name="csY7" fmla="*/ 3343465 h 3619690"/>
              <a:gd name="csX8" fmla="*/ 495852 w 9820827"/>
              <a:gd name="csY8" fmla="*/ 3362515 h 3619690"/>
              <a:gd name="csX9" fmla="*/ 648252 w 9820827"/>
              <a:gd name="csY9" fmla="*/ 3372040 h 3619690"/>
              <a:gd name="csX10" fmla="*/ 772077 w 9820827"/>
              <a:gd name="csY10" fmla="*/ 3362515 h 3619690"/>
              <a:gd name="csX11" fmla="*/ 781602 w 9820827"/>
              <a:gd name="csY11" fmla="*/ 3333940 h 3619690"/>
              <a:gd name="csX12" fmla="*/ 762552 w 9820827"/>
              <a:gd name="csY12" fmla="*/ 3257740 h 3619690"/>
              <a:gd name="csX13" fmla="*/ 772077 w 9820827"/>
              <a:gd name="csY13" fmla="*/ 3219640 h 3619690"/>
              <a:gd name="csX14" fmla="*/ 829227 w 9820827"/>
              <a:gd name="csY14" fmla="*/ 3191065 h 3619690"/>
              <a:gd name="csX15" fmla="*/ 876852 w 9820827"/>
              <a:gd name="csY15" fmla="*/ 3162490 h 3619690"/>
              <a:gd name="csX16" fmla="*/ 972102 w 9820827"/>
              <a:gd name="csY16" fmla="*/ 3057715 h 3619690"/>
              <a:gd name="csX17" fmla="*/ 962577 w 9820827"/>
              <a:gd name="csY17" fmla="*/ 2943415 h 3619690"/>
              <a:gd name="csX18" fmla="*/ 924477 w 9820827"/>
              <a:gd name="csY18" fmla="*/ 2924365 h 3619690"/>
              <a:gd name="csX19" fmla="*/ 857802 w 9820827"/>
              <a:gd name="csY19" fmla="*/ 2905315 h 3619690"/>
              <a:gd name="csX20" fmla="*/ 838752 w 9820827"/>
              <a:gd name="csY20" fmla="*/ 2857690 h 3619690"/>
              <a:gd name="csX21" fmla="*/ 829227 w 9820827"/>
              <a:gd name="csY21" fmla="*/ 2810065 h 3619690"/>
              <a:gd name="csX22" fmla="*/ 772077 w 9820827"/>
              <a:gd name="csY22" fmla="*/ 2752915 h 3619690"/>
              <a:gd name="csX23" fmla="*/ 733977 w 9820827"/>
              <a:gd name="csY23" fmla="*/ 2724340 h 3619690"/>
              <a:gd name="csX24" fmla="*/ 667302 w 9820827"/>
              <a:gd name="csY24" fmla="*/ 2686240 h 3619690"/>
              <a:gd name="csX25" fmla="*/ 486327 w 9820827"/>
              <a:gd name="csY25" fmla="*/ 2667190 h 3619690"/>
              <a:gd name="csX26" fmla="*/ 372027 w 9820827"/>
              <a:gd name="csY26" fmla="*/ 2610040 h 3619690"/>
              <a:gd name="csX27" fmla="*/ 267252 w 9820827"/>
              <a:gd name="csY27" fmla="*/ 2562415 h 3619690"/>
              <a:gd name="csX28" fmla="*/ 67227 w 9820827"/>
              <a:gd name="csY28" fmla="*/ 2390965 h 3619690"/>
              <a:gd name="csX29" fmla="*/ 67227 w 9820827"/>
              <a:gd name="csY29" fmla="*/ 2314765 h 3619690"/>
              <a:gd name="csX30" fmla="*/ 29127 w 9820827"/>
              <a:gd name="csY30" fmla="*/ 2190940 h 3619690"/>
              <a:gd name="csX31" fmla="*/ 38652 w 9820827"/>
              <a:gd name="csY31" fmla="*/ 2067115 h 3619690"/>
              <a:gd name="csX32" fmla="*/ 48177 w 9820827"/>
              <a:gd name="csY32" fmla="*/ 2038540 h 3619690"/>
              <a:gd name="csX33" fmla="*/ 10077 w 9820827"/>
              <a:gd name="csY33" fmla="*/ 1876615 h 3619690"/>
              <a:gd name="csX34" fmla="*/ 10077 w 9820827"/>
              <a:gd name="csY34" fmla="*/ 1648015 h 3619690"/>
              <a:gd name="csX35" fmla="*/ 29127 w 9820827"/>
              <a:gd name="csY35" fmla="*/ 1600390 h 3619690"/>
              <a:gd name="csX36" fmla="*/ 38652 w 9820827"/>
              <a:gd name="csY36" fmla="*/ 1562290 h 3619690"/>
              <a:gd name="csX37" fmla="*/ 57702 w 9820827"/>
              <a:gd name="csY37" fmla="*/ 1467040 h 3619690"/>
              <a:gd name="csX38" fmla="*/ 67227 w 9820827"/>
              <a:gd name="csY38" fmla="*/ 1419415 h 3619690"/>
              <a:gd name="csX39" fmla="*/ 162477 w 9820827"/>
              <a:gd name="csY39" fmla="*/ 1438465 h 3619690"/>
              <a:gd name="csX40" fmla="*/ 267252 w 9820827"/>
              <a:gd name="csY40" fmla="*/ 1428940 h 3619690"/>
              <a:gd name="csX41" fmla="*/ 305352 w 9820827"/>
              <a:gd name="csY41" fmla="*/ 1409890 h 3619690"/>
              <a:gd name="csX42" fmla="*/ 467277 w 9820827"/>
              <a:gd name="csY42" fmla="*/ 1400365 h 3619690"/>
              <a:gd name="csX43" fmla="*/ 514902 w 9820827"/>
              <a:gd name="csY43" fmla="*/ 1390840 h 3619690"/>
              <a:gd name="csX44" fmla="*/ 543477 w 9820827"/>
              <a:gd name="csY44" fmla="*/ 1400365 h 3619690"/>
              <a:gd name="csX45" fmla="*/ 638727 w 9820827"/>
              <a:gd name="csY45" fmla="*/ 1409890 h 3619690"/>
              <a:gd name="csX46" fmla="*/ 743502 w 9820827"/>
              <a:gd name="csY46" fmla="*/ 1438465 h 3619690"/>
              <a:gd name="csX47" fmla="*/ 857802 w 9820827"/>
              <a:gd name="csY47" fmla="*/ 1390840 h 3619690"/>
              <a:gd name="csX48" fmla="*/ 895902 w 9820827"/>
              <a:gd name="csY48" fmla="*/ 1333690 h 3619690"/>
              <a:gd name="csX49" fmla="*/ 1048302 w 9820827"/>
              <a:gd name="csY49" fmla="*/ 1257490 h 3619690"/>
              <a:gd name="csX50" fmla="*/ 1143552 w 9820827"/>
              <a:gd name="csY50" fmla="*/ 1267015 h 3619690"/>
              <a:gd name="csX51" fmla="*/ 1191177 w 9820827"/>
              <a:gd name="csY51" fmla="*/ 1276540 h 3619690"/>
              <a:gd name="csX52" fmla="*/ 1210227 w 9820827"/>
              <a:gd name="csY52" fmla="*/ 1314640 h 3619690"/>
              <a:gd name="csX53" fmla="*/ 1315002 w 9820827"/>
              <a:gd name="csY53" fmla="*/ 1352740 h 3619690"/>
              <a:gd name="csX54" fmla="*/ 1476927 w 9820827"/>
              <a:gd name="csY54" fmla="*/ 1409890 h 3619690"/>
              <a:gd name="csX55" fmla="*/ 1934127 w 9820827"/>
              <a:gd name="csY55" fmla="*/ 1447990 h 3619690"/>
              <a:gd name="csX56" fmla="*/ 1972227 w 9820827"/>
              <a:gd name="csY56" fmla="*/ 1457515 h 3619690"/>
              <a:gd name="csX57" fmla="*/ 2067477 w 9820827"/>
              <a:gd name="csY57" fmla="*/ 1467040 h 3619690"/>
              <a:gd name="csX58" fmla="*/ 2210352 w 9820827"/>
              <a:gd name="csY58" fmla="*/ 1505140 h 3619690"/>
              <a:gd name="csX59" fmla="*/ 2257977 w 9820827"/>
              <a:gd name="csY59" fmla="*/ 1514665 h 3619690"/>
              <a:gd name="csX60" fmla="*/ 2381802 w 9820827"/>
              <a:gd name="csY60" fmla="*/ 1562290 h 3619690"/>
              <a:gd name="csX61" fmla="*/ 2467527 w 9820827"/>
              <a:gd name="csY61" fmla="*/ 1571815 h 3619690"/>
              <a:gd name="csX62" fmla="*/ 2839002 w 9820827"/>
              <a:gd name="csY62" fmla="*/ 1600390 h 3619690"/>
              <a:gd name="csX63" fmla="*/ 3039027 w 9820827"/>
              <a:gd name="csY63" fmla="*/ 1648015 h 3619690"/>
              <a:gd name="csX64" fmla="*/ 3096177 w 9820827"/>
              <a:gd name="csY64" fmla="*/ 1667065 h 3619690"/>
              <a:gd name="csX65" fmla="*/ 3162852 w 9820827"/>
              <a:gd name="csY65" fmla="*/ 1686115 h 3619690"/>
              <a:gd name="csX66" fmla="*/ 3315252 w 9820827"/>
              <a:gd name="csY66" fmla="*/ 1714690 h 3619690"/>
              <a:gd name="csX67" fmla="*/ 3496227 w 9820827"/>
              <a:gd name="csY67" fmla="*/ 1800415 h 3619690"/>
              <a:gd name="csX68" fmla="*/ 3553377 w 9820827"/>
              <a:gd name="csY68" fmla="*/ 1857565 h 3619690"/>
              <a:gd name="csX69" fmla="*/ 3562902 w 9820827"/>
              <a:gd name="csY69" fmla="*/ 1886140 h 3619690"/>
              <a:gd name="csX70" fmla="*/ 3581952 w 9820827"/>
              <a:gd name="csY70" fmla="*/ 2029015 h 3619690"/>
              <a:gd name="csX71" fmla="*/ 3610527 w 9820827"/>
              <a:gd name="csY71" fmla="*/ 2086165 h 3619690"/>
              <a:gd name="csX72" fmla="*/ 3705777 w 9820827"/>
              <a:gd name="csY72" fmla="*/ 2143315 h 3619690"/>
              <a:gd name="csX73" fmla="*/ 3820077 w 9820827"/>
              <a:gd name="csY73" fmla="*/ 2114740 h 3619690"/>
              <a:gd name="csX74" fmla="*/ 3829602 w 9820827"/>
              <a:gd name="csY74" fmla="*/ 2086165 h 3619690"/>
              <a:gd name="csX75" fmla="*/ 3867702 w 9820827"/>
              <a:gd name="csY75" fmla="*/ 2048065 h 3619690"/>
              <a:gd name="csX76" fmla="*/ 3982002 w 9820827"/>
              <a:gd name="csY76" fmla="*/ 2029015 h 3619690"/>
              <a:gd name="csX77" fmla="*/ 4010577 w 9820827"/>
              <a:gd name="csY77" fmla="*/ 1990915 h 3619690"/>
              <a:gd name="csX78" fmla="*/ 4020102 w 9820827"/>
              <a:gd name="csY78" fmla="*/ 1905190 h 3619690"/>
              <a:gd name="csX79" fmla="*/ 4029627 w 9820827"/>
              <a:gd name="csY79" fmla="*/ 1867090 h 3619690"/>
              <a:gd name="csX80" fmla="*/ 4096302 w 9820827"/>
              <a:gd name="csY80" fmla="*/ 1809940 h 3619690"/>
              <a:gd name="csX81" fmla="*/ 4086777 w 9820827"/>
              <a:gd name="csY81" fmla="*/ 1705165 h 3619690"/>
              <a:gd name="csX82" fmla="*/ 4029627 w 9820827"/>
              <a:gd name="csY82" fmla="*/ 1590865 h 3619690"/>
              <a:gd name="csX83" fmla="*/ 3991527 w 9820827"/>
              <a:gd name="csY83" fmla="*/ 1476565 h 3619690"/>
              <a:gd name="csX84" fmla="*/ 3943902 w 9820827"/>
              <a:gd name="csY84" fmla="*/ 1371790 h 3619690"/>
              <a:gd name="csX85" fmla="*/ 3924852 w 9820827"/>
              <a:gd name="csY85" fmla="*/ 1314640 h 3619690"/>
              <a:gd name="csX86" fmla="*/ 3886752 w 9820827"/>
              <a:gd name="csY86" fmla="*/ 1228915 h 3619690"/>
              <a:gd name="csX87" fmla="*/ 3858177 w 9820827"/>
              <a:gd name="csY87" fmla="*/ 1114615 h 3619690"/>
              <a:gd name="csX88" fmla="*/ 3781977 w 9820827"/>
              <a:gd name="csY88" fmla="*/ 952690 h 3619690"/>
              <a:gd name="csX89" fmla="*/ 3772452 w 9820827"/>
              <a:gd name="csY89" fmla="*/ 914590 h 3619690"/>
              <a:gd name="csX90" fmla="*/ 3753402 w 9820827"/>
              <a:gd name="csY90" fmla="*/ 809815 h 3619690"/>
              <a:gd name="csX91" fmla="*/ 3762927 w 9820827"/>
              <a:gd name="csY91" fmla="*/ 743140 h 3619690"/>
              <a:gd name="csX92" fmla="*/ 3791502 w 9820827"/>
              <a:gd name="csY92" fmla="*/ 628840 h 3619690"/>
              <a:gd name="csX93" fmla="*/ 3801027 w 9820827"/>
              <a:gd name="csY93" fmla="*/ 390715 h 3619690"/>
              <a:gd name="csX94" fmla="*/ 3829602 w 9820827"/>
              <a:gd name="csY94" fmla="*/ 343090 h 3619690"/>
              <a:gd name="csX95" fmla="*/ 3839127 w 9820827"/>
              <a:gd name="csY95" fmla="*/ 295465 h 3619690"/>
              <a:gd name="csX96" fmla="*/ 3867702 w 9820827"/>
              <a:gd name="csY96" fmla="*/ 266890 h 3619690"/>
              <a:gd name="csX97" fmla="*/ 3972477 w 9820827"/>
              <a:gd name="csY97" fmla="*/ 200215 h 3619690"/>
              <a:gd name="csX98" fmla="*/ 4058202 w 9820827"/>
              <a:gd name="csY98" fmla="*/ 143065 h 3619690"/>
              <a:gd name="csX99" fmla="*/ 4077252 w 9820827"/>
              <a:gd name="csY99" fmla="*/ 114490 h 3619690"/>
              <a:gd name="csX100" fmla="*/ 4248702 w 9820827"/>
              <a:gd name="csY100" fmla="*/ 85915 h 3619690"/>
              <a:gd name="csX101" fmla="*/ 4934502 w 9820827"/>
              <a:gd name="csY101" fmla="*/ 66865 h 3619690"/>
              <a:gd name="csX102" fmla="*/ 5639352 w 9820827"/>
              <a:gd name="csY102" fmla="*/ 76390 h 3619690"/>
              <a:gd name="csX103" fmla="*/ 5839377 w 9820827"/>
              <a:gd name="csY103" fmla="*/ 143065 h 3619690"/>
              <a:gd name="csX104" fmla="*/ 6144177 w 9820827"/>
              <a:gd name="csY104" fmla="*/ 266890 h 3619690"/>
              <a:gd name="csX105" fmla="*/ 6439452 w 9820827"/>
              <a:gd name="csY105" fmla="*/ 295465 h 3619690"/>
              <a:gd name="csX106" fmla="*/ 6772827 w 9820827"/>
              <a:gd name="csY106" fmla="*/ 324040 h 3619690"/>
              <a:gd name="csX107" fmla="*/ 7249077 w 9820827"/>
              <a:gd name="csY107" fmla="*/ 333565 h 3619690"/>
              <a:gd name="csX108" fmla="*/ 7372902 w 9820827"/>
              <a:gd name="csY108" fmla="*/ 324040 h 3619690"/>
              <a:gd name="csX109" fmla="*/ 7591977 w 9820827"/>
              <a:gd name="csY109" fmla="*/ 304990 h 3619690"/>
              <a:gd name="csX110" fmla="*/ 7630077 w 9820827"/>
              <a:gd name="csY110" fmla="*/ 276415 h 3619690"/>
              <a:gd name="csX111" fmla="*/ 7696752 w 9820827"/>
              <a:gd name="csY111" fmla="*/ 247840 h 3619690"/>
              <a:gd name="csX112" fmla="*/ 7725327 w 9820827"/>
              <a:gd name="csY112" fmla="*/ 238315 h 3619690"/>
              <a:gd name="csX113" fmla="*/ 7858677 w 9820827"/>
              <a:gd name="csY113" fmla="*/ 228790 h 3619690"/>
              <a:gd name="csX114" fmla="*/ 7982502 w 9820827"/>
              <a:gd name="csY114" fmla="*/ 209740 h 3619690"/>
              <a:gd name="csX115" fmla="*/ 8011077 w 9820827"/>
              <a:gd name="csY115" fmla="*/ 200215 h 3619690"/>
              <a:gd name="csX116" fmla="*/ 8182527 w 9820827"/>
              <a:gd name="csY116" fmla="*/ 209740 h 3619690"/>
              <a:gd name="csX117" fmla="*/ 8334927 w 9820827"/>
              <a:gd name="csY117" fmla="*/ 200215 h 3619690"/>
              <a:gd name="csX118" fmla="*/ 8411127 w 9820827"/>
              <a:gd name="csY118" fmla="*/ 181165 h 3619690"/>
              <a:gd name="csX119" fmla="*/ 8420652 w 9820827"/>
              <a:gd name="csY119" fmla="*/ 38290 h 3619690"/>
              <a:gd name="csX120" fmla="*/ 8506377 w 9820827"/>
              <a:gd name="csY120" fmla="*/ 19240 h 3619690"/>
              <a:gd name="csX121" fmla="*/ 8687352 w 9820827"/>
              <a:gd name="csY121" fmla="*/ 9715 h 3619690"/>
              <a:gd name="csX122" fmla="*/ 8773077 w 9820827"/>
              <a:gd name="csY122" fmla="*/ 190 h 3619690"/>
              <a:gd name="csX123" fmla="*/ 8868327 w 9820827"/>
              <a:gd name="csY123" fmla="*/ 19240 h 3619690"/>
              <a:gd name="csX124" fmla="*/ 8992152 w 9820827"/>
              <a:gd name="csY124" fmla="*/ 28765 h 3619690"/>
              <a:gd name="csX125" fmla="*/ 9173127 w 9820827"/>
              <a:gd name="csY125" fmla="*/ 66865 h 3619690"/>
              <a:gd name="csX126" fmla="*/ 9258852 w 9820827"/>
              <a:gd name="csY126" fmla="*/ 76390 h 3619690"/>
              <a:gd name="csX127" fmla="*/ 9430302 w 9820827"/>
              <a:gd name="csY127" fmla="*/ 133540 h 3619690"/>
              <a:gd name="csX128" fmla="*/ 9458877 w 9820827"/>
              <a:gd name="csY128" fmla="*/ 152590 h 3619690"/>
              <a:gd name="csX129" fmla="*/ 9554127 w 9820827"/>
              <a:gd name="csY129" fmla="*/ 190690 h 3619690"/>
              <a:gd name="csX130" fmla="*/ 9592227 w 9820827"/>
              <a:gd name="csY130" fmla="*/ 238315 h 3619690"/>
              <a:gd name="csX131" fmla="*/ 9649377 w 9820827"/>
              <a:gd name="csY131" fmla="*/ 295465 h 3619690"/>
              <a:gd name="csX132" fmla="*/ 9658902 w 9820827"/>
              <a:gd name="csY132" fmla="*/ 324040 h 3619690"/>
              <a:gd name="csX133" fmla="*/ 9735102 w 9820827"/>
              <a:gd name="csY133" fmla="*/ 428815 h 3619690"/>
              <a:gd name="csX134" fmla="*/ 9744627 w 9820827"/>
              <a:gd name="csY134" fmla="*/ 466915 h 3619690"/>
              <a:gd name="csX135" fmla="*/ 9763677 w 9820827"/>
              <a:gd name="csY135" fmla="*/ 619315 h 3619690"/>
              <a:gd name="csX136" fmla="*/ 9773202 w 9820827"/>
              <a:gd name="csY136" fmla="*/ 666940 h 3619690"/>
              <a:gd name="csX137" fmla="*/ 9782727 w 9820827"/>
              <a:gd name="csY137" fmla="*/ 781240 h 3619690"/>
              <a:gd name="csX138" fmla="*/ 9801777 w 9820827"/>
              <a:gd name="csY138" fmla="*/ 847915 h 3619690"/>
              <a:gd name="csX139" fmla="*/ 9782727 w 9820827"/>
              <a:gd name="csY139" fmla="*/ 1047940 h 3619690"/>
              <a:gd name="csX140" fmla="*/ 9744627 w 9820827"/>
              <a:gd name="csY140" fmla="*/ 1238440 h 3619690"/>
              <a:gd name="csX141" fmla="*/ 9735102 w 9820827"/>
              <a:gd name="csY141" fmla="*/ 1267015 h 3619690"/>
              <a:gd name="csX142" fmla="*/ 9687477 w 9820827"/>
              <a:gd name="csY142" fmla="*/ 1352740 h 3619690"/>
              <a:gd name="csX143" fmla="*/ 9601752 w 9820827"/>
              <a:gd name="csY143" fmla="*/ 1447990 h 3619690"/>
              <a:gd name="csX144" fmla="*/ 9525552 w 9820827"/>
              <a:gd name="csY144" fmla="*/ 1581340 h 3619690"/>
              <a:gd name="csX145" fmla="*/ 9468402 w 9820827"/>
              <a:gd name="csY145" fmla="*/ 1676590 h 3619690"/>
              <a:gd name="csX146" fmla="*/ 9430302 w 9820827"/>
              <a:gd name="csY146" fmla="*/ 1733740 h 3619690"/>
              <a:gd name="csX147" fmla="*/ 9411252 w 9820827"/>
              <a:gd name="csY147" fmla="*/ 1771840 h 3619690"/>
              <a:gd name="csX148" fmla="*/ 9373152 w 9820827"/>
              <a:gd name="csY148" fmla="*/ 1800415 h 3619690"/>
              <a:gd name="csX149" fmla="*/ 9325527 w 9820827"/>
              <a:gd name="csY149" fmla="*/ 1867090 h 3619690"/>
              <a:gd name="csX150" fmla="*/ 9277902 w 9820827"/>
              <a:gd name="csY150" fmla="*/ 1933765 h 3619690"/>
              <a:gd name="csX151" fmla="*/ 9249327 w 9820827"/>
              <a:gd name="csY151" fmla="*/ 2048065 h 3619690"/>
              <a:gd name="csX152" fmla="*/ 9239802 w 9820827"/>
              <a:gd name="csY152" fmla="*/ 2152840 h 3619690"/>
              <a:gd name="csX153" fmla="*/ 9211227 w 9820827"/>
              <a:gd name="csY153" fmla="*/ 2267140 h 3619690"/>
              <a:gd name="csX154" fmla="*/ 9182652 w 9820827"/>
              <a:gd name="csY154" fmla="*/ 2371915 h 3619690"/>
              <a:gd name="csX155" fmla="*/ 9192177 w 9820827"/>
              <a:gd name="csY155" fmla="*/ 2505265 h 3619690"/>
              <a:gd name="csX156" fmla="*/ 9220752 w 9820827"/>
              <a:gd name="csY156" fmla="*/ 2543365 h 3619690"/>
              <a:gd name="csX157" fmla="*/ 9239802 w 9820827"/>
              <a:gd name="csY157" fmla="*/ 2667190 h 3619690"/>
              <a:gd name="csX158" fmla="*/ 9258852 w 9820827"/>
              <a:gd name="csY158" fmla="*/ 2714815 h 3619690"/>
              <a:gd name="csX159" fmla="*/ 9277902 w 9820827"/>
              <a:gd name="csY159" fmla="*/ 2800540 h 3619690"/>
              <a:gd name="csX160" fmla="*/ 9287427 w 9820827"/>
              <a:gd name="csY160" fmla="*/ 2848165 h 3619690"/>
              <a:gd name="csX161" fmla="*/ 9306477 w 9820827"/>
              <a:gd name="csY161" fmla="*/ 2895790 h 3619690"/>
              <a:gd name="csX162" fmla="*/ 9316002 w 9820827"/>
              <a:gd name="csY162" fmla="*/ 2943415 h 3619690"/>
              <a:gd name="csX163" fmla="*/ 9335052 w 9820827"/>
              <a:gd name="csY163" fmla="*/ 3019615 h 3619690"/>
              <a:gd name="csX164" fmla="*/ 9354102 w 9820827"/>
              <a:gd name="csY164" fmla="*/ 3095815 h 3619690"/>
              <a:gd name="csX165" fmla="*/ 9373152 w 9820827"/>
              <a:gd name="csY165" fmla="*/ 3162490 h 3619690"/>
              <a:gd name="csX166" fmla="*/ 9401727 w 9820827"/>
              <a:gd name="csY166" fmla="*/ 3210115 h 3619690"/>
              <a:gd name="csX167" fmla="*/ 9458877 w 9820827"/>
              <a:gd name="csY167" fmla="*/ 3276790 h 3619690"/>
              <a:gd name="csX168" fmla="*/ 9592227 w 9820827"/>
              <a:gd name="csY168" fmla="*/ 3372040 h 3619690"/>
              <a:gd name="csX169" fmla="*/ 9658902 w 9820827"/>
              <a:gd name="csY169" fmla="*/ 3476815 h 3619690"/>
              <a:gd name="csX170" fmla="*/ 9744627 w 9820827"/>
              <a:gd name="csY170" fmla="*/ 3562540 h 3619690"/>
              <a:gd name="csX171" fmla="*/ 9792252 w 9820827"/>
              <a:gd name="csY171" fmla="*/ 3610165 h 3619690"/>
              <a:gd name="csX172" fmla="*/ 9820827 w 9820827"/>
              <a:gd name="csY172" fmla="*/ 3610165 h 3619690"/>
              <a:gd name="csX0" fmla="*/ 29127 w 9820827"/>
              <a:gd name="csY0" fmla="*/ 3619690 h 3619690"/>
              <a:gd name="csX1" fmla="*/ 114852 w 9820827"/>
              <a:gd name="csY1" fmla="*/ 3591115 h 3619690"/>
              <a:gd name="csX2" fmla="*/ 124377 w 9820827"/>
              <a:gd name="csY2" fmla="*/ 3381565 h 3619690"/>
              <a:gd name="csX3" fmla="*/ 114852 w 9820827"/>
              <a:gd name="csY3" fmla="*/ 3333940 h 3619690"/>
              <a:gd name="csX4" fmla="*/ 95802 w 9820827"/>
              <a:gd name="csY4" fmla="*/ 3305365 h 3619690"/>
              <a:gd name="csX5" fmla="*/ 229152 w 9820827"/>
              <a:gd name="csY5" fmla="*/ 3314890 h 3619690"/>
              <a:gd name="csX6" fmla="*/ 381552 w 9820827"/>
              <a:gd name="csY6" fmla="*/ 3333940 h 3619690"/>
              <a:gd name="csX7" fmla="*/ 438702 w 9820827"/>
              <a:gd name="csY7" fmla="*/ 3343465 h 3619690"/>
              <a:gd name="csX8" fmla="*/ 495852 w 9820827"/>
              <a:gd name="csY8" fmla="*/ 3362515 h 3619690"/>
              <a:gd name="csX9" fmla="*/ 648252 w 9820827"/>
              <a:gd name="csY9" fmla="*/ 3372040 h 3619690"/>
              <a:gd name="csX10" fmla="*/ 772077 w 9820827"/>
              <a:gd name="csY10" fmla="*/ 3362515 h 3619690"/>
              <a:gd name="csX11" fmla="*/ 781602 w 9820827"/>
              <a:gd name="csY11" fmla="*/ 3333940 h 3619690"/>
              <a:gd name="csX12" fmla="*/ 762552 w 9820827"/>
              <a:gd name="csY12" fmla="*/ 3257740 h 3619690"/>
              <a:gd name="csX13" fmla="*/ 772077 w 9820827"/>
              <a:gd name="csY13" fmla="*/ 3219640 h 3619690"/>
              <a:gd name="csX14" fmla="*/ 829227 w 9820827"/>
              <a:gd name="csY14" fmla="*/ 3191065 h 3619690"/>
              <a:gd name="csX15" fmla="*/ 876852 w 9820827"/>
              <a:gd name="csY15" fmla="*/ 3162490 h 3619690"/>
              <a:gd name="csX16" fmla="*/ 972102 w 9820827"/>
              <a:gd name="csY16" fmla="*/ 3057715 h 3619690"/>
              <a:gd name="csX17" fmla="*/ 962577 w 9820827"/>
              <a:gd name="csY17" fmla="*/ 2943415 h 3619690"/>
              <a:gd name="csX18" fmla="*/ 924477 w 9820827"/>
              <a:gd name="csY18" fmla="*/ 2924365 h 3619690"/>
              <a:gd name="csX19" fmla="*/ 857802 w 9820827"/>
              <a:gd name="csY19" fmla="*/ 2905315 h 3619690"/>
              <a:gd name="csX20" fmla="*/ 838752 w 9820827"/>
              <a:gd name="csY20" fmla="*/ 2857690 h 3619690"/>
              <a:gd name="csX21" fmla="*/ 829227 w 9820827"/>
              <a:gd name="csY21" fmla="*/ 2810065 h 3619690"/>
              <a:gd name="csX22" fmla="*/ 772077 w 9820827"/>
              <a:gd name="csY22" fmla="*/ 2752915 h 3619690"/>
              <a:gd name="csX23" fmla="*/ 733977 w 9820827"/>
              <a:gd name="csY23" fmla="*/ 2724340 h 3619690"/>
              <a:gd name="csX24" fmla="*/ 667302 w 9820827"/>
              <a:gd name="csY24" fmla="*/ 2686240 h 3619690"/>
              <a:gd name="csX25" fmla="*/ 486327 w 9820827"/>
              <a:gd name="csY25" fmla="*/ 2667190 h 3619690"/>
              <a:gd name="csX26" fmla="*/ 372027 w 9820827"/>
              <a:gd name="csY26" fmla="*/ 2610040 h 3619690"/>
              <a:gd name="csX27" fmla="*/ 267252 w 9820827"/>
              <a:gd name="csY27" fmla="*/ 2562415 h 3619690"/>
              <a:gd name="csX28" fmla="*/ 67227 w 9820827"/>
              <a:gd name="csY28" fmla="*/ 2390965 h 3619690"/>
              <a:gd name="csX29" fmla="*/ 67227 w 9820827"/>
              <a:gd name="csY29" fmla="*/ 2314765 h 3619690"/>
              <a:gd name="csX30" fmla="*/ 29127 w 9820827"/>
              <a:gd name="csY30" fmla="*/ 2190940 h 3619690"/>
              <a:gd name="csX31" fmla="*/ 38652 w 9820827"/>
              <a:gd name="csY31" fmla="*/ 2067115 h 3619690"/>
              <a:gd name="csX32" fmla="*/ 48177 w 9820827"/>
              <a:gd name="csY32" fmla="*/ 2038540 h 3619690"/>
              <a:gd name="csX33" fmla="*/ 10077 w 9820827"/>
              <a:gd name="csY33" fmla="*/ 1876615 h 3619690"/>
              <a:gd name="csX34" fmla="*/ 10077 w 9820827"/>
              <a:gd name="csY34" fmla="*/ 1648015 h 3619690"/>
              <a:gd name="csX35" fmla="*/ 29127 w 9820827"/>
              <a:gd name="csY35" fmla="*/ 1600390 h 3619690"/>
              <a:gd name="csX36" fmla="*/ 38652 w 9820827"/>
              <a:gd name="csY36" fmla="*/ 1562290 h 3619690"/>
              <a:gd name="csX37" fmla="*/ 57702 w 9820827"/>
              <a:gd name="csY37" fmla="*/ 1467040 h 3619690"/>
              <a:gd name="csX38" fmla="*/ 67227 w 9820827"/>
              <a:gd name="csY38" fmla="*/ 1419415 h 3619690"/>
              <a:gd name="csX39" fmla="*/ 162477 w 9820827"/>
              <a:gd name="csY39" fmla="*/ 1438465 h 3619690"/>
              <a:gd name="csX40" fmla="*/ 267252 w 9820827"/>
              <a:gd name="csY40" fmla="*/ 1428940 h 3619690"/>
              <a:gd name="csX41" fmla="*/ 305352 w 9820827"/>
              <a:gd name="csY41" fmla="*/ 1409890 h 3619690"/>
              <a:gd name="csX42" fmla="*/ 467277 w 9820827"/>
              <a:gd name="csY42" fmla="*/ 1400365 h 3619690"/>
              <a:gd name="csX43" fmla="*/ 514902 w 9820827"/>
              <a:gd name="csY43" fmla="*/ 1390840 h 3619690"/>
              <a:gd name="csX44" fmla="*/ 543477 w 9820827"/>
              <a:gd name="csY44" fmla="*/ 1400365 h 3619690"/>
              <a:gd name="csX45" fmla="*/ 638727 w 9820827"/>
              <a:gd name="csY45" fmla="*/ 1409890 h 3619690"/>
              <a:gd name="csX46" fmla="*/ 743502 w 9820827"/>
              <a:gd name="csY46" fmla="*/ 1438465 h 3619690"/>
              <a:gd name="csX47" fmla="*/ 857802 w 9820827"/>
              <a:gd name="csY47" fmla="*/ 1390840 h 3619690"/>
              <a:gd name="csX48" fmla="*/ 895902 w 9820827"/>
              <a:gd name="csY48" fmla="*/ 1333690 h 3619690"/>
              <a:gd name="csX49" fmla="*/ 1048302 w 9820827"/>
              <a:gd name="csY49" fmla="*/ 1257490 h 3619690"/>
              <a:gd name="csX50" fmla="*/ 1143552 w 9820827"/>
              <a:gd name="csY50" fmla="*/ 1267015 h 3619690"/>
              <a:gd name="csX51" fmla="*/ 1191177 w 9820827"/>
              <a:gd name="csY51" fmla="*/ 1276540 h 3619690"/>
              <a:gd name="csX52" fmla="*/ 1210227 w 9820827"/>
              <a:gd name="csY52" fmla="*/ 1314640 h 3619690"/>
              <a:gd name="csX53" fmla="*/ 1315002 w 9820827"/>
              <a:gd name="csY53" fmla="*/ 1352740 h 3619690"/>
              <a:gd name="csX54" fmla="*/ 1476927 w 9820827"/>
              <a:gd name="csY54" fmla="*/ 1409890 h 3619690"/>
              <a:gd name="csX55" fmla="*/ 1934127 w 9820827"/>
              <a:gd name="csY55" fmla="*/ 1447990 h 3619690"/>
              <a:gd name="csX56" fmla="*/ 1972227 w 9820827"/>
              <a:gd name="csY56" fmla="*/ 1457515 h 3619690"/>
              <a:gd name="csX57" fmla="*/ 2067477 w 9820827"/>
              <a:gd name="csY57" fmla="*/ 1467040 h 3619690"/>
              <a:gd name="csX58" fmla="*/ 2210352 w 9820827"/>
              <a:gd name="csY58" fmla="*/ 1505140 h 3619690"/>
              <a:gd name="csX59" fmla="*/ 2257977 w 9820827"/>
              <a:gd name="csY59" fmla="*/ 1514665 h 3619690"/>
              <a:gd name="csX60" fmla="*/ 2381802 w 9820827"/>
              <a:gd name="csY60" fmla="*/ 1562290 h 3619690"/>
              <a:gd name="csX61" fmla="*/ 2467527 w 9820827"/>
              <a:gd name="csY61" fmla="*/ 1571815 h 3619690"/>
              <a:gd name="csX62" fmla="*/ 2839002 w 9820827"/>
              <a:gd name="csY62" fmla="*/ 1600390 h 3619690"/>
              <a:gd name="csX63" fmla="*/ 3039027 w 9820827"/>
              <a:gd name="csY63" fmla="*/ 1648015 h 3619690"/>
              <a:gd name="csX64" fmla="*/ 3096177 w 9820827"/>
              <a:gd name="csY64" fmla="*/ 1667065 h 3619690"/>
              <a:gd name="csX65" fmla="*/ 3162852 w 9820827"/>
              <a:gd name="csY65" fmla="*/ 1686115 h 3619690"/>
              <a:gd name="csX66" fmla="*/ 3315252 w 9820827"/>
              <a:gd name="csY66" fmla="*/ 1714690 h 3619690"/>
              <a:gd name="csX67" fmla="*/ 3496227 w 9820827"/>
              <a:gd name="csY67" fmla="*/ 1800415 h 3619690"/>
              <a:gd name="csX68" fmla="*/ 3553377 w 9820827"/>
              <a:gd name="csY68" fmla="*/ 1857565 h 3619690"/>
              <a:gd name="csX69" fmla="*/ 3562902 w 9820827"/>
              <a:gd name="csY69" fmla="*/ 1886140 h 3619690"/>
              <a:gd name="csX70" fmla="*/ 3581952 w 9820827"/>
              <a:gd name="csY70" fmla="*/ 2029015 h 3619690"/>
              <a:gd name="csX71" fmla="*/ 3610527 w 9820827"/>
              <a:gd name="csY71" fmla="*/ 2086165 h 3619690"/>
              <a:gd name="csX72" fmla="*/ 3705777 w 9820827"/>
              <a:gd name="csY72" fmla="*/ 2143315 h 3619690"/>
              <a:gd name="csX73" fmla="*/ 3820077 w 9820827"/>
              <a:gd name="csY73" fmla="*/ 2114740 h 3619690"/>
              <a:gd name="csX74" fmla="*/ 3829602 w 9820827"/>
              <a:gd name="csY74" fmla="*/ 2086165 h 3619690"/>
              <a:gd name="csX75" fmla="*/ 3867702 w 9820827"/>
              <a:gd name="csY75" fmla="*/ 2048065 h 3619690"/>
              <a:gd name="csX76" fmla="*/ 3982002 w 9820827"/>
              <a:gd name="csY76" fmla="*/ 2029015 h 3619690"/>
              <a:gd name="csX77" fmla="*/ 4010577 w 9820827"/>
              <a:gd name="csY77" fmla="*/ 1990915 h 3619690"/>
              <a:gd name="csX78" fmla="*/ 4020102 w 9820827"/>
              <a:gd name="csY78" fmla="*/ 1905190 h 3619690"/>
              <a:gd name="csX79" fmla="*/ 4029627 w 9820827"/>
              <a:gd name="csY79" fmla="*/ 1867090 h 3619690"/>
              <a:gd name="csX80" fmla="*/ 4096302 w 9820827"/>
              <a:gd name="csY80" fmla="*/ 1809940 h 3619690"/>
              <a:gd name="csX81" fmla="*/ 4086777 w 9820827"/>
              <a:gd name="csY81" fmla="*/ 1705165 h 3619690"/>
              <a:gd name="csX82" fmla="*/ 4029627 w 9820827"/>
              <a:gd name="csY82" fmla="*/ 1590865 h 3619690"/>
              <a:gd name="csX83" fmla="*/ 3991527 w 9820827"/>
              <a:gd name="csY83" fmla="*/ 1476565 h 3619690"/>
              <a:gd name="csX84" fmla="*/ 3943902 w 9820827"/>
              <a:gd name="csY84" fmla="*/ 1371790 h 3619690"/>
              <a:gd name="csX85" fmla="*/ 3924852 w 9820827"/>
              <a:gd name="csY85" fmla="*/ 1314640 h 3619690"/>
              <a:gd name="csX86" fmla="*/ 3886752 w 9820827"/>
              <a:gd name="csY86" fmla="*/ 1228915 h 3619690"/>
              <a:gd name="csX87" fmla="*/ 3858177 w 9820827"/>
              <a:gd name="csY87" fmla="*/ 1114615 h 3619690"/>
              <a:gd name="csX88" fmla="*/ 3781977 w 9820827"/>
              <a:gd name="csY88" fmla="*/ 952690 h 3619690"/>
              <a:gd name="csX89" fmla="*/ 3772452 w 9820827"/>
              <a:gd name="csY89" fmla="*/ 914590 h 3619690"/>
              <a:gd name="csX90" fmla="*/ 3753402 w 9820827"/>
              <a:gd name="csY90" fmla="*/ 809815 h 3619690"/>
              <a:gd name="csX91" fmla="*/ 3762927 w 9820827"/>
              <a:gd name="csY91" fmla="*/ 743140 h 3619690"/>
              <a:gd name="csX92" fmla="*/ 3791502 w 9820827"/>
              <a:gd name="csY92" fmla="*/ 628840 h 3619690"/>
              <a:gd name="csX93" fmla="*/ 3801027 w 9820827"/>
              <a:gd name="csY93" fmla="*/ 390715 h 3619690"/>
              <a:gd name="csX94" fmla="*/ 3829602 w 9820827"/>
              <a:gd name="csY94" fmla="*/ 343090 h 3619690"/>
              <a:gd name="csX95" fmla="*/ 3839127 w 9820827"/>
              <a:gd name="csY95" fmla="*/ 295465 h 3619690"/>
              <a:gd name="csX96" fmla="*/ 3867702 w 9820827"/>
              <a:gd name="csY96" fmla="*/ 266890 h 3619690"/>
              <a:gd name="csX97" fmla="*/ 3972477 w 9820827"/>
              <a:gd name="csY97" fmla="*/ 200215 h 3619690"/>
              <a:gd name="csX98" fmla="*/ 4058202 w 9820827"/>
              <a:gd name="csY98" fmla="*/ 143065 h 3619690"/>
              <a:gd name="csX99" fmla="*/ 4077252 w 9820827"/>
              <a:gd name="csY99" fmla="*/ 114490 h 3619690"/>
              <a:gd name="csX100" fmla="*/ 4248702 w 9820827"/>
              <a:gd name="csY100" fmla="*/ 85915 h 3619690"/>
              <a:gd name="csX101" fmla="*/ 4934502 w 9820827"/>
              <a:gd name="csY101" fmla="*/ 66865 h 3619690"/>
              <a:gd name="csX102" fmla="*/ 5639352 w 9820827"/>
              <a:gd name="csY102" fmla="*/ 76390 h 3619690"/>
              <a:gd name="csX103" fmla="*/ 5839377 w 9820827"/>
              <a:gd name="csY103" fmla="*/ 143065 h 3619690"/>
              <a:gd name="csX104" fmla="*/ 6144177 w 9820827"/>
              <a:gd name="csY104" fmla="*/ 266890 h 3619690"/>
              <a:gd name="csX105" fmla="*/ 6439452 w 9820827"/>
              <a:gd name="csY105" fmla="*/ 295465 h 3619690"/>
              <a:gd name="csX106" fmla="*/ 6772827 w 9820827"/>
              <a:gd name="csY106" fmla="*/ 324040 h 3619690"/>
              <a:gd name="csX107" fmla="*/ 7249077 w 9820827"/>
              <a:gd name="csY107" fmla="*/ 333565 h 3619690"/>
              <a:gd name="csX108" fmla="*/ 7372902 w 9820827"/>
              <a:gd name="csY108" fmla="*/ 324040 h 3619690"/>
              <a:gd name="csX109" fmla="*/ 7591977 w 9820827"/>
              <a:gd name="csY109" fmla="*/ 304990 h 3619690"/>
              <a:gd name="csX110" fmla="*/ 7630077 w 9820827"/>
              <a:gd name="csY110" fmla="*/ 276415 h 3619690"/>
              <a:gd name="csX111" fmla="*/ 7696752 w 9820827"/>
              <a:gd name="csY111" fmla="*/ 247840 h 3619690"/>
              <a:gd name="csX112" fmla="*/ 7725327 w 9820827"/>
              <a:gd name="csY112" fmla="*/ 238315 h 3619690"/>
              <a:gd name="csX113" fmla="*/ 7858677 w 9820827"/>
              <a:gd name="csY113" fmla="*/ 228790 h 3619690"/>
              <a:gd name="csX114" fmla="*/ 7982502 w 9820827"/>
              <a:gd name="csY114" fmla="*/ 209740 h 3619690"/>
              <a:gd name="csX115" fmla="*/ 8011077 w 9820827"/>
              <a:gd name="csY115" fmla="*/ 200215 h 3619690"/>
              <a:gd name="csX116" fmla="*/ 8182527 w 9820827"/>
              <a:gd name="csY116" fmla="*/ 209740 h 3619690"/>
              <a:gd name="csX117" fmla="*/ 8315877 w 9820827"/>
              <a:gd name="csY117" fmla="*/ 143065 h 3619690"/>
              <a:gd name="csX118" fmla="*/ 8411127 w 9820827"/>
              <a:gd name="csY118" fmla="*/ 181165 h 3619690"/>
              <a:gd name="csX119" fmla="*/ 8420652 w 9820827"/>
              <a:gd name="csY119" fmla="*/ 38290 h 3619690"/>
              <a:gd name="csX120" fmla="*/ 8506377 w 9820827"/>
              <a:gd name="csY120" fmla="*/ 19240 h 3619690"/>
              <a:gd name="csX121" fmla="*/ 8687352 w 9820827"/>
              <a:gd name="csY121" fmla="*/ 9715 h 3619690"/>
              <a:gd name="csX122" fmla="*/ 8773077 w 9820827"/>
              <a:gd name="csY122" fmla="*/ 190 h 3619690"/>
              <a:gd name="csX123" fmla="*/ 8868327 w 9820827"/>
              <a:gd name="csY123" fmla="*/ 19240 h 3619690"/>
              <a:gd name="csX124" fmla="*/ 8992152 w 9820827"/>
              <a:gd name="csY124" fmla="*/ 28765 h 3619690"/>
              <a:gd name="csX125" fmla="*/ 9173127 w 9820827"/>
              <a:gd name="csY125" fmla="*/ 66865 h 3619690"/>
              <a:gd name="csX126" fmla="*/ 9258852 w 9820827"/>
              <a:gd name="csY126" fmla="*/ 76390 h 3619690"/>
              <a:gd name="csX127" fmla="*/ 9430302 w 9820827"/>
              <a:gd name="csY127" fmla="*/ 133540 h 3619690"/>
              <a:gd name="csX128" fmla="*/ 9458877 w 9820827"/>
              <a:gd name="csY128" fmla="*/ 152590 h 3619690"/>
              <a:gd name="csX129" fmla="*/ 9554127 w 9820827"/>
              <a:gd name="csY129" fmla="*/ 190690 h 3619690"/>
              <a:gd name="csX130" fmla="*/ 9592227 w 9820827"/>
              <a:gd name="csY130" fmla="*/ 238315 h 3619690"/>
              <a:gd name="csX131" fmla="*/ 9649377 w 9820827"/>
              <a:gd name="csY131" fmla="*/ 295465 h 3619690"/>
              <a:gd name="csX132" fmla="*/ 9658902 w 9820827"/>
              <a:gd name="csY132" fmla="*/ 324040 h 3619690"/>
              <a:gd name="csX133" fmla="*/ 9735102 w 9820827"/>
              <a:gd name="csY133" fmla="*/ 428815 h 3619690"/>
              <a:gd name="csX134" fmla="*/ 9744627 w 9820827"/>
              <a:gd name="csY134" fmla="*/ 466915 h 3619690"/>
              <a:gd name="csX135" fmla="*/ 9763677 w 9820827"/>
              <a:gd name="csY135" fmla="*/ 619315 h 3619690"/>
              <a:gd name="csX136" fmla="*/ 9773202 w 9820827"/>
              <a:gd name="csY136" fmla="*/ 666940 h 3619690"/>
              <a:gd name="csX137" fmla="*/ 9782727 w 9820827"/>
              <a:gd name="csY137" fmla="*/ 781240 h 3619690"/>
              <a:gd name="csX138" fmla="*/ 9801777 w 9820827"/>
              <a:gd name="csY138" fmla="*/ 847915 h 3619690"/>
              <a:gd name="csX139" fmla="*/ 9782727 w 9820827"/>
              <a:gd name="csY139" fmla="*/ 1047940 h 3619690"/>
              <a:gd name="csX140" fmla="*/ 9744627 w 9820827"/>
              <a:gd name="csY140" fmla="*/ 1238440 h 3619690"/>
              <a:gd name="csX141" fmla="*/ 9735102 w 9820827"/>
              <a:gd name="csY141" fmla="*/ 1267015 h 3619690"/>
              <a:gd name="csX142" fmla="*/ 9687477 w 9820827"/>
              <a:gd name="csY142" fmla="*/ 1352740 h 3619690"/>
              <a:gd name="csX143" fmla="*/ 9601752 w 9820827"/>
              <a:gd name="csY143" fmla="*/ 1447990 h 3619690"/>
              <a:gd name="csX144" fmla="*/ 9525552 w 9820827"/>
              <a:gd name="csY144" fmla="*/ 1581340 h 3619690"/>
              <a:gd name="csX145" fmla="*/ 9468402 w 9820827"/>
              <a:gd name="csY145" fmla="*/ 1676590 h 3619690"/>
              <a:gd name="csX146" fmla="*/ 9430302 w 9820827"/>
              <a:gd name="csY146" fmla="*/ 1733740 h 3619690"/>
              <a:gd name="csX147" fmla="*/ 9411252 w 9820827"/>
              <a:gd name="csY147" fmla="*/ 1771840 h 3619690"/>
              <a:gd name="csX148" fmla="*/ 9373152 w 9820827"/>
              <a:gd name="csY148" fmla="*/ 1800415 h 3619690"/>
              <a:gd name="csX149" fmla="*/ 9325527 w 9820827"/>
              <a:gd name="csY149" fmla="*/ 1867090 h 3619690"/>
              <a:gd name="csX150" fmla="*/ 9277902 w 9820827"/>
              <a:gd name="csY150" fmla="*/ 1933765 h 3619690"/>
              <a:gd name="csX151" fmla="*/ 9249327 w 9820827"/>
              <a:gd name="csY151" fmla="*/ 2048065 h 3619690"/>
              <a:gd name="csX152" fmla="*/ 9239802 w 9820827"/>
              <a:gd name="csY152" fmla="*/ 2152840 h 3619690"/>
              <a:gd name="csX153" fmla="*/ 9211227 w 9820827"/>
              <a:gd name="csY153" fmla="*/ 2267140 h 3619690"/>
              <a:gd name="csX154" fmla="*/ 9182652 w 9820827"/>
              <a:gd name="csY154" fmla="*/ 2371915 h 3619690"/>
              <a:gd name="csX155" fmla="*/ 9192177 w 9820827"/>
              <a:gd name="csY155" fmla="*/ 2505265 h 3619690"/>
              <a:gd name="csX156" fmla="*/ 9220752 w 9820827"/>
              <a:gd name="csY156" fmla="*/ 2543365 h 3619690"/>
              <a:gd name="csX157" fmla="*/ 9239802 w 9820827"/>
              <a:gd name="csY157" fmla="*/ 2667190 h 3619690"/>
              <a:gd name="csX158" fmla="*/ 9258852 w 9820827"/>
              <a:gd name="csY158" fmla="*/ 2714815 h 3619690"/>
              <a:gd name="csX159" fmla="*/ 9277902 w 9820827"/>
              <a:gd name="csY159" fmla="*/ 2800540 h 3619690"/>
              <a:gd name="csX160" fmla="*/ 9287427 w 9820827"/>
              <a:gd name="csY160" fmla="*/ 2848165 h 3619690"/>
              <a:gd name="csX161" fmla="*/ 9306477 w 9820827"/>
              <a:gd name="csY161" fmla="*/ 2895790 h 3619690"/>
              <a:gd name="csX162" fmla="*/ 9316002 w 9820827"/>
              <a:gd name="csY162" fmla="*/ 2943415 h 3619690"/>
              <a:gd name="csX163" fmla="*/ 9335052 w 9820827"/>
              <a:gd name="csY163" fmla="*/ 3019615 h 3619690"/>
              <a:gd name="csX164" fmla="*/ 9354102 w 9820827"/>
              <a:gd name="csY164" fmla="*/ 3095815 h 3619690"/>
              <a:gd name="csX165" fmla="*/ 9373152 w 9820827"/>
              <a:gd name="csY165" fmla="*/ 3162490 h 3619690"/>
              <a:gd name="csX166" fmla="*/ 9401727 w 9820827"/>
              <a:gd name="csY166" fmla="*/ 3210115 h 3619690"/>
              <a:gd name="csX167" fmla="*/ 9458877 w 9820827"/>
              <a:gd name="csY167" fmla="*/ 3276790 h 3619690"/>
              <a:gd name="csX168" fmla="*/ 9592227 w 9820827"/>
              <a:gd name="csY168" fmla="*/ 3372040 h 3619690"/>
              <a:gd name="csX169" fmla="*/ 9658902 w 9820827"/>
              <a:gd name="csY169" fmla="*/ 3476815 h 3619690"/>
              <a:gd name="csX170" fmla="*/ 9744627 w 9820827"/>
              <a:gd name="csY170" fmla="*/ 3562540 h 3619690"/>
              <a:gd name="csX171" fmla="*/ 9792252 w 9820827"/>
              <a:gd name="csY171" fmla="*/ 3610165 h 3619690"/>
              <a:gd name="csX172" fmla="*/ 9820827 w 9820827"/>
              <a:gd name="csY172" fmla="*/ 3610165 h 3619690"/>
              <a:gd name="csX0" fmla="*/ 29127 w 9820827"/>
              <a:gd name="csY0" fmla="*/ 3619690 h 3619690"/>
              <a:gd name="csX1" fmla="*/ 114852 w 9820827"/>
              <a:gd name="csY1" fmla="*/ 3591115 h 3619690"/>
              <a:gd name="csX2" fmla="*/ 124377 w 9820827"/>
              <a:gd name="csY2" fmla="*/ 3381565 h 3619690"/>
              <a:gd name="csX3" fmla="*/ 114852 w 9820827"/>
              <a:gd name="csY3" fmla="*/ 3333940 h 3619690"/>
              <a:gd name="csX4" fmla="*/ 95802 w 9820827"/>
              <a:gd name="csY4" fmla="*/ 3305365 h 3619690"/>
              <a:gd name="csX5" fmla="*/ 229152 w 9820827"/>
              <a:gd name="csY5" fmla="*/ 3314890 h 3619690"/>
              <a:gd name="csX6" fmla="*/ 381552 w 9820827"/>
              <a:gd name="csY6" fmla="*/ 3333940 h 3619690"/>
              <a:gd name="csX7" fmla="*/ 438702 w 9820827"/>
              <a:gd name="csY7" fmla="*/ 3343465 h 3619690"/>
              <a:gd name="csX8" fmla="*/ 495852 w 9820827"/>
              <a:gd name="csY8" fmla="*/ 3362515 h 3619690"/>
              <a:gd name="csX9" fmla="*/ 648252 w 9820827"/>
              <a:gd name="csY9" fmla="*/ 3372040 h 3619690"/>
              <a:gd name="csX10" fmla="*/ 772077 w 9820827"/>
              <a:gd name="csY10" fmla="*/ 3362515 h 3619690"/>
              <a:gd name="csX11" fmla="*/ 781602 w 9820827"/>
              <a:gd name="csY11" fmla="*/ 3333940 h 3619690"/>
              <a:gd name="csX12" fmla="*/ 762552 w 9820827"/>
              <a:gd name="csY12" fmla="*/ 3257740 h 3619690"/>
              <a:gd name="csX13" fmla="*/ 772077 w 9820827"/>
              <a:gd name="csY13" fmla="*/ 3219640 h 3619690"/>
              <a:gd name="csX14" fmla="*/ 829227 w 9820827"/>
              <a:gd name="csY14" fmla="*/ 3191065 h 3619690"/>
              <a:gd name="csX15" fmla="*/ 876852 w 9820827"/>
              <a:gd name="csY15" fmla="*/ 3162490 h 3619690"/>
              <a:gd name="csX16" fmla="*/ 972102 w 9820827"/>
              <a:gd name="csY16" fmla="*/ 3057715 h 3619690"/>
              <a:gd name="csX17" fmla="*/ 962577 w 9820827"/>
              <a:gd name="csY17" fmla="*/ 2943415 h 3619690"/>
              <a:gd name="csX18" fmla="*/ 924477 w 9820827"/>
              <a:gd name="csY18" fmla="*/ 2924365 h 3619690"/>
              <a:gd name="csX19" fmla="*/ 857802 w 9820827"/>
              <a:gd name="csY19" fmla="*/ 2905315 h 3619690"/>
              <a:gd name="csX20" fmla="*/ 838752 w 9820827"/>
              <a:gd name="csY20" fmla="*/ 2857690 h 3619690"/>
              <a:gd name="csX21" fmla="*/ 829227 w 9820827"/>
              <a:gd name="csY21" fmla="*/ 2810065 h 3619690"/>
              <a:gd name="csX22" fmla="*/ 772077 w 9820827"/>
              <a:gd name="csY22" fmla="*/ 2752915 h 3619690"/>
              <a:gd name="csX23" fmla="*/ 733977 w 9820827"/>
              <a:gd name="csY23" fmla="*/ 2724340 h 3619690"/>
              <a:gd name="csX24" fmla="*/ 667302 w 9820827"/>
              <a:gd name="csY24" fmla="*/ 2686240 h 3619690"/>
              <a:gd name="csX25" fmla="*/ 486327 w 9820827"/>
              <a:gd name="csY25" fmla="*/ 2667190 h 3619690"/>
              <a:gd name="csX26" fmla="*/ 372027 w 9820827"/>
              <a:gd name="csY26" fmla="*/ 2610040 h 3619690"/>
              <a:gd name="csX27" fmla="*/ 267252 w 9820827"/>
              <a:gd name="csY27" fmla="*/ 2562415 h 3619690"/>
              <a:gd name="csX28" fmla="*/ 67227 w 9820827"/>
              <a:gd name="csY28" fmla="*/ 2390965 h 3619690"/>
              <a:gd name="csX29" fmla="*/ 67227 w 9820827"/>
              <a:gd name="csY29" fmla="*/ 2314765 h 3619690"/>
              <a:gd name="csX30" fmla="*/ 29127 w 9820827"/>
              <a:gd name="csY30" fmla="*/ 2190940 h 3619690"/>
              <a:gd name="csX31" fmla="*/ 38652 w 9820827"/>
              <a:gd name="csY31" fmla="*/ 2067115 h 3619690"/>
              <a:gd name="csX32" fmla="*/ 48177 w 9820827"/>
              <a:gd name="csY32" fmla="*/ 2038540 h 3619690"/>
              <a:gd name="csX33" fmla="*/ 10077 w 9820827"/>
              <a:gd name="csY33" fmla="*/ 1876615 h 3619690"/>
              <a:gd name="csX34" fmla="*/ 10077 w 9820827"/>
              <a:gd name="csY34" fmla="*/ 1648015 h 3619690"/>
              <a:gd name="csX35" fmla="*/ 29127 w 9820827"/>
              <a:gd name="csY35" fmla="*/ 1600390 h 3619690"/>
              <a:gd name="csX36" fmla="*/ 38652 w 9820827"/>
              <a:gd name="csY36" fmla="*/ 1562290 h 3619690"/>
              <a:gd name="csX37" fmla="*/ 57702 w 9820827"/>
              <a:gd name="csY37" fmla="*/ 1467040 h 3619690"/>
              <a:gd name="csX38" fmla="*/ 67227 w 9820827"/>
              <a:gd name="csY38" fmla="*/ 1419415 h 3619690"/>
              <a:gd name="csX39" fmla="*/ 162477 w 9820827"/>
              <a:gd name="csY39" fmla="*/ 1438465 h 3619690"/>
              <a:gd name="csX40" fmla="*/ 267252 w 9820827"/>
              <a:gd name="csY40" fmla="*/ 1428940 h 3619690"/>
              <a:gd name="csX41" fmla="*/ 305352 w 9820827"/>
              <a:gd name="csY41" fmla="*/ 1409890 h 3619690"/>
              <a:gd name="csX42" fmla="*/ 467277 w 9820827"/>
              <a:gd name="csY42" fmla="*/ 1400365 h 3619690"/>
              <a:gd name="csX43" fmla="*/ 514902 w 9820827"/>
              <a:gd name="csY43" fmla="*/ 1390840 h 3619690"/>
              <a:gd name="csX44" fmla="*/ 543477 w 9820827"/>
              <a:gd name="csY44" fmla="*/ 1400365 h 3619690"/>
              <a:gd name="csX45" fmla="*/ 638727 w 9820827"/>
              <a:gd name="csY45" fmla="*/ 1409890 h 3619690"/>
              <a:gd name="csX46" fmla="*/ 743502 w 9820827"/>
              <a:gd name="csY46" fmla="*/ 1438465 h 3619690"/>
              <a:gd name="csX47" fmla="*/ 857802 w 9820827"/>
              <a:gd name="csY47" fmla="*/ 1390840 h 3619690"/>
              <a:gd name="csX48" fmla="*/ 895902 w 9820827"/>
              <a:gd name="csY48" fmla="*/ 1333690 h 3619690"/>
              <a:gd name="csX49" fmla="*/ 1048302 w 9820827"/>
              <a:gd name="csY49" fmla="*/ 1257490 h 3619690"/>
              <a:gd name="csX50" fmla="*/ 1143552 w 9820827"/>
              <a:gd name="csY50" fmla="*/ 1267015 h 3619690"/>
              <a:gd name="csX51" fmla="*/ 1191177 w 9820827"/>
              <a:gd name="csY51" fmla="*/ 1276540 h 3619690"/>
              <a:gd name="csX52" fmla="*/ 1210227 w 9820827"/>
              <a:gd name="csY52" fmla="*/ 1314640 h 3619690"/>
              <a:gd name="csX53" fmla="*/ 1315002 w 9820827"/>
              <a:gd name="csY53" fmla="*/ 1352740 h 3619690"/>
              <a:gd name="csX54" fmla="*/ 1476927 w 9820827"/>
              <a:gd name="csY54" fmla="*/ 1409890 h 3619690"/>
              <a:gd name="csX55" fmla="*/ 1934127 w 9820827"/>
              <a:gd name="csY55" fmla="*/ 1447990 h 3619690"/>
              <a:gd name="csX56" fmla="*/ 1972227 w 9820827"/>
              <a:gd name="csY56" fmla="*/ 1457515 h 3619690"/>
              <a:gd name="csX57" fmla="*/ 2067477 w 9820827"/>
              <a:gd name="csY57" fmla="*/ 1467040 h 3619690"/>
              <a:gd name="csX58" fmla="*/ 2210352 w 9820827"/>
              <a:gd name="csY58" fmla="*/ 1505140 h 3619690"/>
              <a:gd name="csX59" fmla="*/ 2257977 w 9820827"/>
              <a:gd name="csY59" fmla="*/ 1514665 h 3619690"/>
              <a:gd name="csX60" fmla="*/ 2381802 w 9820827"/>
              <a:gd name="csY60" fmla="*/ 1562290 h 3619690"/>
              <a:gd name="csX61" fmla="*/ 2467527 w 9820827"/>
              <a:gd name="csY61" fmla="*/ 1571815 h 3619690"/>
              <a:gd name="csX62" fmla="*/ 2839002 w 9820827"/>
              <a:gd name="csY62" fmla="*/ 1600390 h 3619690"/>
              <a:gd name="csX63" fmla="*/ 3039027 w 9820827"/>
              <a:gd name="csY63" fmla="*/ 1648015 h 3619690"/>
              <a:gd name="csX64" fmla="*/ 3096177 w 9820827"/>
              <a:gd name="csY64" fmla="*/ 1667065 h 3619690"/>
              <a:gd name="csX65" fmla="*/ 3162852 w 9820827"/>
              <a:gd name="csY65" fmla="*/ 1686115 h 3619690"/>
              <a:gd name="csX66" fmla="*/ 3315252 w 9820827"/>
              <a:gd name="csY66" fmla="*/ 1714690 h 3619690"/>
              <a:gd name="csX67" fmla="*/ 3496227 w 9820827"/>
              <a:gd name="csY67" fmla="*/ 1800415 h 3619690"/>
              <a:gd name="csX68" fmla="*/ 3553377 w 9820827"/>
              <a:gd name="csY68" fmla="*/ 1857565 h 3619690"/>
              <a:gd name="csX69" fmla="*/ 3562902 w 9820827"/>
              <a:gd name="csY69" fmla="*/ 1886140 h 3619690"/>
              <a:gd name="csX70" fmla="*/ 3581952 w 9820827"/>
              <a:gd name="csY70" fmla="*/ 2029015 h 3619690"/>
              <a:gd name="csX71" fmla="*/ 3610527 w 9820827"/>
              <a:gd name="csY71" fmla="*/ 2086165 h 3619690"/>
              <a:gd name="csX72" fmla="*/ 3705777 w 9820827"/>
              <a:gd name="csY72" fmla="*/ 2143315 h 3619690"/>
              <a:gd name="csX73" fmla="*/ 3820077 w 9820827"/>
              <a:gd name="csY73" fmla="*/ 2114740 h 3619690"/>
              <a:gd name="csX74" fmla="*/ 3829602 w 9820827"/>
              <a:gd name="csY74" fmla="*/ 2086165 h 3619690"/>
              <a:gd name="csX75" fmla="*/ 3867702 w 9820827"/>
              <a:gd name="csY75" fmla="*/ 2048065 h 3619690"/>
              <a:gd name="csX76" fmla="*/ 3982002 w 9820827"/>
              <a:gd name="csY76" fmla="*/ 2029015 h 3619690"/>
              <a:gd name="csX77" fmla="*/ 4010577 w 9820827"/>
              <a:gd name="csY77" fmla="*/ 1990915 h 3619690"/>
              <a:gd name="csX78" fmla="*/ 4020102 w 9820827"/>
              <a:gd name="csY78" fmla="*/ 1905190 h 3619690"/>
              <a:gd name="csX79" fmla="*/ 4029627 w 9820827"/>
              <a:gd name="csY79" fmla="*/ 1867090 h 3619690"/>
              <a:gd name="csX80" fmla="*/ 4096302 w 9820827"/>
              <a:gd name="csY80" fmla="*/ 1809940 h 3619690"/>
              <a:gd name="csX81" fmla="*/ 4086777 w 9820827"/>
              <a:gd name="csY81" fmla="*/ 1705165 h 3619690"/>
              <a:gd name="csX82" fmla="*/ 4029627 w 9820827"/>
              <a:gd name="csY82" fmla="*/ 1590865 h 3619690"/>
              <a:gd name="csX83" fmla="*/ 3991527 w 9820827"/>
              <a:gd name="csY83" fmla="*/ 1476565 h 3619690"/>
              <a:gd name="csX84" fmla="*/ 3943902 w 9820827"/>
              <a:gd name="csY84" fmla="*/ 1371790 h 3619690"/>
              <a:gd name="csX85" fmla="*/ 3924852 w 9820827"/>
              <a:gd name="csY85" fmla="*/ 1314640 h 3619690"/>
              <a:gd name="csX86" fmla="*/ 3886752 w 9820827"/>
              <a:gd name="csY86" fmla="*/ 1228915 h 3619690"/>
              <a:gd name="csX87" fmla="*/ 3858177 w 9820827"/>
              <a:gd name="csY87" fmla="*/ 1114615 h 3619690"/>
              <a:gd name="csX88" fmla="*/ 3781977 w 9820827"/>
              <a:gd name="csY88" fmla="*/ 952690 h 3619690"/>
              <a:gd name="csX89" fmla="*/ 3772452 w 9820827"/>
              <a:gd name="csY89" fmla="*/ 914590 h 3619690"/>
              <a:gd name="csX90" fmla="*/ 3753402 w 9820827"/>
              <a:gd name="csY90" fmla="*/ 809815 h 3619690"/>
              <a:gd name="csX91" fmla="*/ 3762927 w 9820827"/>
              <a:gd name="csY91" fmla="*/ 743140 h 3619690"/>
              <a:gd name="csX92" fmla="*/ 3791502 w 9820827"/>
              <a:gd name="csY92" fmla="*/ 628840 h 3619690"/>
              <a:gd name="csX93" fmla="*/ 3801027 w 9820827"/>
              <a:gd name="csY93" fmla="*/ 390715 h 3619690"/>
              <a:gd name="csX94" fmla="*/ 3829602 w 9820827"/>
              <a:gd name="csY94" fmla="*/ 343090 h 3619690"/>
              <a:gd name="csX95" fmla="*/ 3839127 w 9820827"/>
              <a:gd name="csY95" fmla="*/ 295465 h 3619690"/>
              <a:gd name="csX96" fmla="*/ 3867702 w 9820827"/>
              <a:gd name="csY96" fmla="*/ 266890 h 3619690"/>
              <a:gd name="csX97" fmla="*/ 3972477 w 9820827"/>
              <a:gd name="csY97" fmla="*/ 200215 h 3619690"/>
              <a:gd name="csX98" fmla="*/ 4058202 w 9820827"/>
              <a:gd name="csY98" fmla="*/ 143065 h 3619690"/>
              <a:gd name="csX99" fmla="*/ 4077252 w 9820827"/>
              <a:gd name="csY99" fmla="*/ 114490 h 3619690"/>
              <a:gd name="csX100" fmla="*/ 4248702 w 9820827"/>
              <a:gd name="csY100" fmla="*/ 85915 h 3619690"/>
              <a:gd name="csX101" fmla="*/ 4934502 w 9820827"/>
              <a:gd name="csY101" fmla="*/ 66865 h 3619690"/>
              <a:gd name="csX102" fmla="*/ 5639352 w 9820827"/>
              <a:gd name="csY102" fmla="*/ 76390 h 3619690"/>
              <a:gd name="csX103" fmla="*/ 5839377 w 9820827"/>
              <a:gd name="csY103" fmla="*/ 143065 h 3619690"/>
              <a:gd name="csX104" fmla="*/ 6144177 w 9820827"/>
              <a:gd name="csY104" fmla="*/ 266890 h 3619690"/>
              <a:gd name="csX105" fmla="*/ 6439452 w 9820827"/>
              <a:gd name="csY105" fmla="*/ 295465 h 3619690"/>
              <a:gd name="csX106" fmla="*/ 6772827 w 9820827"/>
              <a:gd name="csY106" fmla="*/ 324040 h 3619690"/>
              <a:gd name="csX107" fmla="*/ 7249077 w 9820827"/>
              <a:gd name="csY107" fmla="*/ 333565 h 3619690"/>
              <a:gd name="csX108" fmla="*/ 7372902 w 9820827"/>
              <a:gd name="csY108" fmla="*/ 324040 h 3619690"/>
              <a:gd name="csX109" fmla="*/ 7591977 w 9820827"/>
              <a:gd name="csY109" fmla="*/ 304990 h 3619690"/>
              <a:gd name="csX110" fmla="*/ 7630077 w 9820827"/>
              <a:gd name="csY110" fmla="*/ 276415 h 3619690"/>
              <a:gd name="csX111" fmla="*/ 7696752 w 9820827"/>
              <a:gd name="csY111" fmla="*/ 247840 h 3619690"/>
              <a:gd name="csX112" fmla="*/ 7725327 w 9820827"/>
              <a:gd name="csY112" fmla="*/ 238315 h 3619690"/>
              <a:gd name="csX113" fmla="*/ 7858677 w 9820827"/>
              <a:gd name="csY113" fmla="*/ 228790 h 3619690"/>
              <a:gd name="csX114" fmla="*/ 7982502 w 9820827"/>
              <a:gd name="csY114" fmla="*/ 209740 h 3619690"/>
              <a:gd name="csX115" fmla="*/ 8011077 w 9820827"/>
              <a:gd name="csY115" fmla="*/ 200215 h 3619690"/>
              <a:gd name="csX116" fmla="*/ 8182527 w 9820827"/>
              <a:gd name="csY116" fmla="*/ 209740 h 3619690"/>
              <a:gd name="csX117" fmla="*/ 8315877 w 9820827"/>
              <a:gd name="csY117" fmla="*/ 143065 h 3619690"/>
              <a:gd name="csX118" fmla="*/ 8411127 w 9820827"/>
              <a:gd name="csY118" fmla="*/ 181165 h 3619690"/>
              <a:gd name="csX119" fmla="*/ 8420652 w 9820827"/>
              <a:gd name="csY119" fmla="*/ 38290 h 3619690"/>
              <a:gd name="csX120" fmla="*/ 8506377 w 9820827"/>
              <a:gd name="csY120" fmla="*/ 19240 h 3619690"/>
              <a:gd name="csX121" fmla="*/ 8687352 w 9820827"/>
              <a:gd name="csY121" fmla="*/ 9715 h 3619690"/>
              <a:gd name="csX122" fmla="*/ 8773077 w 9820827"/>
              <a:gd name="csY122" fmla="*/ 190 h 3619690"/>
              <a:gd name="csX123" fmla="*/ 8868327 w 9820827"/>
              <a:gd name="csY123" fmla="*/ 19240 h 3619690"/>
              <a:gd name="csX124" fmla="*/ 8992152 w 9820827"/>
              <a:gd name="csY124" fmla="*/ 28765 h 3619690"/>
              <a:gd name="csX125" fmla="*/ 9173127 w 9820827"/>
              <a:gd name="csY125" fmla="*/ 66865 h 3619690"/>
              <a:gd name="csX126" fmla="*/ 9258852 w 9820827"/>
              <a:gd name="csY126" fmla="*/ 76390 h 3619690"/>
              <a:gd name="csX127" fmla="*/ 9430302 w 9820827"/>
              <a:gd name="csY127" fmla="*/ 133540 h 3619690"/>
              <a:gd name="csX128" fmla="*/ 9458877 w 9820827"/>
              <a:gd name="csY128" fmla="*/ 152590 h 3619690"/>
              <a:gd name="csX129" fmla="*/ 9554127 w 9820827"/>
              <a:gd name="csY129" fmla="*/ 190690 h 3619690"/>
              <a:gd name="csX130" fmla="*/ 9592227 w 9820827"/>
              <a:gd name="csY130" fmla="*/ 238315 h 3619690"/>
              <a:gd name="csX131" fmla="*/ 9649377 w 9820827"/>
              <a:gd name="csY131" fmla="*/ 295465 h 3619690"/>
              <a:gd name="csX132" fmla="*/ 9658902 w 9820827"/>
              <a:gd name="csY132" fmla="*/ 324040 h 3619690"/>
              <a:gd name="csX133" fmla="*/ 9735102 w 9820827"/>
              <a:gd name="csY133" fmla="*/ 428815 h 3619690"/>
              <a:gd name="csX134" fmla="*/ 9744627 w 9820827"/>
              <a:gd name="csY134" fmla="*/ 466915 h 3619690"/>
              <a:gd name="csX135" fmla="*/ 9763677 w 9820827"/>
              <a:gd name="csY135" fmla="*/ 619315 h 3619690"/>
              <a:gd name="csX136" fmla="*/ 9773202 w 9820827"/>
              <a:gd name="csY136" fmla="*/ 666940 h 3619690"/>
              <a:gd name="csX137" fmla="*/ 9782727 w 9820827"/>
              <a:gd name="csY137" fmla="*/ 781240 h 3619690"/>
              <a:gd name="csX138" fmla="*/ 9801777 w 9820827"/>
              <a:gd name="csY138" fmla="*/ 847915 h 3619690"/>
              <a:gd name="csX139" fmla="*/ 9687477 w 9820827"/>
              <a:gd name="csY139" fmla="*/ 1057465 h 3619690"/>
              <a:gd name="csX140" fmla="*/ 9744627 w 9820827"/>
              <a:gd name="csY140" fmla="*/ 1238440 h 3619690"/>
              <a:gd name="csX141" fmla="*/ 9735102 w 9820827"/>
              <a:gd name="csY141" fmla="*/ 1267015 h 3619690"/>
              <a:gd name="csX142" fmla="*/ 9687477 w 9820827"/>
              <a:gd name="csY142" fmla="*/ 1352740 h 3619690"/>
              <a:gd name="csX143" fmla="*/ 9601752 w 9820827"/>
              <a:gd name="csY143" fmla="*/ 1447990 h 3619690"/>
              <a:gd name="csX144" fmla="*/ 9525552 w 9820827"/>
              <a:gd name="csY144" fmla="*/ 1581340 h 3619690"/>
              <a:gd name="csX145" fmla="*/ 9468402 w 9820827"/>
              <a:gd name="csY145" fmla="*/ 1676590 h 3619690"/>
              <a:gd name="csX146" fmla="*/ 9430302 w 9820827"/>
              <a:gd name="csY146" fmla="*/ 1733740 h 3619690"/>
              <a:gd name="csX147" fmla="*/ 9411252 w 9820827"/>
              <a:gd name="csY147" fmla="*/ 1771840 h 3619690"/>
              <a:gd name="csX148" fmla="*/ 9373152 w 9820827"/>
              <a:gd name="csY148" fmla="*/ 1800415 h 3619690"/>
              <a:gd name="csX149" fmla="*/ 9325527 w 9820827"/>
              <a:gd name="csY149" fmla="*/ 1867090 h 3619690"/>
              <a:gd name="csX150" fmla="*/ 9277902 w 9820827"/>
              <a:gd name="csY150" fmla="*/ 1933765 h 3619690"/>
              <a:gd name="csX151" fmla="*/ 9249327 w 9820827"/>
              <a:gd name="csY151" fmla="*/ 2048065 h 3619690"/>
              <a:gd name="csX152" fmla="*/ 9239802 w 9820827"/>
              <a:gd name="csY152" fmla="*/ 2152840 h 3619690"/>
              <a:gd name="csX153" fmla="*/ 9211227 w 9820827"/>
              <a:gd name="csY153" fmla="*/ 2267140 h 3619690"/>
              <a:gd name="csX154" fmla="*/ 9182652 w 9820827"/>
              <a:gd name="csY154" fmla="*/ 2371915 h 3619690"/>
              <a:gd name="csX155" fmla="*/ 9192177 w 9820827"/>
              <a:gd name="csY155" fmla="*/ 2505265 h 3619690"/>
              <a:gd name="csX156" fmla="*/ 9220752 w 9820827"/>
              <a:gd name="csY156" fmla="*/ 2543365 h 3619690"/>
              <a:gd name="csX157" fmla="*/ 9239802 w 9820827"/>
              <a:gd name="csY157" fmla="*/ 2667190 h 3619690"/>
              <a:gd name="csX158" fmla="*/ 9258852 w 9820827"/>
              <a:gd name="csY158" fmla="*/ 2714815 h 3619690"/>
              <a:gd name="csX159" fmla="*/ 9277902 w 9820827"/>
              <a:gd name="csY159" fmla="*/ 2800540 h 3619690"/>
              <a:gd name="csX160" fmla="*/ 9287427 w 9820827"/>
              <a:gd name="csY160" fmla="*/ 2848165 h 3619690"/>
              <a:gd name="csX161" fmla="*/ 9306477 w 9820827"/>
              <a:gd name="csY161" fmla="*/ 2895790 h 3619690"/>
              <a:gd name="csX162" fmla="*/ 9316002 w 9820827"/>
              <a:gd name="csY162" fmla="*/ 2943415 h 3619690"/>
              <a:gd name="csX163" fmla="*/ 9335052 w 9820827"/>
              <a:gd name="csY163" fmla="*/ 3019615 h 3619690"/>
              <a:gd name="csX164" fmla="*/ 9354102 w 9820827"/>
              <a:gd name="csY164" fmla="*/ 3095815 h 3619690"/>
              <a:gd name="csX165" fmla="*/ 9373152 w 9820827"/>
              <a:gd name="csY165" fmla="*/ 3162490 h 3619690"/>
              <a:gd name="csX166" fmla="*/ 9401727 w 9820827"/>
              <a:gd name="csY166" fmla="*/ 3210115 h 3619690"/>
              <a:gd name="csX167" fmla="*/ 9458877 w 9820827"/>
              <a:gd name="csY167" fmla="*/ 3276790 h 3619690"/>
              <a:gd name="csX168" fmla="*/ 9592227 w 9820827"/>
              <a:gd name="csY168" fmla="*/ 3372040 h 3619690"/>
              <a:gd name="csX169" fmla="*/ 9658902 w 9820827"/>
              <a:gd name="csY169" fmla="*/ 3476815 h 3619690"/>
              <a:gd name="csX170" fmla="*/ 9744627 w 9820827"/>
              <a:gd name="csY170" fmla="*/ 3562540 h 3619690"/>
              <a:gd name="csX171" fmla="*/ 9792252 w 9820827"/>
              <a:gd name="csY171" fmla="*/ 3610165 h 3619690"/>
              <a:gd name="csX172" fmla="*/ 9820827 w 9820827"/>
              <a:gd name="csY172" fmla="*/ 3610165 h 3619690"/>
              <a:gd name="csX0" fmla="*/ 29127 w 9820827"/>
              <a:gd name="csY0" fmla="*/ 3619690 h 3619690"/>
              <a:gd name="csX1" fmla="*/ 114852 w 9820827"/>
              <a:gd name="csY1" fmla="*/ 3591115 h 3619690"/>
              <a:gd name="csX2" fmla="*/ 124377 w 9820827"/>
              <a:gd name="csY2" fmla="*/ 3381565 h 3619690"/>
              <a:gd name="csX3" fmla="*/ 114852 w 9820827"/>
              <a:gd name="csY3" fmla="*/ 3333940 h 3619690"/>
              <a:gd name="csX4" fmla="*/ 95802 w 9820827"/>
              <a:gd name="csY4" fmla="*/ 3305365 h 3619690"/>
              <a:gd name="csX5" fmla="*/ 229152 w 9820827"/>
              <a:gd name="csY5" fmla="*/ 3314890 h 3619690"/>
              <a:gd name="csX6" fmla="*/ 381552 w 9820827"/>
              <a:gd name="csY6" fmla="*/ 3333940 h 3619690"/>
              <a:gd name="csX7" fmla="*/ 438702 w 9820827"/>
              <a:gd name="csY7" fmla="*/ 3343465 h 3619690"/>
              <a:gd name="csX8" fmla="*/ 495852 w 9820827"/>
              <a:gd name="csY8" fmla="*/ 3362515 h 3619690"/>
              <a:gd name="csX9" fmla="*/ 648252 w 9820827"/>
              <a:gd name="csY9" fmla="*/ 3372040 h 3619690"/>
              <a:gd name="csX10" fmla="*/ 772077 w 9820827"/>
              <a:gd name="csY10" fmla="*/ 3362515 h 3619690"/>
              <a:gd name="csX11" fmla="*/ 781602 w 9820827"/>
              <a:gd name="csY11" fmla="*/ 3333940 h 3619690"/>
              <a:gd name="csX12" fmla="*/ 762552 w 9820827"/>
              <a:gd name="csY12" fmla="*/ 3257740 h 3619690"/>
              <a:gd name="csX13" fmla="*/ 772077 w 9820827"/>
              <a:gd name="csY13" fmla="*/ 3219640 h 3619690"/>
              <a:gd name="csX14" fmla="*/ 829227 w 9820827"/>
              <a:gd name="csY14" fmla="*/ 3191065 h 3619690"/>
              <a:gd name="csX15" fmla="*/ 876852 w 9820827"/>
              <a:gd name="csY15" fmla="*/ 3162490 h 3619690"/>
              <a:gd name="csX16" fmla="*/ 972102 w 9820827"/>
              <a:gd name="csY16" fmla="*/ 3057715 h 3619690"/>
              <a:gd name="csX17" fmla="*/ 962577 w 9820827"/>
              <a:gd name="csY17" fmla="*/ 2943415 h 3619690"/>
              <a:gd name="csX18" fmla="*/ 924477 w 9820827"/>
              <a:gd name="csY18" fmla="*/ 2924365 h 3619690"/>
              <a:gd name="csX19" fmla="*/ 857802 w 9820827"/>
              <a:gd name="csY19" fmla="*/ 2905315 h 3619690"/>
              <a:gd name="csX20" fmla="*/ 838752 w 9820827"/>
              <a:gd name="csY20" fmla="*/ 2857690 h 3619690"/>
              <a:gd name="csX21" fmla="*/ 829227 w 9820827"/>
              <a:gd name="csY21" fmla="*/ 2810065 h 3619690"/>
              <a:gd name="csX22" fmla="*/ 772077 w 9820827"/>
              <a:gd name="csY22" fmla="*/ 2752915 h 3619690"/>
              <a:gd name="csX23" fmla="*/ 733977 w 9820827"/>
              <a:gd name="csY23" fmla="*/ 2724340 h 3619690"/>
              <a:gd name="csX24" fmla="*/ 667302 w 9820827"/>
              <a:gd name="csY24" fmla="*/ 2686240 h 3619690"/>
              <a:gd name="csX25" fmla="*/ 486327 w 9820827"/>
              <a:gd name="csY25" fmla="*/ 2667190 h 3619690"/>
              <a:gd name="csX26" fmla="*/ 372027 w 9820827"/>
              <a:gd name="csY26" fmla="*/ 2610040 h 3619690"/>
              <a:gd name="csX27" fmla="*/ 267252 w 9820827"/>
              <a:gd name="csY27" fmla="*/ 2562415 h 3619690"/>
              <a:gd name="csX28" fmla="*/ 67227 w 9820827"/>
              <a:gd name="csY28" fmla="*/ 2390965 h 3619690"/>
              <a:gd name="csX29" fmla="*/ 67227 w 9820827"/>
              <a:gd name="csY29" fmla="*/ 2314765 h 3619690"/>
              <a:gd name="csX30" fmla="*/ 29127 w 9820827"/>
              <a:gd name="csY30" fmla="*/ 2190940 h 3619690"/>
              <a:gd name="csX31" fmla="*/ 38652 w 9820827"/>
              <a:gd name="csY31" fmla="*/ 2067115 h 3619690"/>
              <a:gd name="csX32" fmla="*/ 48177 w 9820827"/>
              <a:gd name="csY32" fmla="*/ 2038540 h 3619690"/>
              <a:gd name="csX33" fmla="*/ 10077 w 9820827"/>
              <a:gd name="csY33" fmla="*/ 1876615 h 3619690"/>
              <a:gd name="csX34" fmla="*/ 10077 w 9820827"/>
              <a:gd name="csY34" fmla="*/ 1648015 h 3619690"/>
              <a:gd name="csX35" fmla="*/ 29127 w 9820827"/>
              <a:gd name="csY35" fmla="*/ 1600390 h 3619690"/>
              <a:gd name="csX36" fmla="*/ 38652 w 9820827"/>
              <a:gd name="csY36" fmla="*/ 1562290 h 3619690"/>
              <a:gd name="csX37" fmla="*/ 57702 w 9820827"/>
              <a:gd name="csY37" fmla="*/ 1467040 h 3619690"/>
              <a:gd name="csX38" fmla="*/ 67227 w 9820827"/>
              <a:gd name="csY38" fmla="*/ 1419415 h 3619690"/>
              <a:gd name="csX39" fmla="*/ 162477 w 9820827"/>
              <a:gd name="csY39" fmla="*/ 1438465 h 3619690"/>
              <a:gd name="csX40" fmla="*/ 267252 w 9820827"/>
              <a:gd name="csY40" fmla="*/ 1428940 h 3619690"/>
              <a:gd name="csX41" fmla="*/ 305352 w 9820827"/>
              <a:gd name="csY41" fmla="*/ 1409890 h 3619690"/>
              <a:gd name="csX42" fmla="*/ 467277 w 9820827"/>
              <a:gd name="csY42" fmla="*/ 1400365 h 3619690"/>
              <a:gd name="csX43" fmla="*/ 514902 w 9820827"/>
              <a:gd name="csY43" fmla="*/ 1390840 h 3619690"/>
              <a:gd name="csX44" fmla="*/ 543477 w 9820827"/>
              <a:gd name="csY44" fmla="*/ 1400365 h 3619690"/>
              <a:gd name="csX45" fmla="*/ 638727 w 9820827"/>
              <a:gd name="csY45" fmla="*/ 1409890 h 3619690"/>
              <a:gd name="csX46" fmla="*/ 743502 w 9820827"/>
              <a:gd name="csY46" fmla="*/ 1438465 h 3619690"/>
              <a:gd name="csX47" fmla="*/ 857802 w 9820827"/>
              <a:gd name="csY47" fmla="*/ 1390840 h 3619690"/>
              <a:gd name="csX48" fmla="*/ 895902 w 9820827"/>
              <a:gd name="csY48" fmla="*/ 1333690 h 3619690"/>
              <a:gd name="csX49" fmla="*/ 1048302 w 9820827"/>
              <a:gd name="csY49" fmla="*/ 1257490 h 3619690"/>
              <a:gd name="csX50" fmla="*/ 1143552 w 9820827"/>
              <a:gd name="csY50" fmla="*/ 1267015 h 3619690"/>
              <a:gd name="csX51" fmla="*/ 1191177 w 9820827"/>
              <a:gd name="csY51" fmla="*/ 1276540 h 3619690"/>
              <a:gd name="csX52" fmla="*/ 1210227 w 9820827"/>
              <a:gd name="csY52" fmla="*/ 1314640 h 3619690"/>
              <a:gd name="csX53" fmla="*/ 1315002 w 9820827"/>
              <a:gd name="csY53" fmla="*/ 1352740 h 3619690"/>
              <a:gd name="csX54" fmla="*/ 1476927 w 9820827"/>
              <a:gd name="csY54" fmla="*/ 1409890 h 3619690"/>
              <a:gd name="csX55" fmla="*/ 1934127 w 9820827"/>
              <a:gd name="csY55" fmla="*/ 1447990 h 3619690"/>
              <a:gd name="csX56" fmla="*/ 1972227 w 9820827"/>
              <a:gd name="csY56" fmla="*/ 1457515 h 3619690"/>
              <a:gd name="csX57" fmla="*/ 2067477 w 9820827"/>
              <a:gd name="csY57" fmla="*/ 1467040 h 3619690"/>
              <a:gd name="csX58" fmla="*/ 2210352 w 9820827"/>
              <a:gd name="csY58" fmla="*/ 1505140 h 3619690"/>
              <a:gd name="csX59" fmla="*/ 2257977 w 9820827"/>
              <a:gd name="csY59" fmla="*/ 1514665 h 3619690"/>
              <a:gd name="csX60" fmla="*/ 2381802 w 9820827"/>
              <a:gd name="csY60" fmla="*/ 1562290 h 3619690"/>
              <a:gd name="csX61" fmla="*/ 2467527 w 9820827"/>
              <a:gd name="csY61" fmla="*/ 1571815 h 3619690"/>
              <a:gd name="csX62" fmla="*/ 2839002 w 9820827"/>
              <a:gd name="csY62" fmla="*/ 1600390 h 3619690"/>
              <a:gd name="csX63" fmla="*/ 3039027 w 9820827"/>
              <a:gd name="csY63" fmla="*/ 1648015 h 3619690"/>
              <a:gd name="csX64" fmla="*/ 3096177 w 9820827"/>
              <a:gd name="csY64" fmla="*/ 1667065 h 3619690"/>
              <a:gd name="csX65" fmla="*/ 3162852 w 9820827"/>
              <a:gd name="csY65" fmla="*/ 1686115 h 3619690"/>
              <a:gd name="csX66" fmla="*/ 3315252 w 9820827"/>
              <a:gd name="csY66" fmla="*/ 1714690 h 3619690"/>
              <a:gd name="csX67" fmla="*/ 3496227 w 9820827"/>
              <a:gd name="csY67" fmla="*/ 1800415 h 3619690"/>
              <a:gd name="csX68" fmla="*/ 3553377 w 9820827"/>
              <a:gd name="csY68" fmla="*/ 1857565 h 3619690"/>
              <a:gd name="csX69" fmla="*/ 3562902 w 9820827"/>
              <a:gd name="csY69" fmla="*/ 1886140 h 3619690"/>
              <a:gd name="csX70" fmla="*/ 3581952 w 9820827"/>
              <a:gd name="csY70" fmla="*/ 2029015 h 3619690"/>
              <a:gd name="csX71" fmla="*/ 3610527 w 9820827"/>
              <a:gd name="csY71" fmla="*/ 2086165 h 3619690"/>
              <a:gd name="csX72" fmla="*/ 3705777 w 9820827"/>
              <a:gd name="csY72" fmla="*/ 2143315 h 3619690"/>
              <a:gd name="csX73" fmla="*/ 3820077 w 9820827"/>
              <a:gd name="csY73" fmla="*/ 2114740 h 3619690"/>
              <a:gd name="csX74" fmla="*/ 3829602 w 9820827"/>
              <a:gd name="csY74" fmla="*/ 2086165 h 3619690"/>
              <a:gd name="csX75" fmla="*/ 3867702 w 9820827"/>
              <a:gd name="csY75" fmla="*/ 2048065 h 3619690"/>
              <a:gd name="csX76" fmla="*/ 3982002 w 9820827"/>
              <a:gd name="csY76" fmla="*/ 2029015 h 3619690"/>
              <a:gd name="csX77" fmla="*/ 4010577 w 9820827"/>
              <a:gd name="csY77" fmla="*/ 1990915 h 3619690"/>
              <a:gd name="csX78" fmla="*/ 4020102 w 9820827"/>
              <a:gd name="csY78" fmla="*/ 1905190 h 3619690"/>
              <a:gd name="csX79" fmla="*/ 4029627 w 9820827"/>
              <a:gd name="csY79" fmla="*/ 1867090 h 3619690"/>
              <a:gd name="csX80" fmla="*/ 4096302 w 9820827"/>
              <a:gd name="csY80" fmla="*/ 1809940 h 3619690"/>
              <a:gd name="csX81" fmla="*/ 4086777 w 9820827"/>
              <a:gd name="csY81" fmla="*/ 1705165 h 3619690"/>
              <a:gd name="csX82" fmla="*/ 4029627 w 9820827"/>
              <a:gd name="csY82" fmla="*/ 1590865 h 3619690"/>
              <a:gd name="csX83" fmla="*/ 3991527 w 9820827"/>
              <a:gd name="csY83" fmla="*/ 1476565 h 3619690"/>
              <a:gd name="csX84" fmla="*/ 3943902 w 9820827"/>
              <a:gd name="csY84" fmla="*/ 1371790 h 3619690"/>
              <a:gd name="csX85" fmla="*/ 3924852 w 9820827"/>
              <a:gd name="csY85" fmla="*/ 1314640 h 3619690"/>
              <a:gd name="csX86" fmla="*/ 3886752 w 9820827"/>
              <a:gd name="csY86" fmla="*/ 1228915 h 3619690"/>
              <a:gd name="csX87" fmla="*/ 3858177 w 9820827"/>
              <a:gd name="csY87" fmla="*/ 1114615 h 3619690"/>
              <a:gd name="csX88" fmla="*/ 3781977 w 9820827"/>
              <a:gd name="csY88" fmla="*/ 952690 h 3619690"/>
              <a:gd name="csX89" fmla="*/ 3772452 w 9820827"/>
              <a:gd name="csY89" fmla="*/ 914590 h 3619690"/>
              <a:gd name="csX90" fmla="*/ 3753402 w 9820827"/>
              <a:gd name="csY90" fmla="*/ 809815 h 3619690"/>
              <a:gd name="csX91" fmla="*/ 3762927 w 9820827"/>
              <a:gd name="csY91" fmla="*/ 743140 h 3619690"/>
              <a:gd name="csX92" fmla="*/ 3791502 w 9820827"/>
              <a:gd name="csY92" fmla="*/ 628840 h 3619690"/>
              <a:gd name="csX93" fmla="*/ 3801027 w 9820827"/>
              <a:gd name="csY93" fmla="*/ 390715 h 3619690"/>
              <a:gd name="csX94" fmla="*/ 3829602 w 9820827"/>
              <a:gd name="csY94" fmla="*/ 343090 h 3619690"/>
              <a:gd name="csX95" fmla="*/ 3839127 w 9820827"/>
              <a:gd name="csY95" fmla="*/ 295465 h 3619690"/>
              <a:gd name="csX96" fmla="*/ 3867702 w 9820827"/>
              <a:gd name="csY96" fmla="*/ 266890 h 3619690"/>
              <a:gd name="csX97" fmla="*/ 3972477 w 9820827"/>
              <a:gd name="csY97" fmla="*/ 200215 h 3619690"/>
              <a:gd name="csX98" fmla="*/ 4058202 w 9820827"/>
              <a:gd name="csY98" fmla="*/ 143065 h 3619690"/>
              <a:gd name="csX99" fmla="*/ 4077252 w 9820827"/>
              <a:gd name="csY99" fmla="*/ 114490 h 3619690"/>
              <a:gd name="csX100" fmla="*/ 4248702 w 9820827"/>
              <a:gd name="csY100" fmla="*/ 85915 h 3619690"/>
              <a:gd name="csX101" fmla="*/ 4934502 w 9820827"/>
              <a:gd name="csY101" fmla="*/ 66865 h 3619690"/>
              <a:gd name="csX102" fmla="*/ 5639352 w 9820827"/>
              <a:gd name="csY102" fmla="*/ 76390 h 3619690"/>
              <a:gd name="csX103" fmla="*/ 5839377 w 9820827"/>
              <a:gd name="csY103" fmla="*/ 143065 h 3619690"/>
              <a:gd name="csX104" fmla="*/ 6144177 w 9820827"/>
              <a:gd name="csY104" fmla="*/ 266890 h 3619690"/>
              <a:gd name="csX105" fmla="*/ 6439452 w 9820827"/>
              <a:gd name="csY105" fmla="*/ 295465 h 3619690"/>
              <a:gd name="csX106" fmla="*/ 6772827 w 9820827"/>
              <a:gd name="csY106" fmla="*/ 324040 h 3619690"/>
              <a:gd name="csX107" fmla="*/ 7249077 w 9820827"/>
              <a:gd name="csY107" fmla="*/ 333565 h 3619690"/>
              <a:gd name="csX108" fmla="*/ 7372902 w 9820827"/>
              <a:gd name="csY108" fmla="*/ 324040 h 3619690"/>
              <a:gd name="csX109" fmla="*/ 7591977 w 9820827"/>
              <a:gd name="csY109" fmla="*/ 304990 h 3619690"/>
              <a:gd name="csX110" fmla="*/ 7630077 w 9820827"/>
              <a:gd name="csY110" fmla="*/ 276415 h 3619690"/>
              <a:gd name="csX111" fmla="*/ 7696752 w 9820827"/>
              <a:gd name="csY111" fmla="*/ 247840 h 3619690"/>
              <a:gd name="csX112" fmla="*/ 7725327 w 9820827"/>
              <a:gd name="csY112" fmla="*/ 238315 h 3619690"/>
              <a:gd name="csX113" fmla="*/ 7858677 w 9820827"/>
              <a:gd name="csY113" fmla="*/ 228790 h 3619690"/>
              <a:gd name="csX114" fmla="*/ 7982502 w 9820827"/>
              <a:gd name="csY114" fmla="*/ 209740 h 3619690"/>
              <a:gd name="csX115" fmla="*/ 8011077 w 9820827"/>
              <a:gd name="csY115" fmla="*/ 200215 h 3619690"/>
              <a:gd name="csX116" fmla="*/ 8182527 w 9820827"/>
              <a:gd name="csY116" fmla="*/ 209740 h 3619690"/>
              <a:gd name="csX117" fmla="*/ 8315877 w 9820827"/>
              <a:gd name="csY117" fmla="*/ 143065 h 3619690"/>
              <a:gd name="csX118" fmla="*/ 8411127 w 9820827"/>
              <a:gd name="csY118" fmla="*/ 181165 h 3619690"/>
              <a:gd name="csX119" fmla="*/ 8420652 w 9820827"/>
              <a:gd name="csY119" fmla="*/ 38290 h 3619690"/>
              <a:gd name="csX120" fmla="*/ 8506377 w 9820827"/>
              <a:gd name="csY120" fmla="*/ 19240 h 3619690"/>
              <a:gd name="csX121" fmla="*/ 8687352 w 9820827"/>
              <a:gd name="csY121" fmla="*/ 9715 h 3619690"/>
              <a:gd name="csX122" fmla="*/ 8773077 w 9820827"/>
              <a:gd name="csY122" fmla="*/ 190 h 3619690"/>
              <a:gd name="csX123" fmla="*/ 8868327 w 9820827"/>
              <a:gd name="csY123" fmla="*/ 19240 h 3619690"/>
              <a:gd name="csX124" fmla="*/ 8992152 w 9820827"/>
              <a:gd name="csY124" fmla="*/ 28765 h 3619690"/>
              <a:gd name="csX125" fmla="*/ 9173127 w 9820827"/>
              <a:gd name="csY125" fmla="*/ 66865 h 3619690"/>
              <a:gd name="csX126" fmla="*/ 9258852 w 9820827"/>
              <a:gd name="csY126" fmla="*/ 76390 h 3619690"/>
              <a:gd name="csX127" fmla="*/ 9430302 w 9820827"/>
              <a:gd name="csY127" fmla="*/ 133540 h 3619690"/>
              <a:gd name="csX128" fmla="*/ 9458877 w 9820827"/>
              <a:gd name="csY128" fmla="*/ 152590 h 3619690"/>
              <a:gd name="csX129" fmla="*/ 9554127 w 9820827"/>
              <a:gd name="csY129" fmla="*/ 190690 h 3619690"/>
              <a:gd name="csX130" fmla="*/ 9592227 w 9820827"/>
              <a:gd name="csY130" fmla="*/ 238315 h 3619690"/>
              <a:gd name="csX131" fmla="*/ 9649377 w 9820827"/>
              <a:gd name="csY131" fmla="*/ 295465 h 3619690"/>
              <a:gd name="csX132" fmla="*/ 9658902 w 9820827"/>
              <a:gd name="csY132" fmla="*/ 324040 h 3619690"/>
              <a:gd name="csX133" fmla="*/ 9735102 w 9820827"/>
              <a:gd name="csY133" fmla="*/ 428815 h 3619690"/>
              <a:gd name="csX134" fmla="*/ 9744627 w 9820827"/>
              <a:gd name="csY134" fmla="*/ 466915 h 3619690"/>
              <a:gd name="csX135" fmla="*/ 9763677 w 9820827"/>
              <a:gd name="csY135" fmla="*/ 619315 h 3619690"/>
              <a:gd name="csX136" fmla="*/ 9773202 w 9820827"/>
              <a:gd name="csY136" fmla="*/ 666940 h 3619690"/>
              <a:gd name="csX137" fmla="*/ 9782727 w 9820827"/>
              <a:gd name="csY137" fmla="*/ 781240 h 3619690"/>
              <a:gd name="csX138" fmla="*/ 9735102 w 9820827"/>
              <a:gd name="csY138" fmla="*/ 847915 h 3619690"/>
              <a:gd name="csX139" fmla="*/ 9687477 w 9820827"/>
              <a:gd name="csY139" fmla="*/ 1057465 h 3619690"/>
              <a:gd name="csX140" fmla="*/ 9744627 w 9820827"/>
              <a:gd name="csY140" fmla="*/ 1238440 h 3619690"/>
              <a:gd name="csX141" fmla="*/ 9735102 w 9820827"/>
              <a:gd name="csY141" fmla="*/ 1267015 h 3619690"/>
              <a:gd name="csX142" fmla="*/ 9687477 w 9820827"/>
              <a:gd name="csY142" fmla="*/ 1352740 h 3619690"/>
              <a:gd name="csX143" fmla="*/ 9601752 w 9820827"/>
              <a:gd name="csY143" fmla="*/ 1447990 h 3619690"/>
              <a:gd name="csX144" fmla="*/ 9525552 w 9820827"/>
              <a:gd name="csY144" fmla="*/ 1581340 h 3619690"/>
              <a:gd name="csX145" fmla="*/ 9468402 w 9820827"/>
              <a:gd name="csY145" fmla="*/ 1676590 h 3619690"/>
              <a:gd name="csX146" fmla="*/ 9430302 w 9820827"/>
              <a:gd name="csY146" fmla="*/ 1733740 h 3619690"/>
              <a:gd name="csX147" fmla="*/ 9411252 w 9820827"/>
              <a:gd name="csY147" fmla="*/ 1771840 h 3619690"/>
              <a:gd name="csX148" fmla="*/ 9373152 w 9820827"/>
              <a:gd name="csY148" fmla="*/ 1800415 h 3619690"/>
              <a:gd name="csX149" fmla="*/ 9325527 w 9820827"/>
              <a:gd name="csY149" fmla="*/ 1867090 h 3619690"/>
              <a:gd name="csX150" fmla="*/ 9277902 w 9820827"/>
              <a:gd name="csY150" fmla="*/ 1933765 h 3619690"/>
              <a:gd name="csX151" fmla="*/ 9249327 w 9820827"/>
              <a:gd name="csY151" fmla="*/ 2048065 h 3619690"/>
              <a:gd name="csX152" fmla="*/ 9239802 w 9820827"/>
              <a:gd name="csY152" fmla="*/ 2152840 h 3619690"/>
              <a:gd name="csX153" fmla="*/ 9211227 w 9820827"/>
              <a:gd name="csY153" fmla="*/ 2267140 h 3619690"/>
              <a:gd name="csX154" fmla="*/ 9182652 w 9820827"/>
              <a:gd name="csY154" fmla="*/ 2371915 h 3619690"/>
              <a:gd name="csX155" fmla="*/ 9192177 w 9820827"/>
              <a:gd name="csY155" fmla="*/ 2505265 h 3619690"/>
              <a:gd name="csX156" fmla="*/ 9220752 w 9820827"/>
              <a:gd name="csY156" fmla="*/ 2543365 h 3619690"/>
              <a:gd name="csX157" fmla="*/ 9239802 w 9820827"/>
              <a:gd name="csY157" fmla="*/ 2667190 h 3619690"/>
              <a:gd name="csX158" fmla="*/ 9258852 w 9820827"/>
              <a:gd name="csY158" fmla="*/ 2714815 h 3619690"/>
              <a:gd name="csX159" fmla="*/ 9277902 w 9820827"/>
              <a:gd name="csY159" fmla="*/ 2800540 h 3619690"/>
              <a:gd name="csX160" fmla="*/ 9287427 w 9820827"/>
              <a:gd name="csY160" fmla="*/ 2848165 h 3619690"/>
              <a:gd name="csX161" fmla="*/ 9306477 w 9820827"/>
              <a:gd name="csY161" fmla="*/ 2895790 h 3619690"/>
              <a:gd name="csX162" fmla="*/ 9316002 w 9820827"/>
              <a:gd name="csY162" fmla="*/ 2943415 h 3619690"/>
              <a:gd name="csX163" fmla="*/ 9335052 w 9820827"/>
              <a:gd name="csY163" fmla="*/ 3019615 h 3619690"/>
              <a:gd name="csX164" fmla="*/ 9354102 w 9820827"/>
              <a:gd name="csY164" fmla="*/ 3095815 h 3619690"/>
              <a:gd name="csX165" fmla="*/ 9373152 w 9820827"/>
              <a:gd name="csY165" fmla="*/ 3162490 h 3619690"/>
              <a:gd name="csX166" fmla="*/ 9401727 w 9820827"/>
              <a:gd name="csY166" fmla="*/ 3210115 h 3619690"/>
              <a:gd name="csX167" fmla="*/ 9458877 w 9820827"/>
              <a:gd name="csY167" fmla="*/ 3276790 h 3619690"/>
              <a:gd name="csX168" fmla="*/ 9592227 w 9820827"/>
              <a:gd name="csY168" fmla="*/ 3372040 h 3619690"/>
              <a:gd name="csX169" fmla="*/ 9658902 w 9820827"/>
              <a:gd name="csY169" fmla="*/ 3476815 h 3619690"/>
              <a:gd name="csX170" fmla="*/ 9744627 w 9820827"/>
              <a:gd name="csY170" fmla="*/ 3562540 h 3619690"/>
              <a:gd name="csX171" fmla="*/ 9792252 w 9820827"/>
              <a:gd name="csY171" fmla="*/ 3610165 h 3619690"/>
              <a:gd name="csX172" fmla="*/ 9820827 w 9820827"/>
              <a:gd name="csY172" fmla="*/ 3610165 h 3619690"/>
              <a:gd name="csX0" fmla="*/ 29127 w 9820827"/>
              <a:gd name="csY0" fmla="*/ 3619690 h 3619690"/>
              <a:gd name="csX1" fmla="*/ 114852 w 9820827"/>
              <a:gd name="csY1" fmla="*/ 3591115 h 3619690"/>
              <a:gd name="csX2" fmla="*/ 124377 w 9820827"/>
              <a:gd name="csY2" fmla="*/ 3381565 h 3619690"/>
              <a:gd name="csX3" fmla="*/ 114852 w 9820827"/>
              <a:gd name="csY3" fmla="*/ 3333940 h 3619690"/>
              <a:gd name="csX4" fmla="*/ 95802 w 9820827"/>
              <a:gd name="csY4" fmla="*/ 3305365 h 3619690"/>
              <a:gd name="csX5" fmla="*/ 229152 w 9820827"/>
              <a:gd name="csY5" fmla="*/ 3314890 h 3619690"/>
              <a:gd name="csX6" fmla="*/ 381552 w 9820827"/>
              <a:gd name="csY6" fmla="*/ 3333940 h 3619690"/>
              <a:gd name="csX7" fmla="*/ 438702 w 9820827"/>
              <a:gd name="csY7" fmla="*/ 3343465 h 3619690"/>
              <a:gd name="csX8" fmla="*/ 495852 w 9820827"/>
              <a:gd name="csY8" fmla="*/ 3362515 h 3619690"/>
              <a:gd name="csX9" fmla="*/ 648252 w 9820827"/>
              <a:gd name="csY9" fmla="*/ 3372040 h 3619690"/>
              <a:gd name="csX10" fmla="*/ 772077 w 9820827"/>
              <a:gd name="csY10" fmla="*/ 3362515 h 3619690"/>
              <a:gd name="csX11" fmla="*/ 781602 w 9820827"/>
              <a:gd name="csY11" fmla="*/ 3333940 h 3619690"/>
              <a:gd name="csX12" fmla="*/ 762552 w 9820827"/>
              <a:gd name="csY12" fmla="*/ 3257740 h 3619690"/>
              <a:gd name="csX13" fmla="*/ 772077 w 9820827"/>
              <a:gd name="csY13" fmla="*/ 3219640 h 3619690"/>
              <a:gd name="csX14" fmla="*/ 829227 w 9820827"/>
              <a:gd name="csY14" fmla="*/ 3191065 h 3619690"/>
              <a:gd name="csX15" fmla="*/ 876852 w 9820827"/>
              <a:gd name="csY15" fmla="*/ 3162490 h 3619690"/>
              <a:gd name="csX16" fmla="*/ 972102 w 9820827"/>
              <a:gd name="csY16" fmla="*/ 3057715 h 3619690"/>
              <a:gd name="csX17" fmla="*/ 962577 w 9820827"/>
              <a:gd name="csY17" fmla="*/ 2943415 h 3619690"/>
              <a:gd name="csX18" fmla="*/ 924477 w 9820827"/>
              <a:gd name="csY18" fmla="*/ 2924365 h 3619690"/>
              <a:gd name="csX19" fmla="*/ 857802 w 9820827"/>
              <a:gd name="csY19" fmla="*/ 2905315 h 3619690"/>
              <a:gd name="csX20" fmla="*/ 838752 w 9820827"/>
              <a:gd name="csY20" fmla="*/ 2857690 h 3619690"/>
              <a:gd name="csX21" fmla="*/ 829227 w 9820827"/>
              <a:gd name="csY21" fmla="*/ 2810065 h 3619690"/>
              <a:gd name="csX22" fmla="*/ 772077 w 9820827"/>
              <a:gd name="csY22" fmla="*/ 2752915 h 3619690"/>
              <a:gd name="csX23" fmla="*/ 733977 w 9820827"/>
              <a:gd name="csY23" fmla="*/ 2724340 h 3619690"/>
              <a:gd name="csX24" fmla="*/ 667302 w 9820827"/>
              <a:gd name="csY24" fmla="*/ 2686240 h 3619690"/>
              <a:gd name="csX25" fmla="*/ 486327 w 9820827"/>
              <a:gd name="csY25" fmla="*/ 2667190 h 3619690"/>
              <a:gd name="csX26" fmla="*/ 372027 w 9820827"/>
              <a:gd name="csY26" fmla="*/ 2610040 h 3619690"/>
              <a:gd name="csX27" fmla="*/ 267252 w 9820827"/>
              <a:gd name="csY27" fmla="*/ 2562415 h 3619690"/>
              <a:gd name="csX28" fmla="*/ 67227 w 9820827"/>
              <a:gd name="csY28" fmla="*/ 2390965 h 3619690"/>
              <a:gd name="csX29" fmla="*/ 67227 w 9820827"/>
              <a:gd name="csY29" fmla="*/ 2314765 h 3619690"/>
              <a:gd name="csX30" fmla="*/ 29127 w 9820827"/>
              <a:gd name="csY30" fmla="*/ 2190940 h 3619690"/>
              <a:gd name="csX31" fmla="*/ 38652 w 9820827"/>
              <a:gd name="csY31" fmla="*/ 2067115 h 3619690"/>
              <a:gd name="csX32" fmla="*/ 48177 w 9820827"/>
              <a:gd name="csY32" fmla="*/ 2038540 h 3619690"/>
              <a:gd name="csX33" fmla="*/ 10077 w 9820827"/>
              <a:gd name="csY33" fmla="*/ 1876615 h 3619690"/>
              <a:gd name="csX34" fmla="*/ 10077 w 9820827"/>
              <a:gd name="csY34" fmla="*/ 1648015 h 3619690"/>
              <a:gd name="csX35" fmla="*/ 29127 w 9820827"/>
              <a:gd name="csY35" fmla="*/ 1600390 h 3619690"/>
              <a:gd name="csX36" fmla="*/ 38652 w 9820827"/>
              <a:gd name="csY36" fmla="*/ 1562290 h 3619690"/>
              <a:gd name="csX37" fmla="*/ 57702 w 9820827"/>
              <a:gd name="csY37" fmla="*/ 1467040 h 3619690"/>
              <a:gd name="csX38" fmla="*/ 67227 w 9820827"/>
              <a:gd name="csY38" fmla="*/ 1419415 h 3619690"/>
              <a:gd name="csX39" fmla="*/ 162477 w 9820827"/>
              <a:gd name="csY39" fmla="*/ 1438465 h 3619690"/>
              <a:gd name="csX40" fmla="*/ 267252 w 9820827"/>
              <a:gd name="csY40" fmla="*/ 1428940 h 3619690"/>
              <a:gd name="csX41" fmla="*/ 305352 w 9820827"/>
              <a:gd name="csY41" fmla="*/ 1409890 h 3619690"/>
              <a:gd name="csX42" fmla="*/ 467277 w 9820827"/>
              <a:gd name="csY42" fmla="*/ 1400365 h 3619690"/>
              <a:gd name="csX43" fmla="*/ 514902 w 9820827"/>
              <a:gd name="csY43" fmla="*/ 1390840 h 3619690"/>
              <a:gd name="csX44" fmla="*/ 543477 w 9820827"/>
              <a:gd name="csY44" fmla="*/ 1400365 h 3619690"/>
              <a:gd name="csX45" fmla="*/ 638727 w 9820827"/>
              <a:gd name="csY45" fmla="*/ 1409890 h 3619690"/>
              <a:gd name="csX46" fmla="*/ 743502 w 9820827"/>
              <a:gd name="csY46" fmla="*/ 1438465 h 3619690"/>
              <a:gd name="csX47" fmla="*/ 857802 w 9820827"/>
              <a:gd name="csY47" fmla="*/ 1390840 h 3619690"/>
              <a:gd name="csX48" fmla="*/ 895902 w 9820827"/>
              <a:gd name="csY48" fmla="*/ 1333690 h 3619690"/>
              <a:gd name="csX49" fmla="*/ 1048302 w 9820827"/>
              <a:gd name="csY49" fmla="*/ 1257490 h 3619690"/>
              <a:gd name="csX50" fmla="*/ 1143552 w 9820827"/>
              <a:gd name="csY50" fmla="*/ 1267015 h 3619690"/>
              <a:gd name="csX51" fmla="*/ 1191177 w 9820827"/>
              <a:gd name="csY51" fmla="*/ 1276540 h 3619690"/>
              <a:gd name="csX52" fmla="*/ 1210227 w 9820827"/>
              <a:gd name="csY52" fmla="*/ 1314640 h 3619690"/>
              <a:gd name="csX53" fmla="*/ 1315002 w 9820827"/>
              <a:gd name="csY53" fmla="*/ 1352740 h 3619690"/>
              <a:gd name="csX54" fmla="*/ 1476927 w 9820827"/>
              <a:gd name="csY54" fmla="*/ 1409890 h 3619690"/>
              <a:gd name="csX55" fmla="*/ 1934127 w 9820827"/>
              <a:gd name="csY55" fmla="*/ 1447990 h 3619690"/>
              <a:gd name="csX56" fmla="*/ 1972227 w 9820827"/>
              <a:gd name="csY56" fmla="*/ 1457515 h 3619690"/>
              <a:gd name="csX57" fmla="*/ 2067477 w 9820827"/>
              <a:gd name="csY57" fmla="*/ 1467040 h 3619690"/>
              <a:gd name="csX58" fmla="*/ 2210352 w 9820827"/>
              <a:gd name="csY58" fmla="*/ 1505140 h 3619690"/>
              <a:gd name="csX59" fmla="*/ 2257977 w 9820827"/>
              <a:gd name="csY59" fmla="*/ 1514665 h 3619690"/>
              <a:gd name="csX60" fmla="*/ 2381802 w 9820827"/>
              <a:gd name="csY60" fmla="*/ 1562290 h 3619690"/>
              <a:gd name="csX61" fmla="*/ 2467527 w 9820827"/>
              <a:gd name="csY61" fmla="*/ 1571815 h 3619690"/>
              <a:gd name="csX62" fmla="*/ 2839002 w 9820827"/>
              <a:gd name="csY62" fmla="*/ 1600390 h 3619690"/>
              <a:gd name="csX63" fmla="*/ 3039027 w 9820827"/>
              <a:gd name="csY63" fmla="*/ 1648015 h 3619690"/>
              <a:gd name="csX64" fmla="*/ 3096177 w 9820827"/>
              <a:gd name="csY64" fmla="*/ 1667065 h 3619690"/>
              <a:gd name="csX65" fmla="*/ 3162852 w 9820827"/>
              <a:gd name="csY65" fmla="*/ 1686115 h 3619690"/>
              <a:gd name="csX66" fmla="*/ 3315252 w 9820827"/>
              <a:gd name="csY66" fmla="*/ 1714690 h 3619690"/>
              <a:gd name="csX67" fmla="*/ 3496227 w 9820827"/>
              <a:gd name="csY67" fmla="*/ 1800415 h 3619690"/>
              <a:gd name="csX68" fmla="*/ 3553377 w 9820827"/>
              <a:gd name="csY68" fmla="*/ 1857565 h 3619690"/>
              <a:gd name="csX69" fmla="*/ 3562902 w 9820827"/>
              <a:gd name="csY69" fmla="*/ 1886140 h 3619690"/>
              <a:gd name="csX70" fmla="*/ 3581952 w 9820827"/>
              <a:gd name="csY70" fmla="*/ 2029015 h 3619690"/>
              <a:gd name="csX71" fmla="*/ 3610527 w 9820827"/>
              <a:gd name="csY71" fmla="*/ 2086165 h 3619690"/>
              <a:gd name="csX72" fmla="*/ 3705777 w 9820827"/>
              <a:gd name="csY72" fmla="*/ 2143315 h 3619690"/>
              <a:gd name="csX73" fmla="*/ 3820077 w 9820827"/>
              <a:gd name="csY73" fmla="*/ 2114740 h 3619690"/>
              <a:gd name="csX74" fmla="*/ 3829602 w 9820827"/>
              <a:gd name="csY74" fmla="*/ 2086165 h 3619690"/>
              <a:gd name="csX75" fmla="*/ 3867702 w 9820827"/>
              <a:gd name="csY75" fmla="*/ 2048065 h 3619690"/>
              <a:gd name="csX76" fmla="*/ 3982002 w 9820827"/>
              <a:gd name="csY76" fmla="*/ 2029015 h 3619690"/>
              <a:gd name="csX77" fmla="*/ 4010577 w 9820827"/>
              <a:gd name="csY77" fmla="*/ 1990915 h 3619690"/>
              <a:gd name="csX78" fmla="*/ 4020102 w 9820827"/>
              <a:gd name="csY78" fmla="*/ 1905190 h 3619690"/>
              <a:gd name="csX79" fmla="*/ 4029627 w 9820827"/>
              <a:gd name="csY79" fmla="*/ 1867090 h 3619690"/>
              <a:gd name="csX80" fmla="*/ 4096302 w 9820827"/>
              <a:gd name="csY80" fmla="*/ 1809940 h 3619690"/>
              <a:gd name="csX81" fmla="*/ 4086777 w 9820827"/>
              <a:gd name="csY81" fmla="*/ 1705165 h 3619690"/>
              <a:gd name="csX82" fmla="*/ 4029627 w 9820827"/>
              <a:gd name="csY82" fmla="*/ 1590865 h 3619690"/>
              <a:gd name="csX83" fmla="*/ 3991527 w 9820827"/>
              <a:gd name="csY83" fmla="*/ 1476565 h 3619690"/>
              <a:gd name="csX84" fmla="*/ 3943902 w 9820827"/>
              <a:gd name="csY84" fmla="*/ 1371790 h 3619690"/>
              <a:gd name="csX85" fmla="*/ 3924852 w 9820827"/>
              <a:gd name="csY85" fmla="*/ 1314640 h 3619690"/>
              <a:gd name="csX86" fmla="*/ 3886752 w 9820827"/>
              <a:gd name="csY86" fmla="*/ 1228915 h 3619690"/>
              <a:gd name="csX87" fmla="*/ 3858177 w 9820827"/>
              <a:gd name="csY87" fmla="*/ 1114615 h 3619690"/>
              <a:gd name="csX88" fmla="*/ 3781977 w 9820827"/>
              <a:gd name="csY88" fmla="*/ 952690 h 3619690"/>
              <a:gd name="csX89" fmla="*/ 3772452 w 9820827"/>
              <a:gd name="csY89" fmla="*/ 914590 h 3619690"/>
              <a:gd name="csX90" fmla="*/ 3753402 w 9820827"/>
              <a:gd name="csY90" fmla="*/ 809815 h 3619690"/>
              <a:gd name="csX91" fmla="*/ 3762927 w 9820827"/>
              <a:gd name="csY91" fmla="*/ 743140 h 3619690"/>
              <a:gd name="csX92" fmla="*/ 3791502 w 9820827"/>
              <a:gd name="csY92" fmla="*/ 628840 h 3619690"/>
              <a:gd name="csX93" fmla="*/ 3801027 w 9820827"/>
              <a:gd name="csY93" fmla="*/ 390715 h 3619690"/>
              <a:gd name="csX94" fmla="*/ 3829602 w 9820827"/>
              <a:gd name="csY94" fmla="*/ 343090 h 3619690"/>
              <a:gd name="csX95" fmla="*/ 3839127 w 9820827"/>
              <a:gd name="csY95" fmla="*/ 295465 h 3619690"/>
              <a:gd name="csX96" fmla="*/ 3867702 w 9820827"/>
              <a:gd name="csY96" fmla="*/ 266890 h 3619690"/>
              <a:gd name="csX97" fmla="*/ 3972477 w 9820827"/>
              <a:gd name="csY97" fmla="*/ 200215 h 3619690"/>
              <a:gd name="csX98" fmla="*/ 4058202 w 9820827"/>
              <a:gd name="csY98" fmla="*/ 143065 h 3619690"/>
              <a:gd name="csX99" fmla="*/ 4077252 w 9820827"/>
              <a:gd name="csY99" fmla="*/ 114490 h 3619690"/>
              <a:gd name="csX100" fmla="*/ 4248702 w 9820827"/>
              <a:gd name="csY100" fmla="*/ 85915 h 3619690"/>
              <a:gd name="csX101" fmla="*/ 4934502 w 9820827"/>
              <a:gd name="csY101" fmla="*/ 66865 h 3619690"/>
              <a:gd name="csX102" fmla="*/ 5639352 w 9820827"/>
              <a:gd name="csY102" fmla="*/ 76390 h 3619690"/>
              <a:gd name="csX103" fmla="*/ 5839377 w 9820827"/>
              <a:gd name="csY103" fmla="*/ 143065 h 3619690"/>
              <a:gd name="csX104" fmla="*/ 6144177 w 9820827"/>
              <a:gd name="csY104" fmla="*/ 266890 h 3619690"/>
              <a:gd name="csX105" fmla="*/ 6439452 w 9820827"/>
              <a:gd name="csY105" fmla="*/ 295465 h 3619690"/>
              <a:gd name="csX106" fmla="*/ 6772827 w 9820827"/>
              <a:gd name="csY106" fmla="*/ 324040 h 3619690"/>
              <a:gd name="csX107" fmla="*/ 7249077 w 9820827"/>
              <a:gd name="csY107" fmla="*/ 333565 h 3619690"/>
              <a:gd name="csX108" fmla="*/ 7372902 w 9820827"/>
              <a:gd name="csY108" fmla="*/ 324040 h 3619690"/>
              <a:gd name="csX109" fmla="*/ 7591977 w 9820827"/>
              <a:gd name="csY109" fmla="*/ 304990 h 3619690"/>
              <a:gd name="csX110" fmla="*/ 7630077 w 9820827"/>
              <a:gd name="csY110" fmla="*/ 276415 h 3619690"/>
              <a:gd name="csX111" fmla="*/ 7696752 w 9820827"/>
              <a:gd name="csY111" fmla="*/ 247840 h 3619690"/>
              <a:gd name="csX112" fmla="*/ 7725327 w 9820827"/>
              <a:gd name="csY112" fmla="*/ 238315 h 3619690"/>
              <a:gd name="csX113" fmla="*/ 7858677 w 9820827"/>
              <a:gd name="csY113" fmla="*/ 228790 h 3619690"/>
              <a:gd name="csX114" fmla="*/ 7982502 w 9820827"/>
              <a:gd name="csY114" fmla="*/ 209740 h 3619690"/>
              <a:gd name="csX115" fmla="*/ 8011077 w 9820827"/>
              <a:gd name="csY115" fmla="*/ 200215 h 3619690"/>
              <a:gd name="csX116" fmla="*/ 8182527 w 9820827"/>
              <a:gd name="csY116" fmla="*/ 209740 h 3619690"/>
              <a:gd name="csX117" fmla="*/ 8315877 w 9820827"/>
              <a:gd name="csY117" fmla="*/ 143065 h 3619690"/>
              <a:gd name="csX118" fmla="*/ 8411127 w 9820827"/>
              <a:gd name="csY118" fmla="*/ 181165 h 3619690"/>
              <a:gd name="csX119" fmla="*/ 8420652 w 9820827"/>
              <a:gd name="csY119" fmla="*/ 38290 h 3619690"/>
              <a:gd name="csX120" fmla="*/ 8506377 w 9820827"/>
              <a:gd name="csY120" fmla="*/ 19240 h 3619690"/>
              <a:gd name="csX121" fmla="*/ 8687352 w 9820827"/>
              <a:gd name="csY121" fmla="*/ 9715 h 3619690"/>
              <a:gd name="csX122" fmla="*/ 8773077 w 9820827"/>
              <a:gd name="csY122" fmla="*/ 190 h 3619690"/>
              <a:gd name="csX123" fmla="*/ 8868327 w 9820827"/>
              <a:gd name="csY123" fmla="*/ 19240 h 3619690"/>
              <a:gd name="csX124" fmla="*/ 8992152 w 9820827"/>
              <a:gd name="csY124" fmla="*/ 28765 h 3619690"/>
              <a:gd name="csX125" fmla="*/ 9173127 w 9820827"/>
              <a:gd name="csY125" fmla="*/ 66865 h 3619690"/>
              <a:gd name="csX126" fmla="*/ 9258852 w 9820827"/>
              <a:gd name="csY126" fmla="*/ 76390 h 3619690"/>
              <a:gd name="csX127" fmla="*/ 9430302 w 9820827"/>
              <a:gd name="csY127" fmla="*/ 133540 h 3619690"/>
              <a:gd name="csX128" fmla="*/ 9458877 w 9820827"/>
              <a:gd name="csY128" fmla="*/ 152590 h 3619690"/>
              <a:gd name="csX129" fmla="*/ 9554127 w 9820827"/>
              <a:gd name="csY129" fmla="*/ 190690 h 3619690"/>
              <a:gd name="csX130" fmla="*/ 9592227 w 9820827"/>
              <a:gd name="csY130" fmla="*/ 238315 h 3619690"/>
              <a:gd name="csX131" fmla="*/ 9649377 w 9820827"/>
              <a:gd name="csY131" fmla="*/ 295465 h 3619690"/>
              <a:gd name="csX132" fmla="*/ 9658902 w 9820827"/>
              <a:gd name="csY132" fmla="*/ 324040 h 3619690"/>
              <a:gd name="csX133" fmla="*/ 9735102 w 9820827"/>
              <a:gd name="csY133" fmla="*/ 428815 h 3619690"/>
              <a:gd name="csX134" fmla="*/ 9744627 w 9820827"/>
              <a:gd name="csY134" fmla="*/ 466915 h 3619690"/>
              <a:gd name="csX135" fmla="*/ 9763677 w 9820827"/>
              <a:gd name="csY135" fmla="*/ 619315 h 3619690"/>
              <a:gd name="csX136" fmla="*/ 9773202 w 9820827"/>
              <a:gd name="csY136" fmla="*/ 666940 h 3619690"/>
              <a:gd name="csX137" fmla="*/ 9782727 w 9820827"/>
              <a:gd name="csY137" fmla="*/ 781240 h 3619690"/>
              <a:gd name="csX138" fmla="*/ 9735102 w 9820827"/>
              <a:gd name="csY138" fmla="*/ 847915 h 3619690"/>
              <a:gd name="csX139" fmla="*/ 9687477 w 9820827"/>
              <a:gd name="csY139" fmla="*/ 1057465 h 3619690"/>
              <a:gd name="csX140" fmla="*/ 9744627 w 9820827"/>
              <a:gd name="csY140" fmla="*/ 1238440 h 3619690"/>
              <a:gd name="csX141" fmla="*/ 9582702 w 9820827"/>
              <a:gd name="csY141" fmla="*/ 1267015 h 3619690"/>
              <a:gd name="csX142" fmla="*/ 9687477 w 9820827"/>
              <a:gd name="csY142" fmla="*/ 1352740 h 3619690"/>
              <a:gd name="csX143" fmla="*/ 9601752 w 9820827"/>
              <a:gd name="csY143" fmla="*/ 1447990 h 3619690"/>
              <a:gd name="csX144" fmla="*/ 9525552 w 9820827"/>
              <a:gd name="csY144" fmla="*/ 1581340 h 3619690"/>
              <a:gd name="csX145" fmla="*/ 9468402 w 9820827"/>
              <a:gd name="csY145" fmla="*/ 1676590 h 3619690"/>
              <a:gd name="csX146" fmla="*/ 9430302 w 9820827"/>
              <a:gd name="csY146" fmla="*/ 1733740 h 3619690"/>
              <a:gd name="csX147" fmla="*/ 9411252 w 9820827"/>
              <a:gd name="csY147" fmla="*/ 1771840 h 3619690"/>
              <a:gd name="csX148" fmla="*/ 9373152 w 9820827"/>
              <a:gd name="csY148" fmla="*/ 1800415 h 3619690"/>
              <a:gd name="csX149" fmla="*/ 9325527 w 9820827"/>
              <a:gd name="csY149" fmla="*/ 1867090 h 3619690"/>
              <a:gd name="csX150" fmla="*/ 9277902 w 9820827"/>
              <a:gd name="csY150" fmla="*/ 1933765 h 3619690"/>
              <a:gd name="csX151" fmla="*/ 9249327 w 9820827"/>
              <a:gd name="csY151" fmla="*/ 2048065 h 3619690"/>
              <a:gd name="csX152" fmla="*/ 9239802 w 9820827"/>
              <a:gd name="csY152" fmla="*/ 2152840 h 3619690"/>
              <a:gd name="csX153" fmla="*/ 9211227 w 9820827"/>
              <a:gd name="csY153" fmla="*/ 2267140 h 3619690"/>
              <a:gd name="csX154" fmla="*/ 9182652 w 9820827"/>
              <a:gd name="csY154" fmla="*/ 2371915 h 3619690"/>
              <a:gd name="csX155" fmla="*/ 9192177 w 9820827"/>
              <a:gd name="csY155" fmla="*/ 2505265 h 3619690"/>
              <a:gd name="csX156" fmla="*/ 9220752 w 9820827"/>
              <a:gd name="csY156" fmla="*/ 2543365 h 3619690"/>
              <a:gd name="csX157" fmla="*/ 9239802 w 9820827"/>
              <a:gd name="csY157" fmla="*/ 2667190 h 3619690"/>
              <a:gd name="csX158" fmla="*/ 9258852 w 9820827"/>
              <a:gd name="csY158" fmla="*/ 2714815 h 3619690"/>
              <a:gd name="csX159" fmla="*/ 9277902 w 9820827"/>
              <a:gd name="csY159" fmla="*/ 2800540 h 3619690"/>
              <a:gd name="csX160" fmla="*/ 9287427 w 9820827"/>
              <a:gd name="csY160" fmla="*/ 2848165 h 3619690"/>
              <a:gd name="csX161" fmla="*/ 9306477 w 9820827"/>
              <a:gd name="csY161" fmla="*/ 2895790 h 3619690"/>
              <a:gd name="csX162" fmla="*/ 9316002 w 9820827"/>
              <a:gd name="csY162" fmla="*/ 2943415 h 3619690"/>
              <a:gd name="csX163" fmla="*/ 9335052 w 9820827"/>
              <a:gd name="csY163" fmla="*/ 3019615 h 3619690"/>
              <a:gd name="csX164" fmla="*/ 9354102 w 9820827"/>
              <a:gd name="csY164" fmla="*/ 3095815 h 3619690"/>
              <a:gd name="csX165" fmla="*/ 9373152 w 9820827"/>
              <a:gd name="csY165" fmla="*/ 3162490 h 3619690"/>
              <a:gd name="csX166" fmla="*/ 9401727 w 9820827"/>
              <a:gd name="csY166" fmla="*/ 3210115 h 3619690"/>
              <a:gd name="csX167" fmla="*/ 9458877 w 9820827"/>
              <a:gd name="csY167" fmla="*/ 3276790 h 3619690"/>
              <a:gd name="csX168" fmla="*/ 9592227 w 9820827"/>
              <a:gd name="csY168" fmla="*/ 3372040 h 3619690"/>
              <a:gd name="csX169" fmla="*/ 9658902 w 9820827"/>
              <a:gd name="csY169" fmla="*/ 3476815 h 3619690"/>
              <a:gd name="csX170" fmla="*/ 9744627 w 9820827"/>
              <a:gd name="csY170" fmla="*/ 3562540 h 3619690"/>
              <a:gd name="csX171" fmla="*/ 9792252 w 9820827"/>
              <a:gd name="csY171" fmla="*/ 3610165 h 3619690"/>
              <a:gd name="csX172" fmla="*/ 9820827 w 9820827"/>
              <a:gd name="csY172" fmla="*/ 3610165 h 3619690"/>
              <a:gd name="csX0" fmla="*/ 29127 w 9820827"/>
              <a:gd name="csY0" fmla="*/ 3619690 h 3619690"/>
              <a:gd name="csX1" fmla="*/ 114852 w 9820827"/>
              <a:gd name="csY1" fmla="*/ 3591115 h 3619690"/>
              <a:gd name="csX2" fmla="*/ 124377 w 9820827"/>
              <a:gd name="csY2" fmla="*/ 3381565 h 3619690"/>
              <a:gd name="csX3" fmla="*/ 114852 w 9820827"/>
              <a:gd name="csY3" fmla="*/ 3333940 h 3619690"/>
              <a:gd name="csX4" fmla="*/ 95802 w 9820827"/>
              <a:gd name="csY4" fmla="*/ 3305365 h 3619690"/>
              <a:gd name="csX5" fmla="*/ 229152 w 9820827"/>
              <a:gd name="csY5" fmla="*/ 3314890 h 3619690"/>
              <a:gd name="csX6" fmla="*/ 381552 w 9820827"/>
              <a:gd name="csY6" fmla="*/ 3333940 h 3619690"/>
              <a:gd name="csX7" fmla="*/ 438702 w 9820827"/>
              <a:gd name="csY7" fmla="*/ 3343465 h 3619690"/>
              <a:gd name="csX8" fmla="*/ 495852 w 9820827"/>
              <a:gd name="csY8" fmla="*/ 3362515 h 3619690"/>
              <a:gd name="csX9" fmla="*/ 648252 w 9820827"/>
              <a:gd name="csY9" fmla="*/ 3372040 h 3619690"/>
              <a:gd name="csX10" fmla="*/ 772077 w 9820827"/>
              <a:gd name="csY10" fmla="*/ 3362515 h 3619690"/>
              <a:gd name="csX11" fmla="*/ 781602 w 9820827"/>
              <a:gd name="csY11" fmla="*/ 3333940 h 3619690"/>
              <a:gd name="csX12" fmla="*/ 762552 w 9820827"/>
              <a:gd name="csY12" fmla="*/ 3257740 h 3619690"/>
              <a:gd name="csX13" fmla="*/ 772077 w 9820827"/>
              <a:gd name="csY13" fmla="*/ 3219640 h 3619690"/>
              <a:gd name="csX14" fmla="*/ 829227 w 9820827"/>
              <a:gd name="csY14" fmla="*/ 3191065 h 3619690"/>
              <a:gd name="csX15" fmla="*/ 876852 w 9820827"/>
              <a:gd name="csY15" fmla="*/ 3162490 h 3619690"/>
              <a:gd name="csX16" fmla="*/ 972102 w 9820827"/>
              <a:gd name="csY16" fmla="*/ 3057715 h 3619690"/>
              <a:gd name="csX17" fmla="*/ 962577 w 9820827"/>
              <a:gd name="csY17" fmla="*/ 2943415 h 3619690"/>
              <a:gd name="csX18" fmla="*/ 924477 w 9820827"/>
              <a:gd name="csY18" fmla="*/ 2924365 h 3619690"/>
              <a:gd name="csX19" fmla="*/ 857802 w 9820827"/>
              <a:gd name="csY19" fmla="*/ 2905315 h 3619690"/>
              <a:gd name="csX20" fmla="*/ 838752 w 9820827"/>
              <a:gd name="csY20" fmla="*/ 2857690 h 3619690"/>
              <a:gd name="csX21" fmla="*/ 829227 w 9820827"/>
              <a:gd name="csY21" fmla="*/ 2810065 h 3619690"/>
              <a:gd name="csX22" fmla="*/ 772077 w 9820827"/>
              <a:gd name="csY22" fmla="*/ 2752915 h 3619690"/>
              <a:gd name="csX23" fmla="*/ 733977 w 9820827"/>
              <a:gd name="csY23" fmla="*/ 2724340 h 3619690"/>
              <a:gd name="csX24" fmla="*/ 667302 w 9820827"/>
              <a:gd name="csY24" fmla="*/ 2686240 h 3619690"/>
              <a:gd name="csX25" fmla="*/ 486327 w 9820827"/>
              <a:gd name="csY25" fmla="*/ 2667190 h 3619690"/>
              <a:gd name="csX26" fmla="*/ 372027 w 9820827"/>
              <a:gd name="csY26" fmla="*/ 2610040 h 3619690"/>
              <a:gd name="csX27" fmla="*/ 267252 w 9820827"/>
              <a:gd name="csY27" fmla="*/ 2562415 h 3619690"/>
              <a:gd name="csX28" fmla="*/ 67227 w 9820827"/>
              <a:gd name="csY28" fmla="*/ 2390965 h 3619690"/>
              <a:gd name="csX29" fmla="*/ 67227 w 9820827"/>
              <a:gd name="csY29" fmla="*/ 2314765 h 3619690"/>
              <a:gd name="csX30" fmla="*/ 29127 w 9820827"/>
              <a:gd name="csY30" fmla="*/ 2190940 h 3619690"/>
              <a:gd name="csX31" fmla="*/ 38652 w 9820827"/>
              <a:gd name="csY31" fmla="*/ 2067115 h 3619690"/>
              <a:gd name="csX32" fmla="*/ 48177 w 9820827"/>
              <a:gd name="csY32" fmla="*/ 2038540 h 3619690"/>
              <a:gd name="csX33" fmla="*/ 10077 w 9820827"/>
              <a:gd name="csY33" fmla="*/ 1876615 h 3619690"/>
              <a:gd name="csX34" fmla="*/ 10077 w 9820827"/>
              <a:gd name="csY34" fmla="*/ 1648015 h 3619690"/>
              <a:gd name="csX35" fmla="*/ 29127 w 9820827"/>
              <a:gd name="csY35" fmla="*/ 1600390 h 3619690"/>
              <a:gd name="csX36" fmla="*/ 38652 w 9820827"/>
              <a:gd name="csY36" fmla="*/ 1562290 h 3619690"/>
              <a:gd name="csX37" fmla="*/ 57702 w 9820827"/>
              <a:gd name="csY37" fmla="*/ 1467040 h 3619690"/>
              <a:gd name="csX38" fmla="*/ 67227 w 9820827"/>
              <a:gd name="csY38" fmla="*/ 1419415 h 3619690"/>
              <a:gd name="csX39" fmla="*/ 162477 w 9820827"/>
              <a:gd name="csY39" fmla="*/ 1438465 h 3619690"/>
              <a:gd name="csX40" fmla="*/ 267252 w 9820827"/>
              <a:gd name="csY40" fmla="*/ 1428940 h 3619690"/>
              <a:gd name="csX41" fmla="*/ 305352 w 9820827"/>
              <a:gd name="csY41" fmla="*/ 1409890 h 3619690"/>
              <a:gd name="csX42" fmla="*/ 467277 w 9820827"/>
              <a:gd name="csY42" fmla="*/ 1400365 h 3619690"/>
              <a:gd name="csX43" fmla="*/ 514902 w 9820827"/>
              <a:gd name="csY43" fmla="*/ 1390840 h 3619690"/>
              <a:gd name="csX44" fmla="*/ 543477 w 9820827"/>
              <a:gd name="csY44" fmla="*/ 1400365 h 3619690"/>
              <a:gd name="csX45" fmla="*/ 638727 w 9820827"/>
              <a:gd name="csY45" fmla="*/ 1409890 h 3619690"/>
              <a:gd name="csX46" fmla="*/ 743502 w 9820827"/>
              <a:gd name="csY46" fmla="*/ 1438465 h 3619690"/>
              <a:gd name="csX47" fmla="*/ 857802 w 9820827"/>
              <a:gd name="csY47" fmla="*/ 1390840 h 3619690"/>
              <a:gd name="csX48" fmla="*/ 895902 w 9820827"/>
              <a:gd name="csY48" fmla="*/ 1333690 h 3619690"/>
              <a:gd name="csX49" fmla="*/ 1048302 w 9820827"/>
              <a:gd name="csY49" fmla="*/ 1257490 h 3619690"/>
              <a:gd name="csX50" fmla="*/ 1143552 w 9820827"/>
              <a:gd name="csY50" fmla="*/ 1267015 h 3619690"/>
              <a:gd name="csX51" fmla="*/ 1191177 w 9820827"/>
              <a:gd name="csY51" fmla="*/ 1276540 h 3619690"/>
              <a:gd name="csX52" fmla="*/ 1210227 w 9820827"/>
              <a:gd name="csY52" fmla="*/ 1314640 h 3619690"/>
              <a:gd name="csX53" fmla="*/ 1315002 w 9820827"/>
              <a:gd name="csY53" fmla="*/ 1352740 h 3619690"/>
              <a:gd name="csX54" fmla="*/ 1476927 w 9820827"/>
              <a:gd name="csY54" fmla="*/ 1409890 h 3619690"/>
              <a:gd name="csX55" fmla="*/ 1934127 w 9820827"/>
              <a:gd name="csY55" fmla="*/ 1447990 h 3619690"/>
              <a:gd name="csX56" fmla="*/ 1972227 w 9820827"/>
              <a:gd name="csY56" fmla="*/ 1457515 h 3619690"/>
              <a:gd name="csX57" fmla="*/ 2067477 w 9820827"/>
              <a:gd name="csY57" fmla="*/ 1467040 h 3619690"/>
              <a:gd name="csX58" fmla="*/ 2210352 w 9820827"/>
              <a:gd name="csY58" fmla="*/ 1505140 h 3619690"/>
              <a:gd name="csX59" fmla="*/ 2257977 w 9820827"/>
              <a:gd name="csY59" fmla="*/ 1514665 h 3619690"/>
              <a:gd name="csX60" fmla="*/ 2381802 w 9820827"/>
              <a:gd name="csY60" fmla="*/ 1562290 h 3619690"/>
              <a:gd name="csX61" fmla="*/ 2467527 w 9820827"/>
              <a:gd name="csY61" fmla="*/ 1571815 h 3619690"/>
              <a:gd name="csX62" fmla="*/ 2839002 w 9820827"/>
              <a:gd name="csY62" fmla="*/ 1600390 h 3619690"/>
              <a:gd name="csX63" fmla="*/ 3039027 w 9820827"/>
              <a:gd name="csY63" fmla="*/ 1648015 h 3619690"/>
              <a:gd name="csX64" fmla="*/ 3096177 w 9820827"/>
              <a:gd name="csY64" fmla="*/ 1667065 h 3619690"/>
              <a:gd name="csX65" fmla="*/ 3162852 w 9820827"/>
              <a:gd name="csY65" fmla="*/ 1686115 h 3619690"/>
              <a:gd name="csX66" fmla="*/ 3315252 w 9820827"/>
              <a:gd name="csY66" fmla="*/ 1714690 h 3619690"/>
              <a:gd name="csX67" fmla="*/ 3496227 w 9820827"/>
              <a:gd name="csY67" fmla="*/ 1800415 h 3619690"/>
              <a:gd name="csX68" fmla="*/ 3553377 w 9820827"/>
              <a:gd name="csY68" fmla="*/ 1857565 h 3619690"/>
              <a:gd name="csX69" fmla="*/ 3562902 w 9820827"/>
              <a:gd name="csY69" fmla="*/ 1886140 h 3619690"/>
              <a:gd name="csX70" fmla="*/ 3581952 w 9820827"/>
              <a:gd name="csY70" fmla="*/ 2029015 h 3619690"/>
              <a:gd name="csX71" fmla="*/ 3610527 w 9820827"/>
              <a:gd name="csY71" fmla="*/ 2086165 h 3619690"/>
              <a:gd name="csX72" fmla="*/ 3705777 w 9820827"/>
              <a:gd name="csY72" fmla="*/ 2143315 h 3619690"/>
              <a:gd name="csX73" fmla="*/ 3820077 w 9820827"/>
              <a:gd name="csY73" fmla="*/ 2114740 h 3619690"/>
              <a:gd name="csX74" fmla="*/ 3829602 w 9820827"/>
              <a:gd name="csY74" fmla="*/ 2086165 h 3619690"/>
              <a:gd name="csX75" fmla="*/ 3867702 w 9820827"/>
              <a:gd name="csY75" fmla="*/ 2048065 h 3619690"/>
              <a:gd name="csX76" fmla="*/ 3982002 w 9820827"/>
              <a:gd name="csY76" fmla="*/ 2029015 h 3619690"/>
              <a:gd name="csX77" fmla="*/ 4010577 w 9820827"/>
              <a:gd name="csY77" fmla="*/ 1990915 h 3619690"/>
              <a:gd name="csX78" fmla="*/ 4020102 w 9820827"/>
              <a:gd name="csY78" fmla="*/ 1905190 h 3619690"/>
              <a:gd name="csX79" fmla="*/ 4029627 w 9820827"/>
              <a:gd name="csY79" fmla="*/ 1867090 h 3619690"/>
              <a:gd name="csX80" fmla="*/ 4096302 w 9820827"/>
              <a:gd name="csY80" fmla="*/ 1809940 h 3619690"/>
              <a:gd name="csX81" fmla="*/ 4086777 w 9820827"/>
              <a:gd name="csY81" fmla="*/ 1705165 h 3619690"/>
              <a:gd name="csX82" fmla="*/ 4029627 w 9820827"/>
              <a:gd name="csY82" fmla="*/ 1590865 h 3619690"/>
              <a:gd name="csX83" fmla="*/ 3991527 w 9820827"/>
              <a:gd name="csY83" fmla="*/ 1476565 h 3619690"/>
              <a:gd name="csX84" fmla="*/ 3943902 w 9820827"/>
              <a:gd name="csY84" fmla="*/ 1371790 h 3619690"/>
              <a:gd name="csX85" fmla="*/ 3924852 w 9820827"/>
              <a:gd name="csY85" fmla="*/ 1314640 h 3619690"/>
              <a:gd name="csX86" fmla="*/ 3886752 w 9820827"/>
              <a:gd name="csY86" fmla="*/ 1228915 h 3619690"/>
              <a:gd name="csX87" fmla="*/ 3858177 w 9820827"/>
              <a:gd name="csY87" fmla="*/ 1114615 h 3619690"/>
              <a:gd name="csX88" fmla="*/ 3781977 w 9820827"/>
              <a:gd name="csY88" fmla="*/ 952690 h 3619690"/>
              <a:gd name="csX89" fmla="*/ 3772452 w 9820827"/>
              <a:gd name="csY89" fmla="*/ 914590 h 3619690"/>
              <a:gd name="csX90" fmla="*/ 3753402 w 9820827"/>
              <a:gd name="csY90" fmla="*/ 809815 h 3619690"/>
              <a:gd name="csX91" fmla="*/ 3762927 w 9820827"/>
              <a:gd name="csY91" fmla="*/ 743140 h 3619690"/>
              <a:gd name="csX92" fmla="*/ 3791502 w 9820827"/>
              <a:gd name="csY92" fmla="*/ 628840 h 3619690"/>
              <a:gd name="csX93" fmla="*/ 3801027 w 9820827"/>
              <a:gd name="csY93" fmla="*/ 390715 h 3619690"/>
              <a:gd name="csX94" fmla="*/ 3829602 w 9820827"/>
              <a:gd name="csY94" fmla="*/ 343090 h 3619690"/>
              <a:gd name="csX95" fmla="*/ 3839127 w 9820827"/>
              <a:gd name="csY95" fmla="*/ 295465 h 3619690"/>
              <a:gd name="csX96" fmla="*/ 3867702 w 9820827"/>
              <a:gd name="csY96" fmla="*/ 266890 h 3619690"/>
              <a:gd name="csX97" fmla="*/ 3972477 w 9820827"/>
              <a:gd name="csY97" fmla="*/ 200215 h 3619690"/>
              <a:gd name="csX98" fmla="*/ 4058202 w 9820827"/>
              <a:gd name="csY98" fmla="*/ 143065 h 3619690"/>
              <a:gd name="csX99" fmla="*/ 4077252 w 9820827"/>
              <a:gd name="csY99" fmla="*/ 114490 h 3619690"/>
              <a:gd name="csX100" fmla="*/ 4248702 w 9820827"/>
              <a:gd name="csY100" fmla="*/ 85915 h 3619690"/>
              <a:gd name="csX101" fmla="*/ 4934502 w 9820827"/>
              <a:gd name="csY101" fmla="*/ 66865 h 3619690"/>
              <a:gd name="csX102" fmla="*/ 5639352 w 9820827"/>
              <a:gd name="csY102" fmla="*/ 76390 h 3619690"/>
              <a:gd name="csX103" fmla="*/ 5839377 w 9820827"/>
              <a:gd name="csY103" fmla="*/ 143065 h 3619690"/>
              <a:gd name="csX104" fmla="*/ 6144177 w 9820827"/>
              <a:gd name="csY104" fmla="*/ 266890 h 3619690"/>
              <a:gd name="csX105" fmla="*/ 6439452 w 9820827"/>
              <a:gd name="csY105" fmla="*/ 295465 h 3619690"/>
              <a:gd name="csX106" fmla="*/ 6772827 w 9820827"/>
              <a:gd name="csY106" fmla="*/ 324040 h 3619690"/>
              <a:gd name="csX107" fmla="*/ 7249077 w 9820827"/>
              <a:gd name="csY107" fmla="*/ 333565 h 3619690"/>
              <a:gd name="csX108" fmla="*/ 7372902 w 9820827"/>
              <a:gd name="csY108" fmla="*/ 324040 h 3619690"/>
              <a:gd name="csX109" fmla="*/ 7591977 w 9820827"/>
              <a:gd name="csY109" fmla="*/ 304990 h 3619690"/>
              <a:gd name="csX110" fmla="*/ 7630077 w 9820827"/>
              <a:gd name="csY110" fmla="*/ 276415 h 3619690"/>
              <a:gd name="csX111" fmla="*/ 7696752 w 9820827"/>
              <a:gd name="csY111" fmla="*/ 247840 h 3619690"/>
              <a:gd name="csX112" fmla="*/ 7725327 w 9820827"/>
              <a:gd name="csY112" fmla="*/ 238315 h 3619690"/>
              <a:gd name="csX113" fmla="*/ 7858677 w 9820827"/>
              <a:gd name="csY113" fmla="*/ 228790 h 3619690"/>
              <a:gd name="csX114" fmla="*/ 7982502 w 9820827"/>
              <a:gd name="csY114" fmla="*/ 209740 h 3619690"/>
              <a:gd name="csX115" fmla="*/ 8011077 w 9820827"/>
              <a:gd name="csY115" fmla="*/ 200215 h 3619690"/>
              <a:gd name="csX116" fmla="*/ 8182527 w 9820827"/>
              <a:gd name="csY116" fmla="*/ 209740 h 3619690"/>
              <a:gd name="csX117" fmla="*/ 8315877 w 9820827"/>
              <a:gd name="csY117" fmla="*/ 143065 h 3619690"/>
              <a:gd name="csX118" fmla="*/ 8411127 w 9820827"/>
              <a:gd name="csY118" fmla="*/ 181165 h 3619690"/>
              <a:gd name="csX119" fmla="*/ 8420652 w 9820827"/>
              <a:gd name="csY119" fmla="*/ 38290 h 3619690"/>
              <a:gd name="csX120" fmla="*/ 8506377 w 9820827"/>
              <a:gd name="csY120" fmla="*/ 19240 h 3619690"/>
              <a:gd name="csX121" fmla="*/ 8687352 w 9820827"/>
              <a:gd name="csY121" fmla="*/ 9715 h 3619690"/>
              <a:gd name="csX122" fmla="*/ 8773077 w 9820827"/>
              <a:gd name="csY122" fmla="*/ 190 h 3619690"/>
              <a:gd name="csX123" fmla="*/ 8868327 w 9820827"/>
              <a:gd name="csY123" fmla="*/ 19240 h 3619690"/>
              <a:gd name="csX124" fmla="*/ 8992152 w 9820827"/>
              <a:gd name="csY124" fmla="*/ 28765 h 3619690"/>
              <a:gd name="csX125" fmla="*/ 9173127 w 9820827"/>
              <a:gd name="csY125" fmla="*/ 66865 h 3619690"/>
              <a:gd name="csX126" fmla="*/ 9258852 w 9820827"/>
              <a:gd name="csY126" fmla="*/ 76390 h 3619690"/>
              <a:gd name="csX127" fmla="*/ 9430302 w 9820827"/>
              <a:gd name="csY127" fmla="*/ 133540 h 3619690"/>
              <a:gd name="csX128" fmla="*/ 9458877 w 9820827"/>
              <a:gd name="csY128" fmla="*/ 152590 h 3619690"/>
              <a:gd name="csX129" fmla="*/ 9554127 w 9820827"/>
              <a:gd name="csY129" fmla="*/ 190690 h 3619690"/>
              <a:gd name="csX130" fmla="*/ 9592227 w 9820827"/>
              <a:gd name="csY130" fmla="*/ 238315 h 3619690"/>
              <a:gd name="csX131" fmla="*/ 9649377 w 9820827"/>
              <a:gd name="csY131" fmla="*/ 295465 h 3619690"/>
              <a:gd name="csX132" fmla="*/ 9658902 w 9820827"/>
              <a:gd name="csY132" fmla="*/ 324040 h 3619690"/>
              <a:gd name="csX133" fmla="*/ 9735102 w 9820827"/>
              <a:gd name="csY133" fmla="*/ 428815 h 3619690"/>
              <a:gd name="csX134" fmla="*/ 9744627 w 9820827"/>
              <a:gd name="csY134" fmla="*/ 466915 h 3619690"/>
              <a:gd name="csX135" fmla="*/ 9763677 w 9820827"/>
              <a:gd name="csY135" fmla="*/ 619315 h 3619690"/>
              <a:gd name="csX136" fmla="*/ 9773202 w 9820827"/>
              <a:gd name="csY136" fmla="*/ 666940 h 3619690"/>
              <a:gd name="csX137" fmla="*/ 9782727 w 9820827"/>
              <a:gd name="csY137" fmla="*/ 781240 h 3619690"/>
              <a:gd name="csX138" fmla="*/ 9735102 w 9820827"/>
              <a:gd name="csY138" fmla="*/ 847915 h 3619690"/>
              <a:gd name="csX139" fmla="*/ 9687477 w 9820827"/>
              <a:gd name="csY139" fmla="*/ 1057465 h 3619690"/>
              <a:gd name="csX140" fmla="*/ 9744627 w 9820827"/>
              <a:gd name="csY140" fmla="*/ 1238440 h 3619690"/>
              <a:gd name="csX141" fmla="*/ 9582702 w 9820827"/>
              <a:gd name="csY141" fmla="*/ 1267015 h 3619690"/>
              <a:gd name="csX142" fmla="*/ 9687477 w 9820827"/>
              <a:gd name="csY142" fmla="*/ 1352740 h 3619690"/>
              <a:gd name="csX143" fmla="*/ 9554127 w 9820827"/>
              <a:gd name="csY143" fmla="*/ 1447990 h 3619690"/>
              <a:gd name="csX144" fmla="*/ 9525552 w 9820827"/>
              <a:gd name="csY144" fmla="*/ 1581340 h 3619690"/>
              <a:gd name="csX145" fmla="*/ 9468402 w 9820827"/>
              <a:gd name="csY145" fmla="*/ 1676590 h 3619690"/>
              <a:gd name="csX146" fmla="*/ 9430302 w 9820827"/>
              <a:gd name="csY146" fmla="*/ 1733740 h 3619690"/>
              <a:gd name="csX147" fmla="*/ 9411252 w 9820827"/>
              <a:gd name="csY147" fmla="*/ 1771840 h 3619690"/>
              <a:gd name="csX148" fmla="*/ 9373152 w 9820827"/>
              <a:gd name="csY148" fmla="*/ 1800415 h 3619690"/>
              <a:gd name="csX149" fmla="*/ 9325527 w 9820827"/>
              <a:gd name="csY149" fmla="*/ 1867090 h 3619690"/>
              <a:gd name="csX150" fmla="*/ 9277902 w 9820827"/>
              <a:gd name="csY150" fmla="*/ 1933765 h 3619690"/>
              <a:gd name="csX151" fmla="*/ 9249327 w 9820827"/>
              <a:gd name="csY151" fmla="*/ 2048065 h 3619690"/>
              <a:gd name="csX152" fmla="*/ 9239802 w 9820827"/>
              <a:gd name="csY152" fmla="*/ 2152840 h 3619690"/>
              <a:gd name="csX153" fmla="*/ 9211227 w 9820827"/>
              <a:gd name="csY153" fmla="*/ 2267140 h 3619690"/>
              <a:gd name="csX154" fmla="*/ 9182652 w 9820827"/>
              <a:gd name="csY154" fmla="*/ 2371915 h 3619690"/>
              <a:gd name="csX155" fmla="*/ 9192177 w 9820827"/>
              <a:gd name="csY155" fmla="*/ 2505265 h 3619690"/>
              <a:gd name="csX156" fmla="*/ 9220752 w 9820827"/>
              <a:gd name="csY156" fmla="*/ 2543365 h 3619690"/>
              <a:gd name="csX157" fmla="*/ 9239802 w 9820827"/>
              <a:gd name="csY157" fmla="*/ 2667190 h 3619690"/>
              <a:gd name="csX158" fmla="*/ 9258852 w 9820827"/>
              <a:gd name="csY158" fmla="*/ 2714815 h 3619690"/>
              <a:gd name="csX159" fmla="*/ 9277902 w 9820827"/>
              <a:gd name="csY159" fmla="*/ 2800540 h 3619690"/>
              <a:gd name="csX160" fmla="*/ 9287427 w 9820827"/>
              <a:gd name="csY160" fmla="*/ 2848165 h 3619690"/>
              <a:gd name="csX161" fmla="*/ 9306477 w 9820827"/>
              <a:gd name="csY161" fmla="*/ 2895790 h 3619690"/>
              <a:gd name="csX162" fmla="*/ 9316002 w 9820827"/>
              <a:gd name="csY162" fmla="*/ 2943415 h 3619690"/>
              <a:gd name="csX163" fmla="*/ 9335052 w 9820827"/>
              <a:gd name="csY163" fmla="*/ 3019615 h 3619690"/>
              <a:gd name="csX164" fmla="*/ 9354102 w 9820827"/>
              <a:gd name="csY164" fmla="*/ 3095815 h 3619690"/>
              <a:gd name="csX165" fmla="*/ 9373152 w 9820827"/>
              <a:gd name="csY165" fmla="*/ 3162490 h 3619690"/>
              <a:gd name="csX166" fmla="*/ 9401727 w 9820827"/>
              <a:gd name="csY166" fmla="*/ 3210115 h 3619690"/>
              <a:gd name="csX167" fmla="*/ 9458877 w 9820827"/>
              <a:gd name="csY167" fmla="*/ 3276790 h 3619690"/>
              <a:gd name="csX168" fmla="*/ 9592227 w 9820827"/>
              <a:gd name="csY168" fmla="*/ 3372040 h 3619690"/>
              <a:gd name="csX169" fmla="*/ 9658902 w 9820827"/>
              <a:gd name="csY169" fmla="*/ 3476815 h 3619690"/>
              <a:gd name="csX170" fmla="*/ 9744627 w 9820827"/>
              <a:gd name="csY170" fmla="*/ 3562540 h 3619690"/>
              <a:gd name="csX171" fmla="*/ 9792252 w 9820827"/>
              <a:gd name="csY171" fmla="*/ 3610165 h 3619690"/>
              <a:gd name="csX172" fmla="*/ 9820827 w 9820827"/>
              <a:gd name="csY172" fmla="*/ 3610165 h 3619690"/>
              <a:gd name="csX0" fmla="*/ 29127 w 9820827"/>
              <a:gd name="csY0" fmla="*/ 3619690 h 3619690"/>
              <a:gd name="csX1" fmla="*/ 114852 w 9820827"/>
              <a:gd name="csY1" fmla="*/ 3591115 h 3619690"/>
              <a:gd name="csX2" fmla="*/ 124377 w 9820827"/>
              <a:gd name="csY2" fmla="*/ 3381565 h 3619690"/>
              <a:gd name="csX3" fmla="*/ 114852 w 9820827"/>
              <a:gd name="csY3" fmla="*/ 3333940 h 3619690"/>
              <a:gd name="csX4" fmla="*/ 95802 w 9820827"/>
              <a:gd name="csY4" fmla="*/ 3305365 h 3619690"/>
              <a:gd name="csX5" fmla="*/ 229152 w 9820827"/>
              <a:gd name="csY5" fmla="*/ 3314890 h 3619690"/>
              <a:gd name="csX6" fmla="*/ 381552 w 9820827"/>
              <a:gd name="csY6" fmla="*/ 3333940 h 3619690"/>
              <a:gd name="csX7" fmla="*/ 438702 w 9820827"/>
              <a:gd name="csY7" fmla="*/ 3343465 h 3619690"/>
              <a:gd name="csX8" fmla="*/ 495852 w 9820827"/>
              <a:gd name="csY8" fmla="*/ 3362515 h 3619690"/>
              <a:gd name="csX9" fmla="*/ 648252 w 9820827"/>
              <a:gd name="csY9" fmla="*/ 3372040 h 3619690"/>
              <a:gd name="csX10" fmla="*/ 772077 w 9820827"/>
              <a:gd name="csY10" fmla="*/ 3362515 h 3619690"/>
              <a:gd name="csX11" fmla="*/ 781602 w 9820827"/>
              <a:gd name="csY11" fmla="*/ 3333940 h 3619690"/>
              <a:gd name="csX12" fmla="*/ 762552 w 9820827"/>
              <a:gd name="csY12" fmla="*/ 3257740 h 3619690"/>
              <a:gd name="csX13" fmla="*/ 772077 w 9820827"/>
              <a:gd name="csY13" fmla="*/ 3219640 h 3619690"/>
              <a:gd name="csX14" fmla="*/ 829227 w 9820827"/>
              <a:gd name="csY14" fmla="*/ 3191065 h 3619690"/>
              <a:gd name="csX15" fmla="*/ 876852 w 9820827"/>
              <a:gd name="csY15" fmla="*/ 3162490 h 3619690"/>
              <a:gd name="csX16" fmla="*/ 972102 w 9820827"/>
              <a:gd name="csY16" fmla="*/ 3057715 h 3619690"/>
              <a:gd name="csX17" fmla="*/ 962577 w 9820827"/>
              <a:gd name="csY17" fmla="*/ 2943415 h 3619690"/>
              <a:gd name="csX18" fmla="*/ 924477 w 9820827"/>
              <a:gd name="csY18" fmla="*/ 2924365 h 3619690"/>
              <a:gd name="csX19" fmla="*/ 857802 w 9820827"/>
              <a:gd name="csY19" fmla="*/ 2905315 h 3619690"/>
              <a:gd name="csX20" fmla="*/ 838752 w 9820827"/>
              <a:gd name="csY20" fmla="*/ 2857690 h 3619690"/>
              <a:gd name="csX21" fmla="*/ 829227 w 9820827"/>
              <a:gd name="csY21" fmla="*/ 2810065 h 3619690"/>
              <a:gd name="csX22" fmla="*/ 772077 w 9820827"/>
              <a:gd name="csY22" fmla="*/ 2752915 h 3619690"/>
              <a:gd name="csX23" fmla="*/ 733977 w 9820827"/>
              <a:gd name="csY23" fmla="*/ 2724340 h 3619690"/>
              <a:gd name="csX24" fmla="*/ 667302 w 9820827"/>
              <a:gd name="csY24" fmla="*/ 2686240 h 3619690"/>
              <a:gd name="csX25" fmla="*/ 486327 w 9820827"/>
              <a:gd name="csY25" fmla="*/ 2667190 h 3619690"/>
              <a:gd name="csX26" fmla="*/ 372027 w 9820827"/>
              <a:gd name="csY26" fmla="*/ 2610040 h 3619690"/>
              <a:gd name="csX27" fmla="*/ 267252 w 9820827"/>
              <a:gd name="csY27" fmla="*/ 2562415 h 3619690"/>
              <a:gd name="csX28" fmla="*/ 67227 w 9820827"/>
              <a:gd name="csY28" fmla="*/ 2390965 h 3619690"/>
              <a:gd name="csX29" fmla="*/ 67227 w 9820827"/>
              <a:gd name="csY29" fmla="*/ 2314765 h 3619690"/>
              <a:gd name="csX30" fmla="*/ 29127 w 9820827"/>
              <a:gd name="csY30" fmla="*/ 2190940 h 3619690"/>
              <a:gd name="csX31" fmla="*/ 38652 w 9820827"/>
              <a:gd name="csY31" fmla="*/ 2067115 h 3619690"/>
              <a:gd name="csX32" fmla="*/ 48177 w 9820827"/>
              <a:gd name="csY32" fmla="*/ 2038540 h 3619690"/>
              <a:gd name="csX33" fmla="*/ 10077 w 9820827"/>
              <a:gd name="csY33" fmla="*/ 1876615 h 3619690"/>
              <a:gd name="csX34" fmla="*/ 10077 w 9820827"/>
              <a:gd name="csY34" fmla="*/ 1648015 h 3619690"/>
              <a:gd name="csX35" fmla="*/ 29127 w 9820827"/>
              <a:gd name="csY35" fmla="*/ 1600390 h 3619690"/>
              <a:gd name="csX36" fmla="*/ 38652 w 9820827"/>
              <a:gd name="csY36" fmla="*/ 1562290 h 3619690"/>
              <a:gd name="csX37" fmla="*/ 57702 w 9820827"/>
              <a:gd name="csY37" fmla="*/ 1467040 h 3619690"/>
              <a:gd name="csX38" fmla="*/ 67227 w 9820827"/>
              <a:gd name="csY38" fmla="*/ 1419415 h 3619690"/>
              <a:gd name="csX39" fmla="*/ 162477 w 9820827"/>
              <a:gd name="csY39" fmla="*/ 1438465 h 3619690"/>
              <a:gd name="csX40" fmla="*/ 267252 w 9820827"/>
              <a:gd name="csY40" fmla="*/ 1428940 h 3619690"/>
              <a:gd name="csX41" fmla="*/ 305352 w 9820827"/>
              <a:gd name="csY41" fmla="*/ 1409890 h 3619690"/>
              <a:gd name="csX42" fmla="*/ 467277 w 9820827"/>
              <a:gd name="csY42" fmla="*/ 1400365 h 3619690"/>
              <a:gd name="csX43" fmla="*/ 514902 w 9820827"/>
              <a:gd name="csY43" fmla="*/ 1390840 h 3619690"/>
              <a:gd name="csX44" fmla="*/ 543477 w 9820827"/>
              <a:gd name="csY44" fmla="*/ 1400365 h 3619690"/>
              <a:gd name="csX45" fmla="*/ 638727 w 9820827"/>
              <a:gd name="csY45" fmla="*/ 1409890 h 3619690"/>
              <a:gd name="csX46" fmla="*/ 743502 w 9820827"/>
              <a:gd name="csY46" fmla="*/ 1438465 h 3619690"/>
              <a:gd name="csX47" fmla="*/ 857802 w 9820827"/>
              <a:gd name="csY47" fmla="*/ 1390840 h 3619690"/>
              <a:gd name="csX48" fmla="*/ 895902 w 9820827"/>
              <a:gd name="csY48" fmla="*/ 1333690 h 3619690"/>
              <a:gd name="csX49" fmla="*/ 1048302 w 9820827"/>
              <a:gd name="csY49" fmla="*/ 1257490 h 3619690"/>
              <a:gd name="csX50" fmla="*/ 1143552 w 9820827"/>
              <a:gd name="csY50" fmla="*/ 1267015 h 3619690"/>
              <a:gd name="csX51" fmla="*/ 1191177 w 9820827"/>
              <a:gd name="csY51" fmla="*/ 1276540 h 3619690"/>
              <a:gd name="csX52" fmla="*/ 1210227 w 9820827"/>
              <a:gd name="csY52" fmla="*/ 1314640 h 3619690"/>
              <a:gd name="csX53" fmla="*/ 1315002 w 9820827"/>
              <a:gd name="csY53" fmla="*/ 1352740 h 3619690"/>
              <a:gd name="csX54" fmla="*/ 1476927 w 9820827"/>
              <a:gd name="csY54" fmla="*/ 1409890 h 3619690"/>
              <a:gd name="csX55" fmla="*/ 1934127 w 9820827"/>
              <a:gd name="csY55" fmla="*/ 1447990 h 3619690"/>
              <a:gd name="csX56" fmla="*/ 1972227 w 9820827"/>
              <a:gd name="csY56" fmla="*/ 1457515 h 3619690"/>
              <a:gd name="csX57" fmla="*/ 2067477 w 9820827"/>
              <a:gd name="csY57" fmla="*/ 1467040 h 3619690"/>
              <a:gd name="csX58" fmla="*/ 2210352 w 9820827"/>
              <a:gd name="csY58" fmla="*/ 1505140 h 3619690"/>
              <a:gd name="csX59" fmla="*/ 2257977 w 9820827"/>
              <a:gd name="csY59" fmla="*/ 1514665 h 3619690"/>
              <a:gd name="csX60" fmla="*/ 2381802 w 9820827"/>
              <a:gd name="csY60" fmla="*/ 1562290 h 3619690"/>
              <a:gd name="csX61" fmla="*/ 2467527 w 9820827"/>
              <a:gd name="csY61" fmla="*/ 1571815 h 3619690"/>
              <a:gd name="csX62" fmla="*/ 2839002 w 9820827"/>
              <a:gd name="csY62" fmla="*/ 1600390 h 3619690"/>
              <a:gd name="csX63" fmla="*/ 3039027 w 9820827"/>
              <a:gd name="csY63" fmla="*/ 1648015 h 3619690"/>
              <a:gd name="csX64" fmla="*/ 3096177 w 9820827"/>
              <a:gd name="csY64" fmla="*/ 1667065 h 3619690"/>
              <a:gd name="csX65" fmla="*/ 3162852 w 9820827"/>
              <a:gd name="csY65" fmla="*/ 1686115 h 3619690"/>
              <a:gd name="csX66" fmla="*/ 3315252 w 9820827"/>
              <a:gd name="csY66" fmla="*/ 1714690 h 3619690"/>
              <a:gd name="csX67" fmla="*/ 3496227 w 9820827"/>
              <a:gd name="csY67" fmla="*/ 1800415 h 3619690"/>
              <a:gd name="csX68" fmla="*/ 3553377 w 9820827"/>
              <a:gd name="csY68" fmla="*/ 1857565 h 3619690"/>
              <a:gd name="csX69" fmla="*/ 3562902 w 9820827"/>
              <a:gd name="csY69" fmla="*/ 1886140 h 3619690"/>
              <a:gd name="csX70" fmla="*/ 3581952 w 9820827"/>
              <a:gd name="csY70" fmla="*/ 2029015 h 3619690"/>
              <a:gd name="csX71" fmla="*/ 3610527 w 9820827"/>
              <a:gd name="csY71" fmla="*/ 2086165 h 3619690"/>
              <a:gd name="csX72" fmla="*/ 3705777 w 9820827"/>
              <a:gd name="csY72" fmla="*/ 2143315 h 3619690"/>
              <a:gd name="csX73" fmla="*/ 3820077 w 9820827"/>
              <a:gd name="csY73" fmla="*/ 2114740 h 3619690"/>
              <a:gd name="csX74" fmla="*/ 3829602 w 9820827"/>
              <a:gd name="csY74" fmla="*/ 2086165 h 3619690"/>
              <a:gd name="csX75" fmla="*/ 3867702 w 9820827"/>
              <a:gd name="csY75" fmla="*/ 2048065 h 3619690"/>
              <a:gd name="csX76" fmla="*/ 3982002 w 9820827"/>
              <a:gd name="csY76" fmla="*/ 2029015 h 3619690"/>
              <a:gd name="csX77" fmla="*/ 4010577 w 9820827"/>
              <a:gd name="csY77" fmla="*/ 1990915 h 3619690"/>
              <a:gd name="csX78" fmla="*/ 4020102 w 9820827"/>
              <a:gd name="csY78" fmla="*/ 1905190 h 3619690"/>
              <a:gd name="csX79" fmla="*/ 4029627 w 9820827"/>
              <a:gd name="csY79" fmla="*/ 1867090 h 3619690"/>
              <a:gd name="csX80" fmla="*/ 4096302 w 9820827"/>
              <a:gd name="csY80" fmla="*/ 1809940 h 3619690"/>
              <a:gd name="csX81" fmla="*/ 4086777 w 9820827"/>
              <a:gd name="csY81" fmla="*/ 1705165 h 3619690"/>
              <a:gd name="csX82" fmla="*/ 4029627 w 9820827"/>
              <a:gd name="csY82" fmla="*/ 1590865 h 3619690"/>
              <a:gd name="csX83" fmla="*/ 3991527 w 9820827"/>
              <a:gd name="csY83" fmla="*/ 1476565 h 3619690"/>
              <a:gd name="csX84" fmla="*/ 3943902 w 9820827"/>
              <a:gd name="csY84" fmla="*/ 1371790 h 3619690"/>
              <a:gd name="csX85" fmla="*/ 3924852 w 9820827"/>
              <a:gd name="csY85" fmla="*/ 1314640 h 3619690"/>
              <a:gd name="csX86" fmla="*/ 3886752 w 9820827"/>
              <a:gd name="csY86" fmla="*/ 1228915 h 3619690"/>
              <a:gd name="csX87" fmla="*/ 3858177 w 9820827"/>
              <a:gd name="csY87" fmla="*/ 1114615 h 3619690"/>
              <a:gd name="csX88" fmla="*/ 3781977 w 9820827"/>
              <a:gd name="csY88" fmla="*/ 952690 h 3619690"/>
              <a:gd name="csX89" fmla="*/ 3772452 w 9820827"/>
              <a:gd name="csY89" fmla="*/ 914590 h 3619690"/>
              <a:gd name="csX90" fmla="*/ 3753402 w 9820827"/>
              <a:gd name="csY90" fmla="*/ 809815 h 3619690"/>
              <a:gd name="csX91" fmla="*/ 3762927 w 9820827"/>
              <a:gd name="csY91" fmla="*/ 743140 h 3619690"/>
              <a:gd name="csX92" fmla="*/ 3791502 w 9820827"/>
              <a:gd name="csY92" fmla="*/ 628840 h 3619690"/>
              <a:gd name="csX93" fmla="*/ 3801027 w 9820827"/>
              <a:gd name="csY93" fmla="*/ 390715 h 3619690"/>
              <a:gd name="csX94" fmla="*/ 3829602 w 9820827"/>
              <a:gd name="csY94" fmla="*/ 343090 h 3619690"/>
              <a:gd name="csX95" fmla="*/ 3839127 w 9820827"/>
              <a:gd name="csY95" fmla="*/ 295465 h 3619690"/>
              <a:gd name="csX96" fmla="*/ 3867702 w 9820827"/>
              <a:gd name="csY96" fmla="*/ 266890 h 3619690"/>
              <a:gd name="csX97" fmla="*/ 3972477 w 9820827"/>
              <a:gd name="csY97" fmla="*/ 200215 h 3619690"/>
              <a:gd name="csX98" fmla="*/ 4058202 w 9820827"/>
              <a:gd name="csY98" fmla="*/ 143065 h 3619690"/>
              <a:gd name="csX99" fmla="*/ 4077252 w 9820827"/>
              <a:gd name="csY99" fmla="*/ 114490 h 3619690"/>
              <a:gd name="csX100" fmla="*/ 4248702 w 9820827"/>
              <a:gd name="csY100" fmla="*/ 85915 h 3619690"/>
              <a:gd name="csX101" fmla="*/ 4934502 w 9820827"/>
              <a:gd name="csY101" fmla="*/ 66865 h 3619690"/>
              <a:gd name="csX102" fmla="*/ 5639352 w 9820827"/>
              <a:gd name="csY102" fmla="*/ 76390 h 3619690"/>
              <a:gd name="csX103" fmla="*/ 5839377 w 9820827"/>
              <a:gd name="csY103" fmla="*/ 143065 h 3619690"/>
              <a:gd name="csX104" fmla="*/ 6144177 w 9820827"/>
              <a:gd name="csY104" fmla="*/ 266890 h 3619690"/>
              <a:gd name="csX105" fmla="*/ 6439452 w 9820827"/>
              <a:gd name="csY105" fmla="*/ 295465 h 3619690"/>
              <a:gd name="csX106" fmla="*/ 6772827 w 9820827"/>
              <a:gd name="csY106" fmla="*/ 324040 h 3619690"/>
              <a:gd name="csX107" fmla="*/ 7249077 w 9820827"/>
              <a:gd name="csY107" fmla="*/ 333565 h 3619690"/>
              <a:gd name="csX108" fmla="*/ 7372902 w 9820827"/>
              <a:gd name="csY108" fmla="*/ 324040 h 3619690"/>
              <a:gd name="csX109" fmla="*/ 7591977 w 9820827"/>
              <a:gd name="csY109" fmla="*/ 304990 h 3619690"/>
              <a:gd name="csX110" fmla="*/ 7630077 w 9820827"/>
              <a:gd name="csY110" fmla="*/ 276415 h 3619690"/>
              <a:gd name="csX111" fmla="*/ 7696752 w 9820827"/>
              <a:gd name="csY111" fmla="*/ 247840 h 3619690"/>
              <a:gd name="csX112" fmla="*/ 7725327 w 9820827"/>
              <a:gd name="csY112" fmla="*/ 238315 h 3619690"/>
              <a:gd name="csX113" fmla="*/ 7858677 w 9820827"/>
              <a:gd name="csY113" fmla="*/ 228790 h 3619690"/>
              <a:gd name="csX114" fmla="*/ 7982502 w 9820827"/>
              <a:gd name="csY114" fmla="*/ 209740 h 3619690"/>
              <a:gd name="csX115" fmla="*/ 8011077 w 9820827"/>
              <a:gd name="csY115" fmla="*/ 200215 h 3619690"/>
              <a:gd name="csX116" fmla="*/ 8182527 w 9820827"/>
              <a:gd name="csY116" fmla="*/ 209740 h 3619690"/>
              <a:gd name="csX117" fmla="*/ 8315877 w 9820827"/>
              <a:gd name="csY117" fmla="*/ 143065 h 3619690"/>
              <a:gd name="csX118" fmla="*/ 8411127 w 9820827"/>
              <a:gd name="csY118" fmla="*/ 181165 h 3619690"/>
              <a:gd name="csX119" fmla="*/ 8420652 w 9820827"/>
              <a:gd name="csY119" fmla="*/ 38290 h 3619690"/>
              <a:gd name="csX120" fmla="*/ 8506377 w 9820827"/>
              <a:gd name="csY120" fmla="*/ 19240 h 3619690"/>
              <a:gd name="csX121" fmla="*/ 8687352 w 9820827"/>
              <a:gd name="csY121" fmla="*/ 9715 h 3619690"/>
              <a:gd name="csX122" fmla="*/ 8773077 w 9820827"/>
              <a:gd name="csY122" fmla="*/ 190 h 3619690"/>
              <a:gd name="csX123" fmla="*/ 8868327 w 9820827"/>
              <a:gd name="csY123" fmla="*/ 19240 h 3619690"/>
              <a:gd name="csX124" fmla="*/ 8992152 w 9820827"/>
              <a:gd name="csY124" fmla="*/ 28765 h 3619690"/>
              <a:gd name="csX125" fmla="*/ 9173127 w 9820827"/>
              <a:gd name="csY125" fmla="*/ 66865 h 3619690"/>
              <a:gd name="csX126" fmla="*/ 9258852 w 9820827"/>
              <a:gd name="csY126" fmla="*/ 76390 h 3619690"/>
              <a:gd name="csX127" fmla="*/ 9430302 w 9820827"/>
              <a:gd name="csY127" fmla="*/ 133540 h 3619690"/>
              <a:gd name="csX128" fmla="*/ 9458877 w 9820827"/>
              <a:gd name="csY128" fmla="*/ 152590 h 3619690"/>
              <a:gd name="csX129" fmla="*/ 9554127 w 9820827"/>
              <a:gd name="csY129" fmla="*/ 190690 h 3619690"/>
              <a:gd name="csX130" fmla="*/ 9592227 w 9820827"/>
              <a:gd name="csY130" fmla="*/ 238315 h 3619690"/>
              <a:gd name="csX131" fmla="*/ 9649377 w 9820827"/>
              <a:gd name="csY131" fmla="*/ 295465 h 3619690"/>
              <a:gd name="csX132" fmla="*/ 9658902 w 9820827"/>
              <a:gd name="csY132" fmla="*/ 324040 h 3619690"/>
              <a:gd name="csX133" fmla="*/ 9735102 w 9820827"/>
              <a:gd name="csY133" fmla="*/ 428815 h 3619690"/>
              <a:gd name="csX134" fmla="*/ 9744627 w 9820827"/>
              <a:gd name="csY134" fmla="*/ 466915 h 3619690"/>
              <a:gd name="csX135" fmla="*/ 9763677 w 9820827"/>
              <a:gd name="csY135" fmla="*/ 619315 h 3619690"/>
              <a:gd name="csX136" fmla="*/ 9773202 w 9820827"/>
              <a:gd name="csY136" fmla="*/ 666940 h 3619690"/>
              <a:gd name="csX137" fmla="*/ 9782727 w 9820827"/>
              <a:gd name="csY137" fmla="*/ 781240 h 3619690"/>
              <a:gd name="csX138" fmla="*/ 9735102 w 9820827"/>
              <a:gd name="csY138" fmla="*/ 847915 h 3619690"/>
              <a:gd name="csX139" fmla="*/ 9687477 w 9820827"/>
              <a:gd name="csY139" fmla="*/ 1057465 h 3619690"/>
              <a:gd name="csX140" fmla="*/ 9582702 w 9820827"/>
              <a:gd name="csY140" fmla="*/ 1267015 h 3619690"/>
              <a:gd name="csX141" fmla="*/ 9687477 w 9820827"/>
              <a:gd name="csY141" fmla="*/ 1352740 h 3619690"/>
              <a:gd name="csX142" fmla="*/ 9554127 w 9820827"/>
              <a:gd name="csY142" fmla="*/ 1447990 h 3619690"/>
              <a:gd name="csX143" fmla="*/ 9525552 w 9820827"/>
              <a:gd name="csY143" fmla="*/ 1581340 h 3619690"/>
              <a:gd name="csX144" fmla="*/ 9468402 w 9820827"/>
              <a:gd name="csY144" fmla="*/ 1676590 h 3619690"/>
              <a:gd name="csX145" fmla="*/ 9430302 w 9820827"/>
              <a:gd name="csY145" fmla="*/ 1733740 h 3619690"/>
              <a:gd name="csX146" fmla="*/ 9411252 w 9820827"/>
              <a:gd name="csY146" fmla="*/ 1771840 h 3619690"/>
              <a:gd name="csX147" fmla="*/ 9373152 w 9820827"/>
              <a:gd name="csY147" fmla="*/ 1800415 h 3619690"/>
              <a:gd name="csX148" fmla="*/ 9325527 w 9820827"/>
              <a:gd name="csY148" fmla="*/ 1867090 h 3619690"/>
              <a:gd name="csX149" fmla="*/ 9277902 w 9820827"/>
              <a:gd name="csY149" fmla="*/ 1933765 h 3619690"/>
              <a:gd name="csX150" fmla="*/ 9249327 w 9820827"/>
              <a:gd name="csY150" fmla="*/ 2048065 h 3619690"/>
              <a:gd name="csX151" fmla="*/ 9239802 w 9820827"/>
              <a:gd name="csY151" fmla="*/ 2152840 h 3619690"/>
              <a:gd name="csX152" fmla="*/ 9211227 w 9820827"/>
              <a:gd name="csY152" fmla="*/ 2267140 h 3619690"/>
              <a:gd name="csX153" fmla="*/ 9182652 w 9820827"/>
              <a:gd name="csY153" fmla="*/ 2371915 h 3619690"/>
              <a:gd name="csX154" fmla="*/ 9192177 w 9820827"/>
              <a:gd name="csY154" fmla="*/ 2505265 h 3619690"/>
              <a:gd name="csX155" fmla="*/ 9220752 w 9820827"/>
              <a:gd name="csY155" fmla="*/ 2543365 h 3619690"/>
              <a:gd name="csX156" fmla="*/ 9239802 w 9820827"/>
              <a:gd name="csY156" fmla="*/ 2667190 h 3619690"/>
              <a:gd name="csX157" fmla="*/ 9258852 w 9820827"/>
              <a:gd name="csY157" fmla="*/ 2714815 h 3619690"/>
              <a:gd name="csX158" fmla="*/ 9277902 w 9820827"/>
              <a:gd name="csY158" fmla="*/ 2800540 h 3619690"/>
              <a:gd name="csX159" fmla="*/ 9287427 w 9820827"/>
              <a:gd name="csY159" fmla="*/ 2848165 h 3619690"/>
              <a:gd name="csX160" fmla="*/ 9306477 w 9820827"/>
              <a:gd name="csY160" fmla="*/ 2895790 h 3619690"/>
              <a:gd name="csX161" fmla="*/ 9316002 w 9820827"/>
              <a:gd name="csY161" fmla="*/ 2943415 h 3619690"/>
              <a:gd name="csX162" fmla="*/ 9335052 w 9820827"/>
              <a:gd name="csY162" fmla="*/ 3019615 h 3619690"/>
              <a:gd name="csX163" fmla="*/ 9354102 w 9820827"/>
              <a:gd name="csY163" fmla="*/ 3095815 h 3619690"/>
              <a:gd name="csX164" fmla="*/ 9373152 w 9820827"/>
              <a:gd name="csY164" fmla="*/ 3162490 h 3619690"/>
              <a:gd name="csX165" fmla="*/ 9401727 w 9820827"/>
              <a:gd name="csY165" fmla="*/ 3210115 h 3619690"/>
              <a:gd name="csX166" fmla="*/ 9458877 w 9820827"/>
              <a:gd name="csY166" fmla="*/ 3276790 h 3619690"/>
              <a:gd name="csX167" fmla="*/ 9592227 w 9820827"/>
              <a:gd name="csY167" fmla="*/ 3372040 h 3619690"/>
              <a:gd name="csX168" fmla="*/ 9658902 w 9820827"/>
              <a:gd name="csY168" fmla="*/ 3476815 h 3619690"/>
              <a:gd name="csX169" fmla="*/ 9744627 w 9820827"/>
              <a:gd name="csY169" fmla="*/ 3562540 h 3619690"/>
              <a:gd name="csX170" fmla="*/ 9792252 w 9820827"/>
              <a:gd name="csY170" fmla="*/ 3610165 h 3619690"/>
              <a:gd name="csX171" fmla="*/ 9820827 w 9820827"/>
              <a:gd name="csY171" fmla="*/ 3610165 h 3619690"/>
              <a:gd name="csX0" fmla="*/ 29127 w 9820827"/>
              <a:gd name="csY0" fmla="*/ 3619690 h 3619690"/>
              <a:gd name="csX1" fmla="*/ 114852 w 9820827"/>
              <a:gd name="csY1" fmla="*/ 3591115 h 3619690"/>
              <a:gd name="csX2" fmla="*/ 124377 w 9820827"/>
              <a:gd name="csY2" fmla="*/ 3381565 h 3619690"/>
              <a:gd name="csX3" fmla="*/ 114852 w 9820827"/>
              <a:gd name="csY3" fmla="*/ 3333940 h 3619690"/>
              <a:gd name="csX4" fmla="*/ 95802 w 9820827"/>
              <a:gd name="csY4" fmla="*/ 3305365 h 3619690"/>
              <a:gd name="csX5" fmla="*/ 229152 w 9820827"/>
              <a:gd name="csY5" fmla="*/ 3314890 h 3619690"/>
              <a:gd name="csX6" fmla="*/ 381552 w 9820827"/>
              <a:gd name="csY6" fmla="*/ 3333940 h 3619690"/>
              <a:gd name="csX7" fmla="*/ 438702 w 9820827"/>
              <a:gd name="csY7" fmla="*/ 3343465 h 3619690"/>
              <a:gd name="csX8" fmla="*/ 495852 w 9820827"/>
              <a:gd name="csY8" fmla="*/ 3362515 h 3619690"/>
              <a:gd name="csX9" fmla="*/ 648252 w 9820827"/>
              <a:gd name="csY9" fmla="*/ 3372040 h 3619690"/>
              <a:gd name="csX10" fmla="*/ 772077 w 9820827"/>
              <a:gd name="csY10" fmla="*/ 3362515 h 3619690"/>
              <a:gd name="csX11" fmla="*/ 781602 w 9820827"/>
              <a:gd name="csY11" fmla="*/ 3333940 h 3619690"/>
              <a:gd name="csX12" fmla="*/ 762552 w 9820827"/>
              <a:gd name="csY12" fmla="*/ 3257740 h 3619690"/>
              <a:gd name="csX13" fmla="*/ 772077 w 9820827"/>
              <a:gd name="csY13" fmla="*/ 3219640 h 3619690"/>
              <a:gd name="csX14" fmla="*/ 829227 w 9820827"/>
              <a:gd name="csY14" fmla="*/ 3191065 h 3619690"/>
              <a:gd name="csX15" fmla="*/ 876852 w 9820827"/>
              <a:gd name="csY15" fmla="*/ 3162490 h 3619690"/>
              <a:gd name="csX16" fmla="*/ 972102 w 9820827"/>
              <a:gd name="csY16" fmla="*/ 3057715 h 3619690"/>
              <a:gd name="csX17" fmla="*/ 962577 w 9820827"/>
              <a:gd name="csY17" fmla="*/ 2943415 h 3619690"/>
              <a:gd name="csX18" fmla="*/ 924477 w 9820827"/>
              <a:gd name="csY18" fmla="*/ 2924365 h 3619690"/>
              <a:gd name="csX19" fmla="*/ 857802 w 9820827"/>
              <a:gd name="csY19" fmla="*/ 2905315 h 3619690"/>
              <a:gd name="csX20" fmla="*/ 838752 w 9820827"/>
              <a:gd name="csY20" fmla="*/ 2857690 h 3619690"/>
              <a:gd name="csX21" fmla="*/ 829227 w 9820827"/>
              <a:gd name="csY21" fmla="*/ 2810065 h 3619690"/>
              <a:gd name="csX22" fmla="*/ 772077 w 9820827"/>
              <a:gd name="csY22" fmla="*/ 2752915 h 3619690"/>
              <a:gd name="csX23" fmla="*/ 733977 w 9820827"/>
              <a:gd name="csY23" fmla="*/ 2724340 h 3619690"/>
              <a:gd name="csX24" fmla="*/ 667302 w 9820827"/>
              <a:gd name="csY24" fmla="*/ 2686240 h 3619690"/>
              <a:gd name="csX25" fmla="*/ 486327 w 9820827"/>
              <a:gd name="csY25" fmla="*/ 2667190 h 3619690"/>
              <a:gd name="csX26" fmla="*/ 372027 w 9820827"/>
              <a:gd name="csY26" fmla="*/ 2610040 h 3619690"/>
              <a:gd name="csX27" fmla="*/ 267252 w 9820827"/>
              <a:gd name="csY27" fmla="*/ 2562415 h 3619690"/>
              <a:gd name="csX28" fmla="*/ 67227 w 9820827"/>
              <a:gd name="csY28" fmla="*/ 2390965 h 3619690"/>
              <a:gd name="csX29" fmla="*/ 67227 w 9820827"/>
              <a:gd name="csY29" fmla="*/ 2314765 h 3619690"/>
              <a:gd name="csX30" fmla="*/ 29127 w 9820827"/>
              <a:gd name="csY30" fmla="*/ 2190940 h 3619690"/>
              <a:gd name="csX31" fmla="*/ 38652 w 9820827"/>
              <a:gd name="csY31" fmla="*/ 2067115 h 3619690"/>
              <a:gd name="csX32" fmla="*/ 48177 w 9820827"/>
              <a:gd name="csY32" fmla="*/ 2038540 h 3619690"/>
              <a:gd name="csX33" fmla="*/ 10077 w 9820827"/>
              <a:gd name="csY33" fmla="*/ 1876615 h 3619690"/>
              <a:gd name="csX34" fmla="*/ 10077 w 9820827"/>
              <a:gd name="csY34" fmla="*/ 1648015 h 3619690"/>
              <a:gd name="csX35" fmla="*/ 29127 w 9820827"/>
              <a:gd name="csY35" fmla="*/ 1600390 h 3619690"/>
              <a:gd name="csX36" fmla="*/ 38652 w 9820827"/>
              <a:gd name="csY36" fmla="*/ 1562290 h 3619690"/>
              <a:gd name="csX37" fmla="*/ 57702 w 9820827"/>
              <a:gd name="csY37" fmla="*/ 1467040 h 3619690"/>
              <a:gd name="csX38" fmla="*/ 67227 w 9820827"/>
              <a:gd name="csY38" fmla="*/ 1419415 h 3619690"/>
              <a:gd name="csX39" fmla="*/ 162477 w 9820827"/>
              <a:gd name="csY39" fmla="*/ 1438465 h 3619690"/>
              <a:gd name="csX40" fmla="*/ 267252 w 9820827"/>
              <a:gd name="csY40" fmla="*/ 1428940 h 3619690"/>
              <a:gd name="csX41" fmla="*/ 305352 w 9820827"/>
              <a:gd name="csY41" fmla="*/ 1409890 h 3619690"/>
              <a:gd name="csX42" fmla="*/ 467277 w 9820827"/>
              <a:gd name="csY42" fmla="*/ 1400365 h 3619690"/>
              <a:gd name="csX43" fmla="*/ 514902 w 9820827"/>
              <a:gd name="csY43" fmla="*/ 1390840 h 3619690"/>
              <a:gd name="csX44" fmla="*/ 543477 w 9820827"/>
              <a:gd name="csY44" fmla="*/ 1400365 h 3619690"/>
              <a:gd name="csX45" fmla="*/ 638727 w 9820827"/>
              <a:gd name="csY45" fmla="*/ 1409890 h 3619690"/>
              <a:gd name="csX46" fmla="*/ 743502 w 9820827"/>
              <a:gd name="csY46" fmla="*/ 1438465 h 3619690"/>
              <a:gd name="csX47" fmla="*/ 857802 w 9820827"/>
              <a:gd name="csY47" fmla="*/ 1390840 h 3619690"/>
              <a:gd name="csX48" fmla="*/ 895902 w 9820827"/>
              <a:gd name="csY48" fmla="*/ 1333690 h 3619690"/>
              <a:gd name="csX49" fmla="*/ 1048302 w 9820827"/>
              <a:gd name="csY49" fmla="*/ 1257490 h 3619690"/>
              <a:gd name="csX50" fmla="*/ 1143552 w 9820827"/>
              <a:gd name="csY50" fmla="*/ 1267015 h 3619690"/>
              <a:gd name="csX51" fmla="*/ 1191177 w 9820827"/>
              <a:gd name="csY51" fmla="*/ 1276540 h 3619690"/>
              <a:gd name="csX52" fmla="*/ 1210227 w 9820827"/>
              <a:gd name="csY52" fmla="*/ 1314640 h 3619690"/>
              <a:gd name="csX53" fmla="*/ 1315002 w 9820827"/>
              <a:gd name="csY53" fmla="*/ 1352740 h 3619690"/>
              <a:gd name="csX54" fmla="*/ 1476927 w 9820827"/>
              <a:gd name="csY54" fmla="*/ 1409890 h 3619690"/>
              <a:gd name="csX55" fmla="*/ 1934127 w 9820827"/>
              <a:gd name="csY55" fmla="*/ 1447990 h 3619690"/>
              <a:gd name="csX56" fmla="*/ 1972227 w 9820827"/>
              <a:gd name="csY56" fmla="*/ 1457515 h 3619690"/>
              <a:gd name="csX57" fmla="*/ 2067477 w 9820827"/>
              <a:gd name="csY57" fmla="*/ 1467040 h 3619690"/>
              <a:gd name="csX58" fmla="*/ 2210352 w 9820827"/>
              <a:gd name="csY58" fmla="*/ 1505140 h 3619690"/>
              <a:gd name="csX59" fmla="*/ 2257977 w 9820827"/>
              <a:gd name="csY59" fmla="*/ 1514665 h 3619690"/>
              <a:gd name="csX60" fmla="*/ 2381802 w 9820827"/>
              <a:gd name="csY60" fmla="*/ 1562290 h 3619690"/>
              <a:gd name="csX61" fmla="*/ 2467527 w 9820827"/>
              <a:gd name="csY61" fmla="*/ 1571815 h 3619690"/>
              <a:gd name="csX62" fmla="*/ 2839002 w 9820827"/>
              <a:gd name="csY62" fmla="*/ 1600390 h 3619690"/>
              <a:gd name="csX63" fmla="*/ 3039027 w 9820827"/>
              <a:gd name="csY63" fmla="*/ 1648015 h 3619690"/>
              <a:gd name="csX64" fmla="*/ 3096177 w 9820827"/>
              <a:gd name="csY64" fmla="*/ 1667065 h 3619690"/>
              <a:gd name="csX65" fmla="*/ 3162852 w 9820827"/>
              <a:gd name="csY65" fmla="*/ 1686115 h 3619690"/>
              <a:gd name="csX66" fmla="*/ 3315252 w 9820827"/>
              <a:gd name="csY66" fmla="*/ 1714690 h 3619690"/>
              <a:gd name="csX67" fmla="*/ 3496227 w 9820827"/>
              <a:gd name="csY67" fmla="*/ 1800415 h 3619690"/>
              <a:gd name="csX68" fmla="*/ 3553377 w 9820827"/>
              <a:gd name="csY68" fmla="*/ 1857565 h 3619690"/>
              <a:gd name="csX69" fmla="*/ 3562902 w 9820827"/>
              <a:gd name="csY69" fmla="*/ 1886140 h 3619690"/>
              <a:gd name="csX70" fmla="*/ 3581952 w 9820827"/>
              <a:gd name="csY70" fmla="*/ 2029015 h 3619690"/>
              <a:gd name="csX71" fmla="*/ 3610527 w 9820827"/>
              <a:gd name="csY71" fmla="*/ 2086165 h 3619690"/>
              <a:gd name="csX72" fmla="*/ 3705777 w 9820827"/>
              <a:gd name="csY72" fmla="*/ 2143315 h 3619690"/>
              <a:gd name="csX73" fmla="*/ 3820077 w 9820827"/>
              <a:gd name="csY73" fmla="*/ 2114740 h 3619690"/>
              <a:gd name="csX74" fmla="*/ 3829602 w 9820827"/>
              <a:gd name="csY74" fmla="*/ 2086165 h 3619690"/>
              <a:gd name="csX75" fmla="*/ 3867702 w 9820827"/>
              <a:gd name="csY75" fmla="*/ 2048065 h 3619690"/>
              <a:gd name="csX76" fmla="*/ 3982002 w 9820827"/>
              <a:gd name="csY76" fmla="*/ 2029015 h 3619690"/>
              <a:gd name="csX77" fmla="*/ 4010577 w 9820827"/>
              <a:gd name="csY77" fmla="*/ 1990915 h 3619690"/>
              <a:gd name="csX78" fmla="*/ 4020102 w 9820827"/>
              <a:gd name="csY78" fmla="*/ 1905190 h 3619690"/>
              <a:gd name="csX79" fmla="*/ 4029627 w 9820827"/>
              <a:gd name="csY79" fmla="*/ 1867090 h 3619690"/>
              <a:gd name="csX80" fmla="*/ 4096302 w 9820827"/>
              <a:gd name="csY80" fmla="*/ 1809940 h 3619690"/>
              <a:gd name="csX81" fmla="*/ 4086777 w 9820827"/>
              <a:gd name="csY81" fmla="*/ 1705165 h 3619690"/>
              <a:gd name="csX82" fmla="*/ 4029627 w 9820827"/>
              <a:gd name="csY82" fmla="*/ 1590865 h 3619690"/>
              <a:gd name="csX83" fmla="*/ 3991527 w 9820827"/>
              <a:gd name="csY83" fmla="*/ 1476565 h 3619690"/>
              <a:gd name="csX84" fmla="*/ 3943902 w 9820827"/>
              <a:gd name="csY84" fmla="*/ 1371790 h 3619690"/>
              <a:gd name="csX85" fmla="*/ 3924852 w 9820827"/>
              <a:gd name="csY85" fmla="*/ 1314640 h 3619690"/>
              <a:gd name="csX86" fmla="*/ 3886752 w 9820827"/>
              <a:gd name="csY86" fmla="*/ 1228915 h 3619690"/>
              <a:gd name="csX87" fmla="*/ 3858177 w 9820827"/>
              <a:gd name="csY87" fmla="*/ 1114615 h 3619690"/>
              <a:gd name="csX88" fmla="*/ 3781977 w 9820827"/>
              <a:gd name="csY88" fmla="*/ 952690 h 3619690"/>
              <a:gd name="csX89" fmla="*/ 3772452 w 9820827"/>
              <a:gd name="csY89" fmla="*/ 914590 h 3619690"/>
              <a:gd name="csX90" fmla="*/ 3753402 w 9820827"/>
              <a:gd name="csY90" fmla="*/ 809815 h 3619690"/>
              <a:gd name="csX91" fmla="*/ 3762927 w 9820827"/>
              <a:gd name="csY91" fmla="*/ 743140 h 3619690"/>
              <a:gd name="csX92" fmla="*/ 3791502 w 9820827"/>
              <a:gd name="csY92" fmla="*/ 628840 h 3619690"/>
              <a:gd name="csX93" fmla="*/ 3801027 w 9820827"/>
              <a:gd name="csY93" fmla="*/ 390715 h 3619690"/>
              <a:gd name="csX94" fmla="*/ 3829602 w 9820827"/>
              <a:gd name="csY94" fmla="*/ 343090 h 3619690"/>
              <a:gd name="csX95" fmla="*/ 3839127 w 9820827"/>
              <a:gd name="csY95" fmla="*/ 295465 h 3619690"/>
              <a:gd name="csX96" fmla="*/ 3867702 w 9820827"/>
              <a:gd name="csY96" fmla="*/ 266890 h 3619690"/>
              <a:gd name="csX97" fmla="*/ 3972477 w 9820827"/>
              <a:gd name="csY97" fmla="*/ 200215 h 3619690"/>
              <a:gd name="csX98" fmla="*/ 4058202 w 9820827"/>
              <a:gd name="csY98" fmla="*/ 143065 h 3619690"/>
              <a:gd name="csX99" fmla="*/ 4077252 w 9820827"/>
              <a:gd name="csY99" fmla="*/ 114490 h 3619690"/>
              <a:gd name="csX100" fmla="*/ 4248702 w 9820827"/>
              <a:gd name="csY100" fmla="*/ 85915 h 3619690"/>
              <a:gd name="csX101" fmla="*/ 4934502 w 9820827"/>
              <a:gd name="csY101" fmla="*/ 66865 h 3619690"/>
              <a:gd name="csX102" fmla="*/ 5639352 w 9820827"/>
              <a:gd name="csY102" fmla="*/ 76390 h 3619690"/>
              <a:gd name="csX103" fmla="*/ 5839377 w 9820827"/>
              <a:gd name="csY103" fmla="*/ 143065 h 3619690"/>
              <a:gd name="csX104" fmla="*/ 6144177 w 9820827"/>
              <a:gd name="csY104" fmla="*/ 266890 h 3619690"/>
              <a:gd name="csX105" fmla="*/ 6439452 w 9820827"/>
              <a:gd name="csY105" fmla="*/ 295465 h 3619690"/>
              <a:gd name="csX106" fmla="*/ 6772827 w 9820827"/>
              <a:gd name="csY106" fmla="*/ 324040 h 3619690"/>
              <a:gd name="csX107" fmla="*/ 7249077 w 9820827"/>
              <a:gd name="csY107" fmla="*/ 333565 h 3619690"/>
              <a:gd name="csX108" fmla="*/ 7372902 w 9820827"/>
              <a:gd name="csY108" fmla="*/ 324040 h 3619690"/>
              <a:gd name="csX109" fmla="*/ 7591977 w 9820827"/>
              <a:gd name="csY109" fmla="*/ 304990 h 3619690"/>
              <a:gd name="csX110" fmla="*/ 7630077 w 9820827"/>
              <a:gd name="csY110" fmla="*/ 276415 h 3619690"/>
              <a:gd name="csX111" fmla="*/ 7696752 w 9820827"/>
              <a:gd name="csY111" fmla="*/ 247840 h 3619690"/>
              <a:gd name="csX112" fmla="*/ 7725327 w 9820827"/>
              <a:gd name="csY112" fmla="*/ 238315 h 3619690"/>
              <a:gd name="csX113" fmla="*/ 7858677 w 9820827"/>
              <a:gd name="csY113" fmla="*/ 228790 h 3619690"/>
              <a:gd name="csX114" fmla="*/ 7982502 w 9820827"/>
              <a:gd name="csY114" fmla="*/ 209740 h 3619690"/>
              <a:gd name="csX115" fmla="*/ 8011077 w 9820827"/>
              <a:gd name="csY115" fmla="*/ 200215 h 3619690"/>
              <a:gd name="csX116" fmla="*/ 8182527 w 9820827"/>
              <a:gd name="csY116" fmla="*/ 209740 h 3619690"/>
              <a:gd name="csX117" fmla="*/ 8315877 w 9820827"/>
              <a:gd name="csY117" fmla="*/ 143065 h 3619690"/>
              <a:gd name="csX118" fmla="*/ 8411127 w 9820827"/>
              <a:gd name="csY118" fmla="*/ 181165 h 3619690"/>
              <a:gd name="csX119" fmla="*/ 8420652 w 9820827"/>
              <a:gd name="csY119" fmla="*/ 38290 h 3619690"/>
              <a:gd name="csX120" fmla="*/ 8506377 w 9820827"/>
              <a:gd name="csY120" fmla="*/ 19240 h 3619690"/>
              <a:gd name="csX121" fmla="*/ 8687352 w 9820827"/>
              <a:gd name="csY121" fmla="*/ 9715 h 3619690"/>
              <a:gd name="csX122" fmla="*/ 8773077 w 9820827"/>
              <a:gd name="csY122" fmla="*/ 190 h 3619690"/>
              <a:gd name="csX123" fmla="*/ 8868327 w 9820827"/>
              <a:gd name="csY123" fmla="*/ 19240 h 3619690"/>
              <a:gd name="csX124" fmla="*/ 8992152 w 9820827"/>
              <a:gd name="csY124" fmla="*/ 28765 h 3619690"/>
              <a:gd name="csX125" fmla="*/ 9173127 w 9820827"/>
              <a:gd name="csY125" fmla="*/ 66865 h 3619690"/>
              <a:gd name="csX126" fmla="*/ 9258852 w 9820827"/>
              <a:gd name="csY126" fmla="*/ 76390 h 3619690"/>
              <a:gd name="csX127" fmla="*/ 9430302 w 9820827"/>
              <a:gd name="csY127" fmla="*/ 133540 h 3619690"/>
              <a:gd name="csX128" fmla="*/ 9458877 w 9820827"/>
              <a:gd name="csY128" fmla="*/ 152590 h 3619690"/>
              <a:gd name="csX129" fmla="*/ 9554127 w 9820827"/>
              <a:gd name="csY129" fmla="*/ 190690 h 3619690"/>
              <a:gd name="csX130" fmla="*/ 9592227 w 9820827"/>
              <a:gd name="csY130" fmla="*/ 238315 h 3619690"/>
              <a:gd name="csX131" fmla="*/ 9649377 w 9820827"/>
              <a:gd name="csY131" fmla="*/ 295465 h 3619690"/>
              <a:gd name="csX132" fmla="*/ 9658902 w 9820827"/>
              <a:gd name="csY132" fmla="*/ 324040 h 3619690"/>
              <a:gd name="csX133" fmla="*/ 9735102 w 9820827"/>
              <a:gd name="csY133" fmla="*/ 428815 h 3619690"/>
              <a:gd name="csX134" fmla="*/ 9744627 w 9820827"/>
              <a:gd name="csY134" fmla="*/ 466915 h 3619690"/>
              <a:gd name="csX135" fmla="*/ 9763677 w 9820827"/>
              <a:gd name="csY135" fmla="*/ 619315 h 3619690"/>
              <a:gd name="csX136" fmla="*/ 9773202 w 9820827"/>
              <a:gd name="csY136" fmla="*/ 666940 h 3619690"/>
              <a:gd name="csX137" fmla="*/ 9782727 w 9820827"/>
              <a:gd name="csY137" fmla="*/ 781240 h 3619690"/>
              <a:gd name="csX138" fmla="*/ 9735102 w 9820827"/>
              <a:gd name="csY138" fmla="*/ 847915 h 3619690"/>
              <a:gd name="csX139" fmla="*/ 9687477 w 9820827"/>
              <a:gd name="csY139" fmla="*/ 1057465 h 3619690"/>
              <a:gd name="csX140" fmla="*/ 9582702 w 9820827"/>
              <a:gd name="csY140" fmla="*/ 1267015 h 3619690"/>
              <a:gd name="csX141" fmla="*/ 9554127 w 9820827"/>
              <a:gd name="csY141" fmla="*/ 1447990 h 3619690"/>
              <a:gd name="csX142" fmla="*/ 9525552 w 9820827"/>
              <a:gd name="csY142" fmla="*/ 1581340 h 3619690"/>
              <a:gd name="csX143" fmla="*/ 9468402 w 9820827"/>
              <a:gd name="csY143" fmla="*/ 1676590 h 3619690"/>
              <a:gd name="csX144" fmla="*/ 9430302 w 9820827"/>
              <a:gd name="csY144" fmla="*/ 1733740 h 3619690"/>
              <a:gd name="csX145" fmla="*/ 9411252 w 9820827"/>
              <a:gd name="csY145" fmla="*/ 1771840 h 3619690"/>
              <a:gd name="csX146" fmla="*/ 9373152 w 9820827"/>
              <a:gd name="csY146" fmla="*/ 1800415 h 3619690"/>
              <a:gd name="csX147" fmla="*/ 9325527 w 9820827"/>
              <a:gd name="csY147" fmla="*/ 1867090 h 3619690"/>
              <a:gd name="csX148" fmla="*/ 9277902 w 9820827"/>
              <a:gd name="csY148" fmla="*/ 1933765 h 3619690"/>
              <a:gd name="csX149" fmla="*/ 9249327 w 9820827"/>
              <a:gd name="csY149" fmla="*/ 2048065 h 3619690"/>
              <a:gd name="csX150" fmla="*/ 9239802 w 9820827"/>
              <a:gd name="csY150" fmla="*/ 2152840 h 3619690"/>
              <a:gd name="csX151" fmla="*/ 9211227 w 9820827"/>
              <a:gd name="csY151" fmla="*/ 2267140 h 3619690"/>
              <a:gd name="csX152" fmla="*/ 9182652 w 9820827"/>
              <a:gd name="csY152" fmla="*/ 2371915 h 3619690"/>
              <a:gd name="csX153" fmla="*/ 9192177 w 9820827"/>
              <a:gd name="csY153" fmla="*/ 2505265 h 3619690"/>
              <a:gd name="csX154" fmla="*/ 9220752 w 9820827"/>
              <a:gd name="csY154" fmla="*/ 2543365 h 3619690"/>
              <a:gd name="csX155" fmla="*/ 9239802 w 9820827"/>
              <a:gd name="csY155" fmla="*/ 2667190 h 3619690"/>
              <a:gd name="csX156" fmla="*/ 9258852 w 9820827"/>
              <a:gd name="csY156" fmla="*/ 2714815 h 3619690"/>
              <a:gd name="csX157" fmla="*/ 9277902 w 9820827"/>
              <a:gd name="csY157" fmla="*/ 2800540 h 3619690"/>
              <a:gd name="csX158" fmla="*/ 9287427 w 9820827"/>
              <a:gd name="csY158" fmla="*/ 2848165 h 3619690"/>
              <a:gd name="csX159" fmla="*/ 9306477 w 9820827"/>
              <a:gd name="csY159" fmla="*/ 2895790 h 3619690"/>
              <a:gd name="csX160" fmla="*/ 9316002 w 9820827"/>
              <a:gd name="csY160" fmla="*/ 2943415 h 3619690"/>
              <a:gd name="csX161" fmla="*/ 9335052 w 9820827"/>
              <a:gd name="csY161" fmla="*/ 3019615 h 3619690"/>
              <a:gd name="csX162" fmla="*/ 9354102 w 9820827"/>
              <a:gd name="csY162" fmla="*/ 3095815 h 3619690"/>
              <a:gd name="csX163" fmla="*/ 9373152 w 9820827"/>
              <a:gd name="csY163" fmla="*/ 3162490 h 3619690"/>
              <a:gd name="csX164" fmla="*/ 9401727 w 9820827"/>
              <a:gd name="csY164" fmla="*/ 3210115 h 3619690"/>
              <a:gd name="csX165" fmla="*/ 9458877 w 9820827"/>
              <a:gd name="csY165" fmla="*/ 3276790 h 3619690"/>
              <a:gd name="csX166" fmla="*/ 9592227 w 9820827"/>
              <a:gd name="csY166" fmla="*/ 3372040 h 3619690"/>
              <a:gd name="csX167" fmla="*/ 9658902 w 9820827"/>
              <a:gd name="csY167" fmla="*/ 3476815 h 3619690"/>
              <a:gd name="csX168" fmla="*/ 9744627 w 9820827"/>
              <a:gd name="csY168" fmla="*/ 3562540 h 3619690"/>
              <a:gd name="csX169" fmla="*/ 9792252 w 9820827"/>
              <a:gd name="csY169" fmla="*/ 3610165 h 3619690"/>
              <a:gd name="csX170" fmla="*/ 9820827 w 9820827"/>
              <a:gd name="csY170" fmla="*/ 3610165 h 3619690"/>
              <a:gd name="csX0" fmla="*/ 29127 w 9820827"/>
              <a:gd name="csY0" fmla="*/ 3619690 h 3619690"/>
              <a:gd name="csX1" fmla="*/ 114852 w 9820827"/>
              <a:gd name="csY1" fmla="*/ 3591115 h 3619690"/>
              <a:gd name="csX2" fmla="*/ 124377 w 9820827"/>
              <a:gd name="csY2" fmla="*/ 3381565 h 3619690"/>
              <a:gd name="csX3" fmla="*/ 114852 w 9820827"/>
              <a:gd name="csY3" fmla="*/ 3333940 h 3619690"/>
              <a:gd name="csX4" fmla="*/ 95802 w 9820827"/>
              <a:gd name="csY4" fmla="*/ 3305365 h 3619690"/>
              <a:gd name="csX5" fmla="*/ 229152 w 9820827"/>
              <a:gd name="csY5" fmla="*/ 3314890 h 3619690"/>
              <a:gd name="csX6" fmla="*/ 381552 w 9820827"/>
              <a:gd name="csY6" fmla="*/ 3333940 h 3619690"/>
              <a:gd name="csX7" fmla="*/ 438702 w 9820827"/>
              <a:gd name="csY7" fmla="*/ 3343465 h 3619690"/>
              <a:gd name="csX8" fmla="*/ 495852 w 9820827"/>
              <a:gd name="csY8" fmla="*/ 3362515 h 3619690"/>
              <a:gd name="csX9" fmla="*/ 648252 w 9820827"/>
              <a:gd name="csY9" fmla="*/ 3372040 h 3619690"/>
              <a:gd name="csX10" fmla="*/ 772077 w 9820827"/>
              <a:gd name="csY10" fmla="*/ 3362515 h 3619690"/>
              <a:gd name="csX11" fmla="*/ 781602 w 9820827"/>
              <a:gd name="csY11" fmla="*/ 3333940 h 3619690"/>
              <a:gd name="csX12" fmla="*/ 762552 w 9820827"/>
              <a:gd name="csY12" fmla="*/ 3257740 h 3619690"/>
              <a:gd name="csX13" fmla="*/ 772077 w 9820827"/>
              <a:gd name="csY13" fmla="*/ 3219640 h 3619690"/>
              <a:gd name="csX14" fmla="*/ 829227 w 9820827"/>
              <a:gd name="csY14" fmla="*/ 3191065 h 3619690"/>
              <a:gd name="csX15" fmla="*/ 876852 w 9820827"/>
              <a:gd name="csY15" fmla="*/ 3162490 h 3619690"/>
              <a:gd name="csX16" fmla="*/ 972102 w 9820827"/>
              <a:gd name="csY16" fmla="*/ 3057715 h 3619690"/>
              <a:gd name="csX17" fmla="*/ 962577 w 9820827"/>
              <a:gd name="csY17" fmla="*/ 2943415 h 3619690"/>
              <a:gd name="csX18" fmla="*/ 924477 w 9820827"/>
              <a:gd name="csY18" fmla="*/ 2924365 h 3619690"/>
              <a:gd name="csX19" fmla="*/ 857802 w 9820827"/>
              <a:gd name="csY19" fmla="*/ 2905315 h 3619690"/>
              <a:gd name="csX20" fmla="*/ 838752 w 9820827"/>
              <a:gd name="csY20" fmla="*/ 2857690 h 3619690"/>
              <a:gd name="csX21" fmla="*/ 829227 w 9820827"/>
              <a:gd name="csY21" fmla="*/ 2810065 h 3619690"/>
              <a:gd name="csX22" fmla="*/ 772077 w 9820827"/>
              <a:gd name="csY22" fmla="*/ 2752915 h 3619690"/>
              <a:gd name="csX23" fmla="*/ 733977 w 9820827"/>
              <a:gd name="csY23" fmla="*/ 2724340 h 3619690"/>
              <a:gd name="csX24" fmla="*/ 667302 w 9820827"/>
              <a:gd name="csY24" fmla="*/ 2686240 h 3619690"/>
              <a:gd name="csX25" fmla="*/ 486327 w 9820827"/>
              <a:gd name="csY25" fmla="*/ 2667190 h 3619690"/>
              <a:gd name="csX26" fmla="*/ 372027 w 9820827"/>
              <a:gd name="csY26" fmla="*/ 2610040 h 3619690"/>
              <a:gd name="csX27" fmla="*/ 200577 w 9820827"/>
              <a:gd name="csY27" fmla="*/ 2581465 h 3619690"/>
              <a:gd name="csX28" fmla="*/ 67227 w 9820827"/>
              <a:gd name="csY28" fmla="*/ 2390965 h 3619690"/>
              <a:gd name="csX29" fmla="*/ 67227 w 9820827"/>
              <a:gd name="csY29" fmla="*/ 2314765 h 3619690"/>
              <a:gd name="csX30" fmla="*/ 29127 w 9820827"/>
              <a:gd name="csY30" fmla="*/ 2190940 h 3619690"/>
              <a:gd name="csX31" fmla="*/ 38652 w 9820827"/>
              <a:gd name="csY31" fmla="*/ 2067115 h 3619690"/>
              <a:gd name="csX32" fmla="*/ 48177 w 9820827"/>
              <a:gd name="csY32" fmla="*/ 2038540 h 3619690"/>
              <a:gd name="csX33" fmla="*/ 10077 w 9820827"/>
              <a:gd name="csY33" fmla="*/ 1876615 h 3619690"/>
              <a:gd name="csX34" fmla="*/ 10077 w 9820827"/>
              <a:gd name="csY34" fmla="*/ 1648015 h 3619690"/>
              <a:gd name="csX35" fmla="*/ 29127 w 9820827"/>
              <a:gd name="csY35" fmla="*/ 1600390 h 3619690"/>
              <a:gd name="csX36" fmla="*/ 38652 w 9820827"/>
              <a:gd name="csY36" fmla="*/ 1562290 h 3619690"/>
              <a:gd name="csX37" fmla="*/ 57702 w 9820827"/>
              <a:gd name="csY37" fmla="*/ 1467040 h 3619690"/>
              <a:gd name="csX38" fmla="*/ 67227 w 9820827"/>
              <a:gd name="csY38" fmla="*/ 1419415 h 3619690"/>
              <a:gd name="csX39" fmla="*/ 162477 w 9820827"/>
              <a:gd name="csY39" fmla="*/ 1438465 h 3619690"/>
              <a:gd name="csX40" fmla="*/ 267252 w 9820827"/>
              <a:gd name="csY40" fmla="*/ 1428940 h 3619690"/>
              <a:gd name="csX41" fmla="*/ 305352 w 9820827"/>
              <a:gd name="csY41" fmla="*/ 1409890 h 3619690"/>
              <a:gd name="csX42" fmla="*/ 467277 w 9820827"/>
              <a:gd name="csY42" fmla="*/ 1400365 h 3619690"/>
              <a:gd name="csX43" fmla="*/ 514902 w 9820827"/>
              <a:gd name="csY43" fmla="*/ 1390840 h 3619690"/>
              <a:gd name="csX44" fmla="*/ 543477 w 9820827"/>
              <a:gd name="csY44" fmla="*/ 1400365 h 3619690"/>
              <a:gd name="csX45" fmla="*/ 638727 w 9820827"/>
              <a:gd name="csY45" fmla="*/ 1409890 h 3619690"/>
              <a:gd name="csX46" fmla="*/ 743502 w 9820827"/>
              <a:gd name="csY46" fmla="*/ 1438465 h 3619690"/>
              <a:gd name="csX47" fmla="*/ 857802 w 9820827"/>
              <a:gd name="csY47" fmla="*/ 1390840 h 3619690"/>
              <a:gd name="csX48" fmla="*/ 895902 w 9820827"/>
              <a:gd name="csY48" fmla="*/ 1333690 h 3619690"/>
              <a:gd name="csX49" fmla="*/ 1048302 w 9820827"/>
              <a:gd name="csY49" fmla="*/ 1257490 h 3619690"/>
              <a:gd name="csX50" fmla="*/ 1143552 w 9820827"/>
              <a:gd name="csY50" fmla="*/ 1267015 h 3619690"/>
              <a:gd name="csX51" fmla="*/ 1191177 w 9820827"/>
              <a:gd name="csY51" fmla="*/ 1276540 h 3619690"/>
              <a:gd name="csX52" fmla="*/ 1210227 w 9820827"/>
              <a:gd name="csY52" fmla="*/ 1314640 h 3619690"/>
              <a:gd name="csX53" fmla="*/ 1315002 w 9820827"/>
              <a:gd name="csY53" fmla="*/ 1352740 h 3619690"/>
              <a:gd name="csX54" fmla="*/ 1476927 w 9820827"/>
              <a:gd name="csY54" fmla="*/ 1409890 h 3619690"/>
              <a:gd name="csX55" fmla="*/ 1934127 w 9820827"/>
              <a:gd name="csY55" fmla="*/ 1447990 h 3619690"/>
              <a:gd name="csX56" fmla="*/ 1972227 w 9820827"/>
              <a:gd name="csY56" fmla="*/ 1457515 h 3619690"/>
              <a:gd name="csX57" fmla="*/ 2067477 w 9820827"/>
              <a:gd name="csY57" fmla="*/ 1467040 h 3619690"/>
              <a:gd name="csX58" fmla="*/ 2210352 w 9820827"/>
              <a:gd name="csY58" fmla="*/ 1505140 h 3619690"/>
              <a:gd name="csX59" fmla="*/ 2257977 w 9820827"/>
              <a:gd name="csY59" fmla="*/ 1514665 h 3619690"/>
              <a:gd name="csX60" fmla="*/ 2381802 w 9820827"/>
              <a:gd name="csY60" fmla="*/ 1562290 h 3619690"/>
              <a:gd name="csX61" fmla="*/ 2467527 w 9820827"/>
              <a:gd name="csY61" fmla="*/ 1571815 h 3619690"/>
              <a:gd name="csX62" fmla="*/ 2839002 w 9820827"/>
              <a:gd name="csY62" fmla="*/ 1600390 h 3619690"/>
              <a:gd name="csX63" fmla="*/ 3039027 w 9820827"/>
              <a:gd name="csY63" fmla="*/ 1648015 h 3619690"/>
              <a:gd name="csX64" fmla="*/ 3096177 w 9820827"/>
              <a:gd name="csY64" fmla="*/ 1667065 h 3619690"/>
              <a:gd name="csX65" fmla="*/ 3162852 w 9820827"/>
              <a:gd name="csY65" fmla="*/ 1686115 h 3619690"/>
              <a:gd name="csX66" fmla="*/ 3315252 w 9820827"/>
              <a:gd name="csY66" fmla="*/ 1714690 h 3619690"/>
              <a:gd name="csX67" fmla="*/ 3496227 w 9820827"/>
              <a:gd name="csY67" fmla="*/ 1800415 h 3619690"/>
              <a:gd name="csX68" fmla="*/ 3553377 w 9820827"/>
              <a:gd name="csY68" fmla="*/ 1857565 h 3619690"/>
              <a:gd name="csX69" fmla="*/ 3562902 w 9820827"/>
              <a:gd name="csY69" fmla="*/ 1886140 h 3619690"/>
              <a:gd name="csX70" fmla="*/ 3581952 w 9820827"/>
              <a:gd name="csY70" fmla="*/ 2029015 h 3619690"/>
              <a:gd name="csX71" fmla="*/ 3610527 w 9820827"/>
              <a:gd name="csY71" fmla="*/ 2086165 h 3619690"/>
              <a:gd name="csX72" fmla="*/ 3705777 w 9820827"/>
              <a:gd name="csY72" fmla="*/ 2143315 h 3619690"/>
              <a:gd name="csX73" fmla="*/ 3820077 w 9820827"/>
              <a:gd name="csY73" fmla="*/ 2114740 h 3619690"/>
              <a:gd name="csX74" fmla="*/ 3829602 w 9820827"/>
              <a:gd name="csY74" fmla="*/ 2086165 h 3619690"/>
              <a:gd name="csX75" fmla="*/ 3867702 w 9820827"/>
              <a:gd name="csY75" fmla="*/ 2048065 h 3619690"/>
              <a:gd name="csX76" fmla="*/ 3982002 w 9820827"/>
              <a:gd name="csY76" fmla="*/ 2029015 h 3619690"/>
              <a:gd name="csX77" fmla="*/ 4010577 w 9820827"/>
              <a:gd name="csY77" fmla="*/ 1990915 h 3619690"/>
              <a:gd name="csX78" fmla="*/ 4020102 w 9820827"/>
              <a:gd name="csY78" fmla="*/ 1905190 h 3619690"/>
              <a:gd name="csX79" fmla="*/ 4029627 w 9820827"/>
              <a:gd name="csY79" fmla="*/ 1867090 h 3619690"/>
              <a:gd name="csX80" fmla="*/ 4096302 w 9820827"/>
              <a:gd name="csY80" fmla="*/ 1809940 h 3619690"/>
              <a:gd name="csX81" fmla="*/ 4086777 w 9820827"/>
              <a:gd name="csY81" fmla="*/ 1705165 h 3619690"/>
              <a:gd name="csX82" fmla="*/ 4029627 w 9820827"/>
              <a:gd name="csY82" fmla="*/ 1590865 h 3619690"/>
              <a:gd name="csX83" fmla="*/ 3991527 w 9820827"/>
              <a:gd name="csY83" fmla="*/ 1476565 h 3619690"/>
              <a:gd name="csX84" fmla="*/ 3943902 w 9820827"/>
              <a:gd name="csY84" fmla="*/ 1371790 h 3619690"/>
              <a:gd name="csX85" fmla="*/ 3924852 w 9820827"/>
              <a:gd name="csY85" fmla="*/ 1314640 h 3619690"/>
              <a:gd name="csX86" fmla="*/ 3886752 w 9820827"/>
              <a:gd name="csY86" fmla="*/ 1228915 h 3619690"/>
              <a:gd name="csX87" fmla="*/ 3858177 w 9820827"/>
              <a:gd name="csY87" fmla="*/ 1114615 h 3619690"/>
              <a:gd name="csX88" fmla="*/ 3781977 w 9820827"/>
              <a:gd name="csY88" fmla="*/ 952690 h 3619690"/>
              <a:gd name="csX89" fmla="*/ 3772452 w 9820827"/>
              <a:gd name="csY89" fmla="*/ 914590 h 3619690"/>
              <a:gd name="csX90" fmla="*/ 3753402 w 9820827"/>
              <a:gd name="csY90" fmla="*/ 809815 h 3619690"/>
              <a:gd name="csX91" fmla="*/ 3762927 w 9820827"/>
              <a:gd name="csY91" fmla="*/ 743140 h 3619690"/>
              <a:gd name="csX92" fmla="*/ 3791502 w 9820827"/>
              <a:gd name="csY92" fmla="*/ 628840 h 3619690"/>
              <a:gd name="csX93" fmla="*/ 3801027 w 9820827"/>
              <a:gd name="csY93" fmla="*/ 390715 h 3619690"/>
              <a:gd name="csX94" fmla="*/ 3829602 w 9820827"/>
              <a:gd name="csY94" fmla="*/ 343090 h 3619690"/>
              <a:gd name="csX95" fmla="*/ 3839127 w 9820827"/>
              <a:gd name="csY95" fmla="*/ 295465 h 3619690"/>
              <a:gd name="csX96" fmla="*/ 3867702 w 9820827"/>
              <a:gd name="csY96" fmla="*/ 266890 h 3619690"/>
              <a:gd name="csX97" fmla="*/ 3972477 w 9820827"/>
              <a:gd name="csY97" fmla="*/ 200215 h 3619690"/>
              <a:gd name="csX98" fmla="*/ 4058202 w 9820827"/>
              <a:gd name="csY98" fmla="*/ 143065 h 3619690"/>
              <a:gd name="csX99" fmla="*/ 4077252 w 9820827"/>
              <a:gd name="csY99" fmla="*/ 114490 h 3619690"/>
              <a:gd name="csX100" fmla="*/ 4248702 w 9820827"/>
              <a:gd name="csY100" fmla="*/ 85915 h 3619690"/>
              <a:gd name="csX101" fmla="*/ 4934502 w 9820827"/>
              <a:gd name="csY101" fmla="*/ 66865 h 3619690"/>
              <a:gd name="csX102" fmla="*/ 5639352 w 9820827"/>
              <a:gd name="csY102" fmla="*/ 76390 h 3619690"/>
              <a:gd name="csX103" fmla="*/ 5839377 w 9820827"/>
              <a:gd name="csY103" fmla="*/ 143065 h 3619690"/>
              <a:gd name="csX104" fmla="*/ 6144177 w 9820827"/>
              <a:gd name="csY104" fmla="*/ 266890 h 3619690"/>
              <a:gd name="csX105" fmla="*/ 6439452 w 9820827"/>
              <a:gd name="csY105" fmla="*/ 295465 h 3619690"/>
              <a:gd name="csX106" fmla="*/ 6772827 w 9820827"/>
              <a:gd name="csY106" fmla="*/ 324040 h 3619690"/>
              <a:gd name="csX107" fmla="*/ 7249077 w 9820827"/>
              <a:gd name="csY107" fmla="*/ 333565 h 3619690"/>
              <a:gd name="csX108" fmla="*/ 7372902 w 9820827"/>
              <a:gd name="csY108" fmla="*/ 324040 h 3619690"/>
              <a:gd name="csX109" fmla="*/ 7591977 w 9820827"/>
              <a:gd name="csY109" fmla="*/ 304990 h 3619690"/>
              <a:gd name="csX110" fmla="*/ 7630077 w 9820827"/>
              <a:gd name="csY110" fmla="*/ 276415 h 3619690"/>
              <a:gd name="csX111" fmla="*/ 7696752 w 9820827"/>
              <a:gd name="csY111" fmla="*/ 247840 h 3619690"/>
              <a:gd name="csX112" fmla="*/ 7725327 w 9820827"/>
              <a:gd name="csY112" fmla="*/ 238315 h 3619690"/>
              <a:gd name="csX113" fmla="*/ 7858677 w 9820827"/>
              <a:gd name="csY113" fmla="*/ 228790 h 3619690"/>
              <a:gd name="csX114" fmla="*/ 7982502 w 9820827"/>
              <a:gd name="csY114" fmla="*/ 209740 h 3619690"/>
              <a:gd name="csX115" fmla="*/ 8011077 w 9820827"/>
              <a:gd name="csY115" fmla="*/ 200215 h 3619690"/>
              <a:gd name="csX116" fmla="*/ 8182527 w 9820827"/>
              <a:gd name="csY116" fmla="*/ 209740 h 3619690"/>
              <a:gd name="csX117" fmla="*/ 8315877 w 9820827"/>
              <a:gd name="csY117" fmla="*/ 143065 h 3619690"/>
              <a:gd name="csX118" fmla="*/ 8411127 w 9820827"/>
              <a:gd name="csY118" fmla="*/ 181165 h 3619690"/>
              <a:gd name="csX119" fmla="*/ 8420652 w 9820827"/>
              <a:gd name="csY119" fmla="*/ 38290 h 3619690"/>
              <a:gd name="csX120" fmla="*/ 8506377 w 9820827"/>
              <a:gd name="csY120" fmla="*/ 19240 h 3619690"/>
              <a:gd name="csX121" fmla="*/ 8687352 w 9820827"/>
              <a:gd name="csY121" fmla="*/ 9715 h 3619690"/>
              <a:gd name="csX122" fmla="*/ 8773077 w 9820827"/>
              <a:gd name="csY122" fmla="*/ 190 h 3619690"/>
              <a:gd name="csX123" fmla="*/ 8868327 w 9820827"/>
              <a:gd name="csY123" fmla="*/ 19240 h 3619690"/>
              <a:gd name="csX124" fmla="*/ 8992152 w 9820827"/>
              <a:gd name="csY124" fmla="*/ 28765 h 3619690"/>
              <a:gd name="csX125" fmla="*/ 9173127 w 9820827"/>
              <a:gd name="csY125" fmla="*/ 66865 h 3619690"/>
              <a:gd name="csX126" fmla="*/ 9258852 w 9820827"/>
              <a:gd name="csY126" fmla="*/ 76390 h 3619690"/>
              <a:gd name="csX127" fmla="*/ 9430302 w 9820827"/>
              <a:gd name="csY127" fmla="*/ 133540 h 3619690"/>
              <a:gd name="csX128" fmla="*/ 9458877 w 9820827"/>
              <a:gd name="csY128" fmla="*/ 152590 h 3619690"/>
              <a:gd name="csX129" fmla="*/ 9554127 w 9820827"/>
              <a:gd name="csY129" fmla="*/ 190690 h 3619690"/>
              <a:gd name="csX130" fmla="*/ 9592227 w 9820827"/>
              <a:gd name="csY130" fmla="*/ 238315 h 3619690"/>
              <a:gd name="csX131" fmla="*/ 9649377 w 9820827"/>
              <a:gd name="csY131" fmla="*/ 295465 h 3619690"/>
              <a:gd name="csX132" fmla="*/ 9658902 w 9820827"/>
              <a:gd name="csY132" fmla="*/ 324040 h 3619690"/>
              <a:gd name="csX133" fmla="*/ 9735102 w 9820827"/>
              <a:gd name="csY133" fmla="*/ 428815 h 3619690"/>
              <a:gd name="csX134" fmla="*/ 9744627 w 9820827"/>
              <a:gd name="csY134" fmla="*/ 466915 h 3619690"/>
              <a:gd name="csX135" fmla="*/ 9763677 w 9820827"/>
              <a:gd name="csY135" fmla="*/ 619315 h 3619690"/>
              <a:gd name="csX136" fmla="*/ 9773202 w 9820827"/>
              <a:gd name="csY136" fmla="*/ 666940 h 3619690"/>
              <a:gd name="csX137" fmla="*/ 9782727 w 9820827"/>
              <a:gd name="csY137" fmla="*/ 781240 h 3619690"/>
              <a:gd name="csX138" fmla="*/ 9735102 w 9820827"/>
              <a:gd name="csY138" fmla="*/ 847915 h 3619690"/>
              <a:gd name="csX139" fmla="*/ 9687477 w 9820827"/>
              <a:gd name="csY139" fmla="*/ 1057465 h 3619690"/>
              <a:gd name="csX140" fmla="*/ 9582702 w 9820827"/>
              <a:gd name="csY140" fmla="*/ 1267015 h 3619690"/>
              <a:gd name="csX141" fmla="*/ 9554127 w 9820827"/>
              <a:gd name="csY141" fmla="*/ 1447990 h 3619690"/>
              <a:gd name="csX142" fmla="*/ 9525552 w 9820827"/>
              <a:gd name="csY142" fmla="*/ 1581340 h 3619690"/>
              <a:gd name="csX143" fmla="*/ 9468402 w 9820827"/>
              <a:gd name="csY143" fmla="*/ 1676590 h 3619690"/>
              <a:gd name="csX144" fmla="*/ 9430302 w 9820827"/>
              <a:gd name="csY144" fmla="*/ 1733740 h 3619690"/>
              <a:gd name="csX145" fmla="*/ 9411252 w 9820827"/>
              <a:gd name="csY145" fmla="*/ 1771840 h 3619690"/>
              <a:gd name="csX146" fmla="*/ 9373152 w 9820827"/>
              <a:gd name="csY146" fmla="*/ 1800415 h 3619690"/>
              <a:gd name="csX147" fmla="*/ 9325527 w 9820827"/>
              <a:gd name="csY147" fmla="*/ 1867090 h 3619690"/>
              <a:gd name="csX148" fmla="*/ 9277902 w 9820827"/>
              <a:gd name="csY148" fmla="*/ 1933765 h 3619690"/>
              <a:gd name="csX149" fmla="*/ 9249327 w 9820827"/>
              <a:gd name="csY149" fmla="*/ 2048065 h 3619690"/>
              <a:gd name="csX150" fmla="*/ 9239802 w 9820827"/>
              <a:gd name="csY150" fmla="*/ 2152840 h 3619690"/>
              <a:gd name="csX151" fmla="*/ 9211227 w 9820827"/>
              <a:gd name="csY151" fmla="*/ 2267140 h 3619690"/>
              <a:gd name="csX152" fmla="*/ 9182652 w 9820827"/>
              <a:gd name="csY152" fmla="*/ 2371915 h 3619690"/>
              <a:gd name="csX153" fmla="*/ 9192177 w 9820827"/>
              <a:gd name="csY153" fmla="*/ 2505265 h 3619690"/>
              <a:gd name="csX154" fmla="*/ 9220752 w 9820827"/>
              <a:gd name="csY154" fmla="*/ 2543365 h 3619690"/>
              <a:gd name="csX155" fmla="*/ 9239802 w 9820827"/>
              <a:gd name="csY155" fmla="*/ 2667190 h 3619690"/>
              <a:gd name="csX156" fmla="*/ 9258852 w 9820827"/>
              <a:gd name="csY156" fmla="*/ 2714815 h 3619690"/>
              <a:gd name="csX157" fmla="*/ 9277902 w 9820827"/>
              <a:gd name="csY157" fmla="*/ 2800540 h 3619690"/>
              <a:gd name="csX158" fmla="*/ 9287427 w 9820827"/>
              <a:gd name="csY158" fmla="*/ 2848165 h 3619690"/>
              <a:gd name="csX159" fmla="*/ 9306477 w 9820827"/>
              <a:gd name="csY159" fmla="*/ 2895790 h 3619690"/>
              <a:gd name="csX160" fmla="*/ 9316002 w 9820827"/>
              <a:gd name="csY160" fmla="*/ 2943415 h 3619690"/>
              <a:gd name="csX161" fmla="*/ 9335052 w 9820827"/>
              <a:gd name="csY161" fmla="*/ 3019615 h 3619690"/>
              <a:gd name="csX162" fmla="*/ 9354102 w 9820827"/>
              <a:gd name="csY162" fmla="*/ 3095815 h 3619690"/>
              <a:gd name="csX163" fmla="*/ 9373152 w 9820827"/>
              <a:gd name="csY163" fmla="*/ 3162490 h 3619690"/>
              <a:gd name="csX164" fmla="*/ 9401727 w 9820827"/>
              <a:gd name="csY164" fmla="*/ 3210115 h 3619690"/>
              <a:gd name="csX165" fmla="*/ 9458877 w 9820827"/>
              <a:gd name="csY165" fmla="*/ 3276790 h 3619690"/>
              <a:gd name="csX166" fmla="*/ 9592227 w 9820827"/>
              <a:gd name="csY166" fmla="*/ 3372040 h 3619690"/>
              <a:gd name="csX167" fmla="*/ 9658902 w 9820827"/>
              <a:gd name="csY167" fmla="*/ 3476815 h 3619690"/>
              <a:gd name="csX168" fmla="*/ 9744627 w 9820827"/>
              <a:gd name="csY168" fmla="*/ 3562540 h 3619690"/>
              <a:gd name="csX169" fmla="*/ 9792252 w 9820827"/>
              <a:gd name="csY169" fmla="*/ 3610165 h 3619690"/>
              <a:gd name="csX170" fmla="*/ 9820827 w 9820827"/>
              <a:gd name="csY170" fmla="*/ 3610165 h 3619690"/>
              <a:gd name="csX0" fmla="*/ 29127 w 9820827"/>
              <a:gd name="csY0" fmla="*/ 3619690 h 3619690"/>
              <a:gd name="csX1" fmla="*/ 114852 w 9820827"/>
              <a:gd name="csY1" fmla="*/ 3591115 h 3619690"/>
              <a:gd name="csX2" fmla="*/ 124377 w 9820827"/>
              <a:gd name="csY2" fmla="*/ 3381565 h 3619690"/>
              <a:gd name="csX3" fmla="*/ 114852 w 9820827"/>
              <a:gd name="csY3" fmla="*/ 3333940 h 3619690"/>
              <a:gd name="csX4" fmla="*/ 95802 w 9820827"/>
              <a:gd name="csY4" fmla="*/ 3305365 h 3619690"/>
              <a:gd name="csX5" fmla="*/ 229152 w 9820827"/>
              <a:gd name="csY5" fmla="*/ 3314890 h 3619690"/>
              <a:gd name="csX6" fmla="*/ 381552 w 9820827"/>
              <a:gd name="csY6" fmla="*/ 3333940 h 3619690"/>
              <a:gd name="csX7" fmla="*/ 438702 w 9820827"/>
              <a:gd name="csY7" fmla="*/ 3343465 h 3619690"/>
              <a:gd name="csX8" fmla="*/ 495852 w 9820827"/>
              <a:gd name="csY8" fmla="*/ 3362515 h 3619690"/>
              <a:gd name="csX9" fmla="*/ 648252 w 9820827"/>
              <a:gd name="csY9" fmla="*/ 3372040 h 3619690"/>
              <a:gd name="csX10" fmla="*/ 772077 w 9820827"/>
              <a:gd name="csY10" fmla="*/ 3362515 h 3619690"/>
              <a:gd name="csX11" fmla="*/ 781602 w 9820827"/>
              <a:gd name="csY11" fmla="*/ 3333940 h 3619690"/>
              <a:gd name="csX12" fmla="*/ 762552 w 9820827"/>
              <a:gd name="csY12" fmla="*/ 3257740 h 3619690"/>
              <a:gd name="csX13" fmla="*/ 772077 w 9820827"/>
              <a:gd name="csY13" fmla="*/ 3219640 h 3619690"/>
              <a:gd name="csX14" fmla="*/ 829227 w 9820827"/>
              <a:gd name="csY14" fmla="*/ 3191065 h 3619690"/>
              <a:gd name="csX15" fmla="*/ 791127 w 9820827"/>
              <a:gd name="csY15" fmla="*/ 3105340 h 3619690"/>
              <a:gd name="csX16" fmla="*/ 972102 w 9820827"/>
              <a:gd name="csY16" fmla="*/ 3057715 h 3619690"/>
              <a:gd name="csX17" fmla="*/ 962577 w 9820827"/>
              <a:gd name="csY17" fmla="*/ 2943415 h 3619690"/>
              <a:gd name="csX18" fmla="*/ 924477 w 9820827"/>
              <a:gd name="csY18" fmla="*/ 2924365 h 3619690"/>
              <a:gd name="csX19" fmla="*/ 857802 w 9820827"/>
              <a:gd name="csY19" fmla="*/ 2905315 h 3619690"/>
              <a:gd name="csX20" fmla="*/ 838752 w 9820827"/>
              <a:gd name="csY20" fmla="*/ 2857690 h 3619690"/>
              <a:gd name="csX21" fmla="*/ 829227 w 9820827"/>
              <a:gd name="csY21" fmla="*/ 2810065 h 3619690"/>
              <a:gd name="csX22" fmla="*/ 772077 w 9820827"/>
              <a:gd name="csY22" fmla="*/ 2752915 h 3619690"/>
              <a:gd name="csX23" fmla="*/ 733977 w 9820827"/>
              <a:gd name="csY23" fmla="*/ 2724340 h 3619690"/>
              <a:gd name="csX24" fmla="*/ 667302 w 9820827"/>
              <a:gd name="csY24" fmla="*/ 2686240 h 3619690"/>
              <a:gd name="csX25" fmla="*/ 486327 w 9820827"/>
              <a:gd name="csY25" fmla="*/ 2667190 h 3619690"/>
              <a:gd name="csX26" fmla="*/ 372027 w 9820827"/>
              <a:gd name="csY26" fmla="*/ 2610040 h 3619690"/>
              <a:gd name="csX27" fmla="*/ 200577 w 9820827"/>
              <a:gd name="csY27" fmla="*/ 2581465 h 3619690"/>
              <a:gd name="csX28" fmla="*/ 67227 w 9820827"/>
              <a:gd name="csY28" fmla="*/ 2390965 h 3619690"/>
              <a:gd name="csX29" fmla="*/ 67227 w 9820827"/>
              <a:gd name="csY29" fmla="*/ 2314765 h 3619690"/>
              <a:gd name="csX30" fmla="*/ 29127 w 9820827"/>
              <a:gd name="csY30" fmla="*/ 2190940 h 3619690"/>
              <a:gd name="csX31" fmla="*/ 38652 w 9820827"/>
              <a:gd name="csY31" fmla="*/ 2067115 h 3619690"/>
              <a:gd name="csX32" fmla="*/ 48177 w 9820827"/>
              <a:gd name="csY32" fmla="*/ 2038540 h 3619690"/>
              <a:gd name="csX33" fmla="*/ 10077 w 9820827"/>
              <a:gd name="csY33" fmla="*/ 1876615 h 3619690"/>
              <a:gd name="csX34" fmla="*/ 10077 w 9820827"/>
              <a:gd name="csY34" fmla="*/ 1648015 h 3619690"/>
              <a:gd name="csX35" fmla="*/ 29127 w 9820827"/>
              <a:gd name="csY35" fmla="*/ 1600390 h 3619690"/>
              <a:gd name="csX36" fmla="*/ 38652 w 9820827"/>
              <a:gd name="csY36" fmla="*/ 1562290 h 3619690"/>
              <a:gd name="csX37" fmla="*/ 57702 w 9820827"/>
              <a:gd name="csY37" fmla="*/ 1467040 h 3619690"/>
              <a:gd name="csX38" fmla="*/ 67227 w 9820827"/>
              <a:gd name="csY38" fmla="*/ 1419415 h 3619690"/>
              <a:gd name="csX39" fmla="*/ 162477 w 9820827"/>
              <a:gd name="csY39" fmla="*/ 1438465 h 3619690"/>
              <a:gd name="csX40" fmla="*/ 267252 w 9820827"/>
              <a:gd name="csY40" fmla="*/ 1428940 h 3619690"/>
              <a:gd name="csX41" fmla="*/ 305352 w 9820827"/>
              <a:gd name="csY41" fmla="*/ 1409890 h 3619690"/>
              <a:gd name="csX42" fmla="*/ 467277 w 9820827"/>
              <a:gd name="csY42" fmla="*/ 1400365 h 3619690"/>
              <a:gd name="csX43" fmla="*/ 514902 w 9820827"/>
              <a:gd name="csY43" fmla="*/ 1390840 h 3619690"/>
              <a:gd name="csX44" fmla="*/ 543477 w 9820827"/>
              <a:gd name="csY44" fmla="*/ 1400365 h 3619690"/>
              <a:gd name="csX45" fmla="*/ 638727 w 9820827"/>
              <a:gd name="csY45" fmla="*/ 1409890 h 3619690"/>
              <a:gd name="csX46" fmla="*/ 743502 w 9820827"/>
              <a:gd name="csY46" fmla="*/ 1438465 h 3619690"/>
              <a:gd name="csX47" fmla="*/ 857802 w 9820827"/>
              <a:gd name="csY47" fmla="*/ 1390840 h 3619690"/>
              <a:gd name="csX48" fmla="*/ 895902 w 9820827"/>
              <a:gd name="csY48" fmla="*/ 1333690 h 3619690"/>
              <a:gd name="csX49" fmla="*/ 1048302 w 9820827"/>
              <a:gd name="csY49" fmla="*/ 1257490 h 3619690"/>
              <a:gd name="csX50" fmla="*/ 1143552 w 9820827"/>
              <a:gd name="csY50" fmla="*/ 1267015 h 3619690"/>
              <a:gd name="csX51" fmla="*/ 1191177 w 9820827"/>
              <a:gd name="csY51" fmla="*/ 1276540 h 3619690"/>
              <a:gd name="csX52" fmla="*/ 1210227 w 9820827"/>
              <a:gd name="csY52" fmla="*/ 1314640 h 3619690"/>
              <a:gd name="csX53" fmla="*/ 1315002 w 9820827"/>
              <a:gd name="csY53" fmla="*/ 1352740 h 3619690"/>
              <a:gd name="csX54" fmla="*/ 1476927 w 9820827"/>
              <a:gd name="csY54" fmla="*/ 1409890 h 3619690"/>
              <a:gd name="csX55" fmla="*/ 1934127 w 9820827"/>
              <a:gd name="csY55" fmla="*/ 1447990 h 3619690"/>
              <a:gd name="csX56" fmla="*/ 1972227 w 9820827"/>
              <a:gd name="csY56" fmla="*/ 1457515 h 3619690"/>
              <a:gd name="csX57" fmla="*/ 2067477 w 9820827"/>
              <a:gd name="csY57" fmla="*/ 1467040 h 3619690"/>
              <a:gd name="csX58" fmla="*/ 2210352 w 9820827"/>
              <a:gd name="csY58" fmla="*/ 1505140 h 3619690"/>
              <a:gd name="csX59" fmla="*/ 2257977 w 9820827"/>
              <a:gd name="csY59" fmla="*/ 1514665 h 3619690"/>
              <a:gd name="csX60" fmla="*/ 2381802 w 9820827"/>
              <a:gd name="csY60" fmla="*/ 1562290 h 3619690"/>
              <a:gd name="csX61" fmla="*/ 2467527 w 9820827"/>
              <a:gd name="csY61" fmla="*/ 1571815 h 3619690"/>
              <a:gd name="csX62" fmla="*/ 2839002 w 9820827"/>
              <a:gd name="csY62" fmla="*/ 1600390 h 3619690"/>
              <a:gd name="csX63" fmla="*/ 3039027 w 9820827"/>
              <a:gd name="csY63" fmla="*/ 1648015 h 3619690"/>
              <a:gd name="csX64" fmla="*/ 3096177 w 9820827"/>
              <a:gd name="csY64" fmla="*/ 1667065 h 3619690"/>
              <a:gd name="csX65" fmla="*/ 3162852 w 9820827"/>
              <a:gd name="csY65" fmla="*/ 1686115 h 3619690"/>
              <a:gd name="csX66" fmla="*/ 3315252 w 9820827"/>
              <a:gd name="csY66" fmla="*/ 1714690 h 3619690"/>
              <a:gd name="csX67" fmla="*/ 3496227 w 9820827"/>
              <a:gd name="csY67" fmla="*/ 1800415 h 3619690"/>
              <a:gd name="csX68" fmla="*/ 3553377 w 9820827"/>
              <a:gd name="csY68" fmla="*/ 1857565 h 3619690"/>
              <a:gd name="csX69" fmla="*/ 3562902 w 9820827"/>
              <a:gd name="csY69" fmla="*/ 1886140 h 3619690"/>
              <a:gd name="csX70" fmla="*/ 3581952 w 9820827"/>
              <a:gd name="csY70" fmla="*/ 2029015 h 3619690"/>
              <a:gd name="csX71" fmla="*/ 3610527 w 9820827"/>
              <a:gd name="csY71" fmla="*/ 2086165 h 3619690"/>
              <a:gd name="csX72" fmla="*/ 3705777 w 9820827"/>
              <a:gd name="csY72" fmla="*/ 2143315 h 3619690"/>
              <a:gd name="csX73" fmla="*/ 3820077 w 9820827"/>
              <a:gd name="csY73" fmla="*/ 2114740 h 3619690"/>
              <a:gd name="csX74" fmla="*/ 3829602 w 9820827"/>
              <a:gd name="csY74" fmla="*/ 2086165 h 3619690"/>
              <a:gd name="csX75" fmla="*/ 3867702 w 9820827"/>
              <a:gd name="csY75" fmla="*/ 2048065 h 3619690"/>
              <a:gd name="csX76" fmla="*/ 3982002 w 9820827"/>
              <a:gd name="csY76" fmla="*/ 2029015 h 3619690"/>
              <a:gd name="csX77" fmla="*/ 4010577 w 9820827"/>
              <a:gd name="csY77" fmla="*/ 1990915 h 3619690"/>
              <a:gd name="csX78" fmla="*/ 4020102 w 9820827"/>
              <a:gd name="csY78" fmla="*/ 1905190 h 3619690"/>
              <a:gd name="csX79" fmla="*/ 4029627 w 9820827"/>
              <a:gd name="csY79" fmla="*/ 1867090 h 3619690"/>
              <a:gd name="csX80" fmla="*/ 4096302 w 9820827"/>
              <a:gd name="csY80" fmla="*/ 1809940 h 3619690"/>
              <a:gd name="csX81" fmla="*/ 4086777 w 9820827"/>
              <a:gd name="csY81" fmla="*/ 1705165 h 3619690"/>
              <a:gd name="csX82" fmla="*/ 4029627 w 9820827"/>
              <a:gd name="csY82" fmla="*/ 1590865 h 3619690"/>
              <a:gd name="csX83" fmla="*/ 3991527 w 9820827"/>
              <a:gd name="csY83" fmla="*/ 1476565 h 3619690"/>
              <a:gd name="csX84" fmla="*/ 3943902 w 9820827"/>
              <a:gd name="csY84" fmla="*/ 1371790 h 3619690"/>
              <a:gd name="csX85" fmla="*/ 3924852 w 9820827"/>
              <a:gd name="csY85" fmla="*/ 1314640 h 3619690"/>
              <a:gd name="csX86" fmla="*/ 3886752 w 9820827"/>
              <a:gd name="csY86" fmla="*/ 1228915 h 3619690"/>
              <a:gd name="csX87" fmla="*/ 3858177 w 9820827"/>
              <a:gd name="csY87" fmla="*/ 1114615 h 3619690"/>
              <a:gd name="csX88" fmla="*/ 3781977 w 9820827"/>
              <a:gd name="csY88" fmla="*/ 952690 h 3619690"/>
              <a:gd name="csX89" fmla="*/ 3772452 w 9820827"/>
              <a:gd name="csY89" fmla="*/ 914590 h 3619690"/>
              <a:gd name="csX90" fmla="*/ 3753402 w 9820827"/>
              <a:gd name="csY90" fmla="*/ 809815 h 3619690"/>
              <a:gd name="csX91" fmla="*/ 3762927 w 9820827"/>
              <a:gd name="csY91" fmla="*/ 743140 h 3619690"/>
              <a:gd name="csX92" fmla="*/ 3791502 w 9820827"/>
              <a:gd name="csY92" fmla="*/ 628840 h 3619690"/>
              <a:gd name="csX93" fmla="*/ 3801027 w 9820827"/>
              <a:gd name="csY93" fmla="*/ 390715 h 3619690"/>
              <a:gd name="csX94" fmla="*/ 3829602 w 9820827"/>
              <a:gd name="csY94" fmla="*/ 343090 h 3619690"/>
              <a:gd name="csX95" fmla="*/ 3839127 w 9820827"/>
              <a:gd name="csY95" fmla="*/ 295465 h 3619690"/>
              <a:gd name="csX96" fmla="*/ 3867702 w 9820827"/>
              <a:gd name="csY96" fmla="*/ 266890 h 3619690"/>
              <a:gd name="csX97" fmla="*/ 3972477 w 9820827"/>
              <a:gd name="csY97" fmla="*/ 200215 h 3619690"/>
              <a:gd name="csX98" fmla="*/ 4058202 w 9820827"/>
              <a:gd name="csY98" fmla="*/ 143065 h 3619690"/>
              <a:gd name="csX99" fmla="*/ 4077252 w 9820827"/>
              <a:gd name="csY99" fmla="*/ 114490 h 3619690"/>
              <a:gd name="csX100" fmla="*/ 4248702 w 9820827"/>
              <a:gd name="csY100" fmla="*/ 85915 h 3619690"/>
              <a:gd name="csX101" fmla="*/ 4934502 w 9820827"/>
              <a:gd name="csY101" fmla="*/ 66865 h 3619690"/>
              <a:gd name="csX102" fmla="*/ 5639352 w 9820827"/>
              <a:gd name="csY102" fmla="*/ 76390 h 3619690"/>
              <a:gd name="csX103" fmla="*/ 5839377 w 9820827"/>
              <a:gd name="csY103" fmla="*/ 143065 h 3619690"/>
              <a:gd name="csX104" fmla="*/ 6144177 w 9820827"/>
              <a:gd name="csY104" fmla="*/ 266890 h 3619690"/>
              <a:gd name="csX105" fmla="*/ 6439452 w 9820827"/>
              <a:gd name="csY105" fmla="*/ 295465 h 3619690"/>
              <a:gd name="csX106" fmla="*/ 6772827 w 9820827"/>
              <a:gd name="csY106" fmla="*/ 324040 h 3619690"/>
              <a:gd name="csX107" fmla="*/ 7249077 w 9820827"/>
              <a:gd name="csY107" fmla="*/ 333565 h 3619690"/>
              <a:gd name="csX108" fmla="*/ 7372902 w 9820827"/>
              <a:gd name="csY108" fmla="*/ 324040 h 3619690"/>
              <a:gd name="csX109" fmla="*/ 7591977 w 9820827"/>
              <a:gd name="csY109" fmla="*/ 304990 h 3619690"/>
              <a:gd name="csX110" fmla="*/ 7630077 w 9820827"/>
              <a:gd name="csY110" fmla="*/ 276415 h 3619690"/>
              <a:gd name="csX111" fmla="*/ 7696752 w 9820827"/>
              <a:gd name="csY111" fmla="*/ 247840 h 3619690"/>
              <a:gd name="csX112" fmla="*/ 7725327 w 9820827"/>
              <a:gd name="csY112" fmla="*/ 238315 h 3619690"/>
              <a:gd name="csX113" fmla="*/ 7858677 w 9820827"/>
              <a:gd name="csY113" fmla="*/ 228790 h 3619690"/>
              <a:gd name="csX114" fmla="*/ 7982502 w 9820827"/>
              <a:gd name="csY114" fmla="*/ 209740 h 3619690"/>
              <a:gd name="csX115" fmla="*/ 8011077 w 9820827"/>
              <a:gd name="csY115" fmla="*/ 200215 h 3619690"/>
              <a:gd name="csX116" fmla="*/ 8182527 w 9820827"/>
              <a:gd name="csY116" fmla="*/ 209740 h 3619690"/>
              <a:gd name="csX117" fmla="*/ 8315877 w 9820827"/>
              <a:gd name="csY117" fmla="*/ 143065 h 3619690"/>
              <a:gd name="csX118" fmla="*/ 8411127 w 9820827"/>
              <a:gd name="csY118" fmla="*/ 181165 h 3619690"/>
              <a:gd name="csX119" fmla="*/ 8420652 w 9820827"/>
              <a:gd name="csY119" fmla="*/ 38290 h 3619690"/>
              <a:gd name="csX120" fmla="*/ 8506377 w 9820827"/>
              <a:gd name="csY120" fmla="*/ 19240 h 3619690"/>
              <a:gd name="csX121" fmla="*/ 8687352 w 9820827"/>
              <a:gd name="csY121" fmla="*/ 9715 h 3619690"/>
              <a:gd name="csX122" fmla="*/ 8773077 w 9820827"/>
              <a:gd name="csY122" fmla="*/ 190 h 3619690"/>
              <a:gd name="csX123" fmla="*/ 8868327 w 9820827"/>
              <a:gd name="csY123" fmla="*/ 19240 h 3619690"/>
              <a:gd name="csX124" fmla="*/ 8992152 w 9820827"/>
              <a:gd name="csY124" fmla="*/ 28765 h 3619690"/>
              <a:gd name="csX125" fmla="*/ 9173127 w 9820827"/>
              <a:gd name="csY125" fmla="*/ 66865 h 3619690"/>
              <a:gd name="csX126" fmla="*/ 9258852 w 9820827"/>
              <a:gd name="csY126" fmla="*/ 76390 h 3619690"/>
              <a:gd name="csX127" fmla="*/ 9430302 w 9820827"/>
              <a:gd name="csY127" fmla="*/ 133540 h 3619690"/>
              <a:gd name="csX128" fmla="*/ 9458877 w 9820827"/>
              <a:gd name="csY128" fmla="*/ 152590 h 3619690"/>
              <a:gd name="csX129" fmla="*/ 9554127 w 9820827"/>
              <a:gd name="csY129" fmla="*/ 190690 h 3619690"/>
              <a:gd name="csX130" fmla="*/ 9592227 w 9820827"/>
              <a:gd name="csY130" fmla="*/ 238315 h 3619690"/>
              <a:gd name="csX131" fmla="*/ 9649377 w 9820827"/>
              <a:gd name="csY131" fmla="*/ 295465 h 3619690"/>
              <a:gd name="csX132" fmla="*/ 9658902 w 9820827"/>
              <a:gd name="csY132" fmla="*/ 324040 h 3619690"/>
              <a:gd name="csX133" fmla="*/ 9735102 w 9820827"/>
              <a:gd name="csY133" fmla="*/ 428815 h 3619690"/>
              <a:gd name="csX134" fmla="*/ 9744627 w 9820827"/>
              <a:gd name="csY134" fmla="*/ 466915 h 3619690"/>
              <a:gd name="csX135" fmla="*/ 9763677 w 9820827"/>
              <a:gd name="csY135" fmla="*/ 619315 h 3619690"/>
              <a:gd name="csX136" fmla="*/ 9773202 w 9820827"/>
              <a:gd name="csY136" fmla="*/ 666940 h 3619690"/>
              <a:gd name="csX137" fmla="*/ 9782727 w 9820827"/>
              <a:gd name="csY137" fmla="*/ 781240 h 3619690"/>
              <a:gd name="csX138" fmla="*/ 9735102 w 9820827"/>
              <a:gd name="csY138" fmla="*/ 847915 h 3619690"/>
              <a:gd name="csX139" fmla="*/ 9687477 w 9820827"/>
              <a:gd name="csY139" fmla="*/ 1057465 h 3619690"/>
              <a:gd name="csX140" fmla="*/ 9582702 w 9820827"/>
              <a:gd name="csY140" fmla="*/ 1267015 h 3619690"/>
              <a:gd name="csX141" fmla="*/ 9554127 w 9820827"/>
              <a:gd name="csY141" fmla="*/ 1447990 h 3619690"/>
              <a:gd name="csX142" fmla="*/ 9525552 w 9820827"/>
              <a:gd name="csY142" fmla="*/ 1581340 h 3619690"/>
              <a:gd name="csX143" fmla="*/ 9468402 w 9820827"/>
              <a:gd name="csY143" fmla="*/ 1676590 h 3619690"/>
              <a:gd name="csX144" fmla="*/ 9430302 w 9820827"/>
              <a:gd name="csY144" fmla="*/ 1733740 h 3619690"/>
              <a:gd name="csX145" fmla="*/ 9411252 w 9820827"/>
              <a:gd name="csY145" fmla="*/ 1771840 h 3619690"/>
              <a:gd name="csX146" fmla="*/ 9373152 w 9820827"/>
              <a:gd name="csY146" fmla="*/ 1800415 h 3619690"/>
              <a:gd name="csX147" fmla="*/ 9325527 w 9820827"/>
              <a:gd name="csY147" fmla="*/ 1867090 h 3619690"/>
              <a:gd name="csX148" fmla="*/ 9277902 w 9820827"/>
              <a:gd name="csY148" fmla="*/ 1933765 h 3619690"/>
              <a:gd name="csX149" fmla="*/ 9249327 w 9820827"/>
              <a:gd name="csY149" fmla="*/ 2048065 h 3619690"/>
              <a:gd name="csX150" fmla="*/ 9239802 w 9820827"/>
              <a:gd name="csY150" fmla="*/ 2152840 h 3619690"/>
              <a:gd name="csX151" fmla="*/ 9211227 w 9820827"/>
              <a:gd name="csY151" fmla="*/ 2267140 h 3619690"/>
              <a:gd name="csX152" fmla="*/ 9182652 w 9820827"/>
              <a:gd name="csY152" fmla="*/ 2371915 h 3619690"/>
              <a:gd name="csX153" fmla="*/ 9192177 w 9820827"/>
              <a:gd name="csY153" fmla="*/ 2505265 h 3619690"/>
              <a:gd name="csX154" fmla="*/ 9220752 w 9820827"/>
              <a:gd name="csY154" fmla="*/ 2543365 h 3619690"/>
              <a:gd name="csX155" fmla="*/ 9239802 w 9820827"/>
              <a:gd name="csY155" fmla="*/ 2667190 h 3619690"/>
              <a:gd name="csX156" fmla="*/ 9258852 w 9820827"/>
              <a:gd name="csY156" fmla="*/ 2714815 h 3619690"/>
              <a:gd name="csX157" fmla="*/ 9277902 w 9820827"/>
              <a:gd name="csY157" fmla="*/ 2800540 h 3619690"/>
              <a:gd name="csX158" fmla="*/ 9287427 w 9820827"/>
              <a:gd name="csY158" fmla="*/ 2848165 h 3619690"/>
              <a:gd name="csX159" fmla="*/ 9306477 w 9820827"/>
              <a:gd name="csY159" fmla="*/ 2895790 h 3619690"/>
              <a:gd name="csX160" fmla="*/ 9316002 w 9820827"/>
              <a:gd name="csY160" fmla="*/ 2943415 h 3619690"/>
              <a:gd name="csX161" fmla="*/ 9335052 w 9820827"/>
              <a:gd name="csY161" fmla="*/ 3019615 h 3619690"/>
              <a:gd name="csX162" fmla="*/ 9354102 w 9820827"/>
              <a:gd name="csY162" fmla="*/ 3095815 h 3619690"/>
              <a:gd name="csX163" fmla="*/ 9373152 w 9820827"/>
              <a:gd name="csY163" fmla="*/ 3162490 h 3619690"/>
              <a:gd name="csX164" fmla="*/ 9401727 w 9820827"/>
              <a:gd name="csY164" fmla="*/ 3210115 h 3619690"/>
              <a:gd name="csX165" fmla="*/ 9458877 w 9820827"/>
              <a:gd name="csY165" fmla="*/ 3276790 h 3619690"/>
              <a:gd name="csX166" fmla="*/ 9592227 w 9820827"/>
              <a:gd name="csY166" fmla="*/ 3372040 h 3619690"/>
              <a:gd name="csX167" fmla="*/ 9658902 w 9820827"/>
              <a:gd name="csY167" fmla="*/ 3476815 h 3619690"/>
              <a:gd name="csX168" fmla="*/ 9744627 w 9820827"/>
              <a:gd name="csY168" fmla="*/ 3562540 h 3619690"/>
              <a:gd name="csX169" fmla="*/ 9792252 w 9820827"/>
              <a:gd name="csY169" fmla="*/ 3610165 h 3619690"/>
              <a:gd name="csX170" fmla="*/ 9820827 w 9820827"/>
              <a:gd name="csY170" fmla="*/ 3610165 h 3619690"/>
              <a:gd name="csX0" fmla="*/ 29127 w 9820827"/>
              <a:gd name="csY0" fmla="*/ 3619690 h 3619690"/>
              <a:gd name="csX1" fmla="*/ 114852 w 9820827"/>
              <a:gd name="csY1" fmla="*/ 3591115 h 3619690"/>
              <a:gd name="csX2" fmla="*/ 124377 w 9820827"/>
              <a:gd name="csY2" fmla="*/ 3381565 h 3619690"/>
              <a:gd name="csX3" fmla="*/ 114852 w 9820827"/>
              <a:gd name="csY3" fmla="*/ 3333940 h 3619690"/>
              <a:gd name="csX4" fmla="*/ 95802 w 9820827"/>
              <a:gd name="csY4" fmla="*/ 3305365 h 3619690"/>
              <a:gd name="csX5" fmla="*/ 229152 w 9820827"/>
              <a:gd name="csY5" fmla="*/ 3314890 h 3619690"/>
              <a:gd name="csX6" fmla="*/ 381552 w 9820827"/>
              <a:gd name="csY6" fmla="*/ 3333940 h 3619690"/>
              <a:gd name="csX7" fmla="*/ 438702 w 9820827"/>
              <a:gd name="csY7" fmla="*/ 3343465 h 3619690"/>
              <a:gd name="csX8" fmla="*/ 495852 w 9820827"/>
              <a:gd name="csY8" fmla="*/ 3362515 h 3619690"/>
              <a:gd name="csX9" fmla="*/ 648252 w 9820827"/>
              <a:gd name="csY9" fmla="*/ 3372040 h 3619690"/>
              <a:gd name="csX10" fmla="*/ 772077 w 9820827"/>
              <a:gd name="csY10" fmla="*/ 3362515 h 3619690"/>
              <a:gd name="csX11" fmla="*/ 781602 w 9820827"/>
              <a:gd name="csY11" fmla="*/ 3333940 h 3619690"/>
              <a:gd name="csX12" fmla="*/ 762552 w 9820827"/>
              <a:gd name="csY12" fmla="*/ 3257740 h 3619690"/>
              <a:gd name="csX13" fmla="*/ 772077 w 9820827"/>
              <a:gd name="csY13" fmla="*/ 3219640 h 3619690"/>
              <a:gd name="csX14" fmla="*/ 829227 w 9820827"/>
              <a:gd name="csY14" fmla="*/ 3191065 h 3619690"/>
              <a:gd name="csX15" fmla="*/ 791127 w 9820827"/>
              <a:gd name="csY15" fmla="*/ 3105340 h 3619690"/>
              <a:gd name="csX16" fmla="*/ 972102 w 9820827"/>
              <a:gd name="csY16" fmla="*/ 3057715 h 3619690"/>
              <a:gd name="csX17" fmla="*/ 962577 w 9820827"/>
              <a:gd name="csY17" fmla="*/ 2943415 h 3619690"/>
              <a:gd name="csX18" fmla="*/ 924477 w 9820827"/>
              <a:gd name="csY18" fmla="*/ 2924365 h 3619690"/>
              <a:gd name="csX19" fmla="*/ 857802 w 9820827"/>
              <a:gd name="csY19" fmla="*/ 2905315 h 3619690"/>
              <a:gd name="csX20" fmla="*/ 838752 w 9820827"/>
              <a:gd name="csY20" fmla="*/ 2857690 h 3619690"/>
              <a:gd name="csX21" fmla="*/ 829227 w 9820827"/>
              <a:gd name="csY21" fmla="*/ 2810065 h 3619690"/>
              <a:gd name="csX22" fmla="*/ 772077 w 9820827"/>
              <a:gd name="csY22" fmla="*/ 2752915 h 3619690"/>
              <a:gd name="csX23" fmla="*/ 733977 w 9820827"/>
              <a:gd name="csY23" fmla="*/ 2724340 h 3619690"/>
              <a:gd name="csX24" fmla="*/ 667302 w 9820827"/>
              <a:gd name="csY24" fmla="*/ 2686240 h 3619690"/>
              <a:gd name="csX25" fmla="*/ 486327 w 9820827"/>
              <a:gd name="csY25" fmla="*/ 2667190 h 3619690"/>
              <a:gd name="csX26" fmla="*/ 372027 w 9820827"/>
              <a:gd name="csY26" fmla="*/ 2610040 h 3619690"/>
              <a:gd name="csX27" fmla="*/ 200577 w 9820827"/>
              <a:gd name="csY27" fmla="*/ 2581465 h 3619690"/>
              <a:gd name="csX28" fmla="*/ 67227 w 9820827"/>
              <a:gd name="csY28" fmla="*/ 2390965 h 3619690"/>
              <a:gd name="csX29" fmla="*/ 67227 w 9820827"/>
              <a:gd name="csY29" fmla="*/ 2314765 h 3619690"/>
              <a:gd name="csX30" fmla="*/ 29127 w 9820827"/>
              <a:gd name="csY30" fmla="*/ 2190940 h 3619690"/>
              <a:gd name="csX31" fmla="*/ 38652 w 9820827"/>
              <a:gd name="csY31" fmla="*/ 2067115 h 3619690"/>
              <a:gd name="csX32" fmla="*/ 48177 w 9820827"/>
              <a:gd name="csY32" fmla="*/ 2038540 h 3619690"/>
              <a:gd name="csX33" fmla="*/ 10077 w 9820827"/>
              <a:gd name="csY33" fmla="*/ 1876615 h 3619690"/>
              <a:gd name="csX34" fmla="*/ 10077 w 9820827"/>
              <a:gd name="csY34" fmla="*/ 1648015 h 3619690"/>
              <a:gd name="csX35" fmla="*/ 29127 w 9820827"/>
              <a:gd name="csY35" fmla="*/ 1600390 h 3619690"/>
              <a:gd name="csX36" fmla="*/ 38652 w 9820827"/>
              <a:gd name="csY36" fmla="*/ 1562290 h 3619690"/>
              <a:gd name="csX37" fmla="*/ 57702 w 9820827"/>
              <a:gd name="csY37" fmla="*/ 1467040 h 3619690"/>
              <a:gd name="csX38" fmla="*/ 67227 w 9820827"/>
              <a:gd name="csY38" fmla="*/ 1419415 h 3619690"/>
              <a:gd name="csX39" fmla="*/ 162477 w 9820827"/>
              <a:gd name="csY39" fmla="*/ 1438465 h 3619690"/>
              <a:gd name="csX40" fmla="*/ 267252 w 9820827"/>
              <a:gd name="csY40" fmla="*/ 1428940 h 3619690"/>
              <a:gd name="csX41" fmla="*/ 305352 w 9820827"/>
              <a:gd name="csY41" fmla="*/ 1409890 h 3619690"/>
              <a:gd name="csX42" fmla="*/ 467277 w 9820827"/>
              <a:gd name="csY42" fmla="*/ 1400365 h 3619690"/>
              <a:gd name="csX43" fmla="*/ 514902 w 9820827"/>
              <a:gd name="csY43" fmla="*/ 1390840 h 3619690"/>
              <a:gd name="csX44" fmla="*/ 543477 w 9820827"/>
              <a:gd name="csY44" fmla="*/ 1400365 h 3619690"/>
              <a:gd name="csX45" fmla="*/ 638727 w 9820827"/>
              <a:gd name="csY45" fmla="*/ 1409890 h 3619690"/>
              <a:gd name="csX46" fmla="*/ 743502 w 9820827"/>
              <a:gd name="csY46" fmla="*/ 1438465 h 3619690"/>
              <a:gd name="csX47" fmla="*/ 857802 w 9820827"/>
              <a:gd name="csY47" fmla="*/ 1390840 h 3619690"/>
              <a:gd name="csX48" fmla="*/ 895902 w 9820827"/>
              <a:gd name="csY48" fmla="*/ 1333690 h 3619690"/>
              <a:gd name="csX49" fmla="*/ 1048302 w 9820827"/>
              <a:gd name="csY49" fmla="*/ 1257490 h 3619690"/>
              <a:gd name="csX50" fmla="*/ 1143552 w 9820827"/>
              <a:gd name="csY50" fmla="*/ 1267015 h 3619690"/>
              <a:gd name="csX51" fmla="*/ 1191177 w 9820827"/>
              <a:gd name="csY51" fmla="*/ 1276540 h 3619690"/>
              <a:gd name="csX52" fmla="*/ 1210227 w 9820827"/>
              <a:gd name="csY52" fmla="*/ 1314640 h 3619690"/>
              <a:gd name="csX53" fmla="*/ 1315002 w 9820827"/>
              <a:gd name="csY53" fmla="*/ 1352740 h 3619690"/>
              <a:gd name="csX54" fmla="*/ 1476927 w 9820827"/>
              <a:gd name="csY54" fmla="*/ 1409890 h 3619690"/>
              <a:gd name="csX55" fmla="*/ 1934127 w 9820827"/>
              <a:gd name="csY55" fmla="*/ 1447990 h 3619690"/>
              <a:gd name="csX56" fmla="*/ 1972227 w 9820827"/>
              <a:gd name="csY56" fmla="*/ 1457515 h 3619690"/>
              <a:gd name="csX57" fmla="*/ 2067477 w 9820827"/>
              <a:gd name="csY57" fmla="*/ 1467040 h 3619690"/>
              <a:gd name="csX58" fmla="*/ 2210352 w 9820827"/>
              <a:gd name="csY58" fmla="*/ 1505140 h 3619690"/>
              <a:gd name="csX59" fmla="*/ 2257977 w 9820827"/>
              <a:gd name="csY59" fmla="*/ 1514665 h 3619690"/>
              <a:gd name="csX60" fmla="*/ 2381802 w 9820827"/>
              <a:gd name="csY60" fmla="*/ 1562290 h 3619690"/>
              <a:gd name="csX61" fmla="*/ 2467527 w 9820827"/>
              <a:gd name="csY61" fmla="*/ 1571815 h 3619690"/>
              <a:gd name="csX62" fmla="*/ 2839002 w 9820827"/>
              <a:gd name="csY62" fmla="*/ 1600390 h 3619690"/>
              <a:gd name="csX63" fmla="*/ 3039027 w 9820827"/>
              <a:gd name="csY63" fmla="*/ 1648015 h 3619690"/>
              <a:gd name="csX64" fmla="*/ 3096177 w 9820827"/>
              <a:gd name="csY64" fmla="*/ 1667065 h 3619690"/>
              <a:gd name="csX65" fmla="*/ 3220002 w 9820827"/>
              <a:gd name="csY65" fmla="*/ 1648015 h 3619690"/>
              <a:gd name="csX66" fmla="*/ 3315252 w 9820827"/>
              <a:gd name="csY66" fmla="*/ 1714690 h 3619690"/>
              <a:gd name="csX67" fmla="*/ 3496227 w 9820827"/>
              <a:gd name="csY67" fmla="*/ 1800415 h 3619690"/>
              <a:gd name="csX68" fmla="*/ 3553377 w 9820827"/>
              <a:gd name="csY68" fmla="*/ 1857565 h 3619690"/>
              <a:gd name="csX69" fmla="*/ 3562902 w 9820827"/>
              <a:gd name="csY69" fmla="*/ 1886140 h 3619690"/>
              <a:gd name="csX70" fmla="*/ 3581952 w 9820827"/>
              <a:gd name="csY70" fmla="*/ 2029015 h 3619690"/>
              <a:gd name="csX71" fmla="*/ 3610527 w 9820827"/>
              <a:gd name="csY71" fmla="*/ 2086165 h 3619690"/>
              <a:gd name="csX72" fmla="*/ 3705777 w 9820827"/>
              <a:gd name="csY72" fmla="*/ 2143315 h 3619690"/>
              <a:gd name="csX73" fmla="*/ 3820077 w 9820827"/>
              <a:gd name="csY73" fmla="*/ 2114740 h 3619690"/>
              <a:gd name="csX74" fmla="*/ 3829602 w 9820827"/>
              <a:gd name="csY74" fmla="*/ 2086165 h 3619690"/>
              <a:gd name="csX75" fmla="*/ 3867702 w 9820827"/>
              <a:gd name="csY75" fmla="*/ 2048065 h 3619690"/>
              <a:gd name="csX76" fmla="*/ 3982002 w 9820827"/>
              <a:gd name="csY76" fmla="*/ 2029015 h 3619690"/>
              <a:gd name="csX77" fmla="*/ 4010577 w 9820827"/>
              <a:gd name="csY77" fmla="*/ 1990915 h 3619690"/>
              <a:gd name="csX78" fmla="*/ 4020102 w 9820827"/>
              <a:gd name="csY78" fmla="*/ 1905190 h 3619690"/>
              <a:gd name="csX79" fmla="*/ 4029627 w 9820827"/>
              <a:gd name="csY79" fmla="*/ 1867090 h 3619690"/>
              <a:gd name="csX80" fmla="*/ 4096302 w 9820827"/>
              <a:gd name="csY80" fmla="*/ 1809940 h 3619690"/>
              <a:gd name="csX81" fmla="*/ 4086777 w 9820827"/>
              <a:gd name="csY81" fmla="*/ 1705165 h 3619690"/>
              <a:gd name="csX82" fmla="*/ 4029627 w 9820827"/>
              <a:gd name="csY82" fmla="*/ 1590865 h 3619690"/>
              <a:gd name="csX83" fmla="*/ 3991527 w 9820827"/>
              <a:gd name="csY83" fmla="*/ 1476565 h 3619690"/>
              <a:gd name="csX84" fmla="*/ 3943902 w 9820827"/>
              <a:gd name="csY84" fmla="*/ 1371790 h 3619690"/>
              <a:gd name="csX85" fmla="*/ 3924852 w 9820827"/>
              <a:gd name="csY85" fmla="*/ 1314640 h 3619690"/>
              <a:gd name="csX86" fmla="*/ 3886752 w 9820827"/>
              <a:gd name="csY86" fmla="*/ 1228915 h 3619690"/>
              <a:gd name="csX87" fmla="*/ 3858177 w 9820827"/>
              <a:gd name="csY87" fmla="*/ 1114615 h 3619690"/>
              <a:gd name="csX88" fmla="*/ 3781977 w 9820827"/>
              <a:gd name="csY88" fmla="*/ 952690 h 3619690"/>
              <a:gd name="csX89" fmla="*/ 3772452 w 9820827"/>
              <a:gd name="csY89" fmla="*/ 914590 h 3619690"/>
              <a:gd name="csX90" fmla="*/ 3753402 w 9820827"/>
              <a:gd name="csY90" fmla="*/ 809815 h 3619690"/>
              <a:gd name="csX91" fmla="*/ 3762927 w 9820827"/>
              <a:gd name="csY91" fmla="*/ 743140 h 3619690"/>
              <a:gd name="csX92" fmla="*/ 3791502 w 9820827"/>
              <a:gd name="csY92" fmla="*/ 628840 h 3619690"/>
              <a:gd name="csX93" fmla="*/ 3801027 w 9820827"/>
              <a:gd name="csY93" fmla="*/ 390715 h 3619690"/>
              <a:gd name="csX94" fmla="*/ 3829602 w 9820827"/>
              <a:gd name="csY94" fmla="*/ 343090 h 3619690"/>
              <a:gd name="csX95" fmla="*/ 3839127 w 9820827"/>
              <a:gd name="csY95" fmla="*/ 295465 h 3619690"/>
              <a:gd name="csX96" fmla="*/ 3867702 w 9820827"/>
              <a:gd name="csY96" fmla="*/ 266890 h 3619690"/>
              <a:gd name="csX97" fmla="*/ 3972477 w 9820827"/>
              <a:gd name="csY97" fmla="*/ 200215 h 3619690"/>
              <a:gd name="csX98" fmla="*/ 4058202 w 9820827"/>
              <a:gd name="csY98" fmla="*/ 143065 h 3619690"/>
              <a:gd name="csX99" fmla="*/ 4077252 w 9820827"/>
              <a:gd name="csY99" fmla="*/ 114490 h 3619690"/>
              <a:gd name="csX100" fmla="*/ 4248702 w 9820827"/>
              <a:gd name="csY100" fmla="*/ 85915 h 3619690"/>
              <a:gd name="csX101" fmla="*/ 4934502 w 9820827"/>
              <a:gd name="csY101" fmla="*/ 66865 h 3619690"/>
              <a:gd name="csX102" fmla="*/ 5639352 w 9820827"/>
              <a:gd name="csY102" fmla="*/ 76390 h 3619690"/>
              <a:gd name="csX103" fmla="*/ 5839377 w 9820827"/>
              <a:gd name="csY103" fmla="*/ 143065 h 3619690"/>
              <a:gd name="csX104" fmla="*/ 6144177 w 9820827"/>
              <a:gd name="csY104" fmla="*/ 266890 h 3619690"/>
              <a:gd name="csX105" fmla="*/ 6439452 w 9820827"/>
              <a:gd name="csY105" fmla="*/ 295465 h 3619690"/>
              <a:gd name="csX106" fmla="*/ 6772827 w 9820827"/>
              <a:gd name="csY106" fmla="*/ 324040 h 3619690"/>
              <a:gd name="csX107" fmla="*/ 7249077 w 9820827"/>
              <a:gd name="csY107" fmla="*/ 333565 h 3619690"/>
              <a:gd name="csX108" fmla="*/ 7372902 w 9820827"/>
              <a:gd name="csY108" fmla="*/ 324040 h 3619690"/>
              <a:gd name="csX109" fmla="*/ 7591977 w 9820827"/>
              <a:gd name="csY109" fmla="*/ 304990 h 3619690"/>
              <a:gd name="csX110" fmla="*/ 7630077 w 9820827"/>
              <a:gd name="csY110" fmla="*/ 276415 h 3619690"/>
              <a:gd name="csX111" fmla="*/ 7696752 w 9820827"/>
              <a:gd name="csY111" fmla="*/ 247840 h 3619690"/>
              <a:gd name="csX112" fmla="*/ 7725327 w 9820827"/>
              <a:gd name="csY112" fmla="*/ 238315 h 3619690"/>
              <a:gd name="csX113" fmla="*/ 7858677 w 9820827"/>
              <a:gd name="csY113" fmla="*/ 228790 h 3619690"/>
              <a:gd name="csX114" fmla="*/ 7982502 w 9820827"/>
              <a:gd name="csY114" fmla="*/ 209740 h 3619690"/>
              <a:gd name="csX115" fmla="*/ 8011077 w 9820827"/>
              <a:gd name="csY115" fmla="*/ 200215 h 3619690"/>
              <a:gd name="csX116" fmla="*/ 8182527 w 9820827"/>
              <a:gd name="csY116" fmla="*/ 209740 h 3619690"/>
              <a:gd name="csX117" fmla="*/ 8315877 w 9820827"/>
              <a:gd name="csY117" fmla="*/ 143065 h 3619690"/>
              <a:gd name="csX118" fmla="*/ 8411127 w 9820827"/>
              <a:gd name="csY118" fmla="*/ 181165 h 3619690"/>
              <a:gd name="csX119" fmla="*/ 8420652 w 9820827"/>
              <a:gd name="csY119" fmla="*/ 38290 h 3619690"/>
              <a:gd name="csX120" fmla="*/ 8506377 w 9820827"/>
              <a:gd name="csY120" fmla="*/ 19240 h 3619690"/>
              <a:gd name="csX121" fmla="*/ 8687352 w 9820827"/>
              <a:gd name="csY121" fmla="*/ 9715 h 3619690"/>
              <a:gd name="csX122" fmla="*/ 8773077 w 9820827"/>
              <a:gd name="csY122" fmla="*/ 190 h 3619690"/>
              <a:gd name="csX123" fmla="*/ 8868327 w 9820827"/>
              <a:gd name="csY123" fmla="*/ 19240 h 3619690"/>
              <a:gd name="csX124" fmla="*/ 8992152 w 9820827"/>
              <a:gd name="csY124" fmla="*/ 28765 h 3619690"/>
              <a:gd name="csX125" fmla="*/ 9173127 w 9820827"/>
              <a:gd name="csY125" fmla="*/ 66865 h 3619690"/>
              <a:gd name="csX126" fmla="*/ 9258852 w 9820827"/>
              <a:gd name="csY126" fmla="*/ 76390 h 3619690"/>
              <a:gd name="csX127" fmla="*/ 9430302 w 9820827"/>
              <a:gd name="csY127" fmla="*/ 133540 h 3619690"/>
              <a:gd name="csX128" fmla="*/ 9458877 w 9820827"/>
              <a:gd name="csY128" fmla="*/ 152590 h 3619690"/>
              <a:gd name="csX129" fmla="*/ 9554127 w 9820827"/>
              <a:gd name="csY129" fmla="*/ 190690 h 3619690"/>
              <a:gd name="csX130" fmla="*/ 9592227 w 9820827"/>
              <a:gd name="csY130" fmla="*/ 238315 h 3619690"/>
              <a:gd name="csX131" fmla="*/ 9649377 w 9820827"/>
              <a:gd name="csY131" fmla="*/ 295465 h 3619690"/>
              <a:gd name="csX132" fmla="*/ 9658902 w 9820827"/>
              <a:gd name="csY132" fmla="*/ 324040 h 3619690"/>
              <a:gd name="csX133" fmla="*/ 9735102 w 9820827"/>
              <a:gd name="csY133" fmla="*/ 428815 h 3619690"/>
              <a:gd name="csX134" fmla="*/ 9744627 w 9820827"/>
              <a:gd name="csY134" fmla="*/ 466915 h 3619690"/>
              <a:gd name="csX135" fmla="*/ 9763677 w 9820827"/>
              <a:gd name="csY135" fmla="*/ 619315 h 3619690"/>
              <a:gd name="csX136" fmla="*/ 9773202 w 9820827"/>
              <a:gd name="csY136" fmla="*/ 666940 h 3619690"/>
              <a:gd name="csX137" fmla="*/ 9782727 w 9820827"/>
              <a:gd name="csY137" fmla="*/ 781240 h 3619690"/>
              <a:gd name="csX138" fmla="*/ 9735102 w 9820827"/>
              <a:gd name="csY138" fmla="*/ 847915 h 3619690"/>
              <a:gd name="csX139" fmla="*/ 9687477 w 9820827"/>
              <a:gd name="csY139" fmla="*/ 1057465 h 3619690"/>
              <a:gd name="csX140" fmla="*/ 9582702 w 9820827"/>
              <a:gd name="csY140" fmla="*/ 1267015 h 3619690"/>
              <a:gd name="csX141" fmla="*/ 9554127 w 9820827"/>
              <a:gd name="csY141" fmla="*/ 1447990 h 3619690"/>
              <a:gd name="csX142" fmla="*/ 9525552 w 9820827"/>
              <a:gd name="csY142" fmla="*/ 1581340 h 3619690"/>
              <a:gd name="csX143" fmla="*/ 9468402 w 9820827"/>
              <a:gd name="csY143" fmla="*/ 1676590 h 3619690"/>
              <a:gd name="csX144" fmla="*/ 9430302 w 9820827"/>
              <a:gd name="csY144" fmla="*/ 1733740 h 3619690"/>
              <a:gd name="csX145" fmla="*/ 9411252 w 9820827"/>
              <a:gd name="csY145" fmla="*/ 1771840 h 3619690"/>
              <a:gd name="csX146" fmla="*/ 9373152 w 9820827"/>
              <a:gd name="csY146" fmla="*/ 1800415 h 3619690"/>
              <a:gd name="csX147" fmla="*/ 9325527 w 9820827"/>
              <a:gd name="csY147" fmla="*/ 1867090 h 3619690"/>
              <a:gd name="csX148" fmla="*/ 9277902 w 9820827"/>
              <a:gd name="csY148" fmla="*/ 1933765 h 3619690"/>
              <a:gd name="csX149" fmla="*/ 9249327 w 9820827"/>
              <a:gd name="csY149" fmla="*/ 2048065 h 3619690"/>
              <a:gd name="csX150" fmla="*/ 9239802 w 9820827"/>
              <a:gd name="csY150" fmla="*/ 2152840 h 3619690"/>
              <a:gd name="csX151" fmla="*/ 9211227 w 9820827"/>
              <a:gd name="csY151" fmla="*/ 2267140 h 3619690"/>
              <a:gd name="csX152" fmla="*/ 9182652 w 9820827"/>
              <a:gd name="csY152" fmla="*/ 2371915 h 3619690"/>
              <a:gd name="csX153" fmla="*/ 9192177 w 9820827"/>
              <a:gd name="csY153" fmla="*/ 2505265 h 3619690"/>
              <a:gd name="csX154" fmla="*/ 9220752 w 9820827"/>
              <a:gd name="csY154" fmla="*/ 2543365 h 3619690"/>
              <a:gd name="csX155" fmla="*/ 9239802 w 9820827"/>
              <a:gd name="csY155" fmla="*/ 2667190 h 3619690"/>
              <a:gd name="csX156" fmla="*/ 9258852 w 9820827"/>
              <a:gd name="csY156" fmla="*/ 2714815 h 3619690"/>
              <a:gd name="csX157" fmla="*/ 9277902 w 9820827"/>
              <a:gd name="csY157" fmla="*/ 2800540 h 3619690"/>
              <a:gd name="csX158" fmla="*/ 9287427 w 9820827"/>
              <a:gd name="csY158" fmla="*/ 2848165 h 3619690"/>
              <a:gd name="csX159" fmla="*/ 9306477 w 9820827"/>
              <a:gd name="csY159" fmla="*/ 2895790 h 3619690"/>
              <a:gd name="csX160" fmla="*/ 9316002 w 9820827"/>
              <a:gd name="csY160" fmla="*/ 2943415 h 3619690"/>
              <a:gd name="csX161" fmla="*/ 9335052 w 9820827"/>
              <a:gd name="csY161" fmla="*/ 3019615 h 3619690"/>
              <a:gd name="csX162" fmla="*/ 9354102 w 9820827"/>
              <a:gd name="csY162" fmla="*/ 3095815 h 3619690"/>
              <a:gd name="csX163" fmla="*/ 9373152 w 9820827"/>
              <a:gd name="csY163" fmla="*/ 3162490 h 3619690"/>
              <a:gd name="csX164" fmla="*/ 9401727 w 9820827"/>
              <a:gd name="csY164" fmla="*/ 3210115 h 3619690"/>
              <a:gd name="csX165" fmla="*/ 9458877 w 9820827"/>
              <a:gd name="csY165" fmla="*/ 3276790 h 3619690"/>
              <a:gd name="csX166" fmla="*/ 9592227 w 9820827"/>
              <a:gd name="csY166" fmla="*/ 3372040 h 3619690"/>
              <a:gd name="csX167" fmla="*/ 9658902 w 9820827"/>
              <a:gd name="csY167" fmla="*/ 3476815 h 3619690"/>
              <a:gd name="csX168" fmla="*/ 9744627 w 9820827"/>
              <a:gd name="csY168" fmla="*/ 3562540 h 3619690"/>
              <a:gd name="csX169" fmla="*/ 9792252 w 9820827"/>
              <a:gd name="csY169" fmla="*/ 3610165 h 3619690"/>
              <a:gd name="csX170" fmla="*/ 9820827 w 9820827"/>
              <a:gd name="csY170" fmla="*/ 3610165 h 3619690"/>
              <a:gd name="csX0" fmla="*/ 29127 w 9820827"/>
              <a:gd name="csY0" fmla="*/ 3619690 h 3619690"/>
              <a:gd name="csX1" fmla="*/ 114852 w 9820827"/>
              <a:gd name="csY1" fmla="*/ 3591115 h 3619690"/>
              <a:gd name="csX2" fmla="*/ 124377 w 9820827"/>
              <a:gd name="csY2" fmla="*/ 3381565 h 3619690"/>
              <a:gd name="csX3" fmla="*/ 114852 w 9820827"/>
              <a:gd name="csY3" fmla="*/ 3333940 h 3619690"/>
              <a:gd name="csX4" fmla="*/ 95802 w 9820827"/>
              <a:gd name="csY4" fmla="*/ 3305365 h 3619690"/>
              <a:gd name="csX5" fmla="*/ 229152 w 9820827"/>
              <a:gd name="csY5" fmla="*/ 3314890 h 3619690"/>
              <a:gd name="csX6" fmla="*/ 381552 w 9820827"/>
              <a:gd name="csY6" fmla="*/ 3333940 h 3619690"/>
              <a:gd name="csX7" fmla="*/ 438702 w 9820827"/>
              <a:gd name="csY7" fmla="*/ 3343465 h 3619690"/>
              <a:gd name="csX8" fmla="*/ 495852 w 9820827"/>
              <a:gd name="csY8" fmla="*/ 3362515 h 3619690"/>
              <a:gd name="csX9" fmla="*/ 648252 w 9820827"/>
              <a:gd name="csY9" fmla="*/ 3372040 h 3619690"/>
              <a:gd name="csX10" fmla="*/ 772077 w 9820827"/>
              <a:gd name="csY10" fmla="*/ 3362515 h 3619690"/>
              <a:gd name="csX11" fmla="*/ 781602 w 9820827"/>
              <a:gd name="csY11" fmla="*/ 3333940 h 3619690"/>
              <a:gd name="csX12" fmla="*/ 762552 w 9820827"/>
              <a:gd name="csY12" fmla="*/ 3257740 h 3619690"/>
              <a:gd name="csX13" fmla="*/ 772077 w 9820827"/>
              <a:gd name="csY13" fmla="*/ 3219640 h 3619690"/>
              <a:gd name="csX14" fmla="*/ 829227 w 9820827"/>
              <a:gd name="csY14" fmla="*/ 3191065 h 3619690"/>
              <a:gd name="csX15" fmla="*/ 791127 w 9820827"/>
              <a:gd name="csY15" fmla="*/ 3105340 h 3619690"/>
              <a:gd name="csX16" fmla="*/ 972102 w 9820827"/>
              <a:gd name="csY16" fmla="*/ 3057715 h 3619690"/>
              <a:gd name="csX17" fmla="*/ 962577 w 9820827"/>
              <a:gd name="csY17" fmla="*/ 2943415 h 3619690"/>
              <a:gd name="csX18" fmla="*/ 924477 w 9820827"/>
              <a:gd name="csY18" fmla="*/ 2924365 h 3619690"/>
              <a:gd name="csX19" fmla="*/ 857802 w 9820827"/>
              <a:gd name="csY19" fmla="*/ 2905315 h 3619690"/>
              <a:gd name="csX20" fmla="*/ 838752 w 9820827"/>
              <a:gd name="csY20" fmla="*/ 2857690 h 3619690"/>
              <a:gd name="csX21" fmla="*/ 829227 w 9820827"/>
              <a:gd name="csY21" fmla="*/ 2810065 h 3619690"/>
              <a:gd name="csX22" fmla="*/ 772077 w 9820827"/>
              <a:gd name="csY22" fmla="*/ 2752915 h 3619690"/>
              <a:gd name="csX23" fmla="*/ 733977 w 9820827"/>
              <a:gd name="csY23" fmla="*/ 2724340 h 3619690"/>
              <a:gd name="csX24" fmla="*/ 667302 w 9820827"/>
              <a:gd name="csY24" fmla="*/ 2686240 h 3619690"/>
              <a:gd name="csX25" fmla="*/ 486327 w 9820827"/>
              <a:gd name="csY25" fmla="*/ 2667190 h 3619690"/>
              <a:gd name="csX26" fmla="*/ 372027 w 9820827"/>
              <a:gd name="csY26" fmla="*/ 2610040 h 3619690"/>
              <a:gd name="csX27" fmla="*/ 200577 w 9820827"/>
              <a:gd name="csY27" fmla="*/ 2581465 h 3619690"/>
              <a:gd name="csX28" fmla="*/ 67227 w 9820827"/>
              <a:gd name="csY28" fmla="*/ 2390965 h 3619690"/>
              <a:gd name="csX29" fmla="*/ 67227 w 9820827"/>
              <a:gd name="csY29" fmla="*/ 2314765 h 3619690"/>
              <a:gd name="csX30" fmla="*/ 29127 w 9820827"/>
              <a:gd name="csY30" fmla="*/ 2190940 h 3619690"/>
              <a:gd name="csX31" fmla="*/ 38652 w 9820827"/>
              <a:gd name="csY31" fmla="*/ 2067115 h 3619690"/>
              <a:gd name="csX32" fmla="*/ 48177 w 9820827"/>
              <a:gd name="csY32" fmla="*/ 2038540 h 3619690"/>
              <a:gd name="csX33" fmla="*/ 10077 w 9820827"/>
              <a:gd name="csY33" fmla="*/ 1876615 h 3619690"/>
              <a:gd name="csX34" fmla="*/ 10077 w 9820827"/>
              <a:gd name="csY34" fmla="*/ 1648015 h 3619690"/>
              <a:gd name="csX35" fmla="*/ 29127 w 9820827"/>
              <a:gd name="csY35" fmla="*/ 1600390 h 3619690"/>
              <a:gd name="csX36" fmla="*/ 38652 w 9820827"/>
              <a:gd name="csY36" fmla="*/ 1562290 h 3619690"/>
              <a:gd name="csX37" fmla="*/ 57702 w 9820827"/>
              <a:gd name="csY37" fmla="*/ 1467040 h 3619690"/>
              <a:gd name="csX38" fmla="*/ 67227 w 9820827"/>
              <a:gd name="csY38" fmla="*/ 1419415 h 3619690"/>
              <a:gd name="csX39" fmla="*/ 162477 w 9820827"/>
              <a:gd name="csY39" fmla="*/ 1438465 h 3619690"/>
              <a:gd name="csX40" fmla="*/ 267252 w 9820827"/>
              <a:gd name="csY40" fmla="*/ 1428940 h 3619690"/>
              <a:gd name="csX41" fmla="*/ 305352 w 9820827"/>
              <a:gd name="csY41" fmla="*/ 1409890 h 3619690"/>
              <a:gd name="csX42" fmla="*/ 467277 w 9820827"/>
              <a:gd name="csY42" fmla="*/ 1400365 h 3619690"/>
              <a:gd name="csX43" fmla="*/ 514902 w 9820827"/>
              <a:gd name="csY43" fmla="*/ 1390840 h 3619690"/>
              <a:gd name="csX44" fmla="*/ 543477 w 9820827"/>
              <a:gd name="csY44" fmla="*/ 1400365 h 3619690"/>
              <a:gd name="csX45" fmla="*/ 638727 w 9820827"/>
              <a:gd name="csY45" fmla="*/ 1409890 h 3619690"/>
              <a:gd name="csX46" fmla="*/ 743502 w 9820827"/>
              <a:gd name="csY46" fmla="*/ 1438465 h 3619690"/>
              <a:gd name="csX47" fmla="*/ 857802 w 9820827"/>
              <a:gd name="csY47" fmla="*/ 1390840 h 3619690"/>
              <a:gd name="csX48" fmla="*/ 895902 w 9820827"/>
              <a:gd name="csY48" fmla="*/ 1333690 h 3619690"/>
              <a:gd name="csX49" fmla="*/ 1048302 w 9820827"/>
              <a:gd name="csY49" fmla="*/ 1257490 h 3619690"/>
              <a:gd name="csX50" fmla="*/ 1143552 w 9820827"/>
              <a:gd name="csY50" fmla="*/ 1267015 h 3619690"/>
              <a:gd name="csX51" fmla="*/ 1191177 w 9820827"/>
              <a:gd name="csY51" fmla="*/ 1276540 h 3619690"/>
              <a:gd name="csX52" fmla="*/ 1210227 w 9820827"/>
              <a:gd name="csY52" fmla="*/ 1314640 h 3619690"/>
              <a:gd name="csX53" fmla="*/ 1315002 w 9820827"/>
              <a:gd name="csY53" fmla="*/ 1352740 h 3619690"/>
              <a:gd name="csX54" fmla="*/ 1476927 w 9820827"/>
              <a:gd name="csY54" fmla="*/ 1409890 h 3619690"/>
              <a:gd name="csX55" fmla="*/ 1934127 w 9820827"/>
              <a:gd name="csY55" fmla="*/ 1447990 h 3619690"/>
              <a:gd name="csX56" fmla="*/ 1972227 w 9820827"/>
              <a:gd name="csY56" fmla="*/ 1457515 h 3619690"/>
              <a:gd name="csX57" fmla="*/ 2067477 w 9820827"/>
              <a:gd name="csY57" fmla="*/ 1467040 h 3619690"/>
              <a:gd name="csX58" fmla="*/ 2210352 w 9820827"/>
              <a:gd name="csY58" fmla="*/ 1505140 h 3619690"/>
              <a:gd name="csX59" fmla="*/ 2257977 w 9820827"/>
              <a:gd name="csY59" fmla="*/ 1514665 h 3619690"/>
              <a:gd name="csX60" fmla="*/ 2381802 w 9820827"/>
              <a:gd name="csY60" fmla="*/ 1562290 h 3619690"/>
              <a:gd name="csX61" fmla="*/ 2467527 w 9820827"/>
              <a:gd name="csY61" fmla="*/ 1571815 h 3619690"/>
              <a:gd name="csX62" fmla="*/ 2839002 w 9820827"/>
              <a:gd name="csY62" fmla="*/ 1600390 h 3619690"/>
              <a:gd name="csX63" fmla="*/ 3039027 w 9820827"/>
              <a:gd name="csY63" fmla="*/ 1648015 h 3619690"/>
              <a:gd name="csX64" fmla="*/ 3096177 w 9820827"/>
              <a:gd name="csY64" fmla="*/ 1667065 h 3619690"/>
              <a:gd name="csX65" fmla="*/ 3220002 w 9820827"/>
              <a:gd name="csY65" fmla="*/ 1648015 h 3619690"/>
              <a:gd name="csX66" fmla="*/ 3315252 w 9820827"/>
              <a:gd name="csY66" fmla="*/ 1714690 h 3619690"/>
              <a:gd name="csX67" fmla="*/ 3496227 w 9820827"/>
              <a:gd name="csY67" fmla="*/ 1800415 h 3619690"/>
              <a:gd name="csX68" fmla="*/ 3553377 w 9820827"/>
              <a:gd name="csY68" fmla="*/ 1857565 h 3619690"/>
              <a:gd name="csX69" fmla="*/ 3562902 w 9820827"/>
              <a:gd name="csY69" fmla="*/ 1886140 h 3619690"/>
              <a:gd name="csX70" fmla="*/ 3581952 w 9820827"/>
              <a:gd name="csY70" fmla="*/ 2029015 h 3619690"/>
              <a:gd name="csX71" fmla="*/ 3610527 w 9820827"/>
              <a:gd name="csY71" fmla="*/ 2086165 h 3619690"/>
              <a:gd name="csX72" fmla="*/ 3724827 w 9820827"/>
              <a:gd name="csY72" fmla="*/ 2105215 h 3619690"/>
              <a:gd name="csX73" fmla="*/ 3820077 w 9820827"/>
              <a:gd name="csY73" fmla="*/ 2114740 h 3619690"/>
              <a:gd name="csX74" fmla="*/ 3829602 w 9820827"/>
              <a:gd name="csY74" fmla="*/ 2086165 h 3619690"/>
              <a:gd name="csX75" fmla="*/ 3867702 w 9820827"/>
              <a:gd name="csY75" fmla="*/ 2048065 h 3619690"/>
              <a:gd name="csX76" fmla="*/ 3982002 w 9820827"/>
              <a:gd name="csY76" fmla="*/ 2029015 h 3619690"/>
              <a:gd name="csX77" fmla="*/ 4010577 w 9820827"/>
              <a:gd name="csY77" fmla="*/ 1990915 h 3619690"/>
              <a:gd name="csX78" fmla="*/ 4020102 w 9820827"/>
              <a:gd name="csY78" fmla="*/ 1905190 h 3619690"/>
              <a:gd name="csX79" fmla="*/ 4029627 w 9820827"/>
              <a:gd name="csY79" fmla="*/ 1867090 h 3619690"/>
              <a:gd name="csX80" fmla="*/ 4096302 w 9820827"/>
              <a:gd name="csY80" fmla="*/ 1809940 h 3619690"/>
              <a:gd name="csX81" fmla="*/ 4086777 w 9820827"/>
              <a:gd name="csY81" fmla="*/ 1705165 h 3619690"/>
              <a:gd name="csX82" fmla="*/ 4029627 w 9820827"/>
              <a:gd name="csY82" fmla="*/ 1590865 h 3619690"/>
              <a:gd name="csX83" fmla="*/ 3991527 w 9820827"/>
              <a:gd name="csY83" fmla="*/ 1476565 h 3619690"/>
              <a:gd name="csX84" fmla="*/ 3943902 w 9820827"/>
              <a:gd name="csY84" fmla="*/ 1371790 h 3619690"/>
              <a:gd name="csX85" fmla="*/ 3924852 w 9820827"/>
              <a:gd name="csY85" fmla="*/ 1314640 h 3619690"/>
              <a:gd name="csX86" fmla="*/ 3886752 w 9820827"/>
              <a:gd name="csY86" fmla="*/ 1228915 h 3619690"/>
              <a:gd name="csX87" fmla="*/ 3858177 w 9820827"/>
              <a:gd name="csY87" fmla="*/ 1114615 h 3619690"/>
              <a:gd name="csX88" fmla="*/ 3781977 w 9820827"/>
              <a:gd name="csY88" fmla="*/ 952690 h 3619690"/>
              <a:gd name="csX89" fmla="*/ 3772452 w 9820827"/>
              <a:gd name="csY89" fmla="*/ 914590 h 3619690"/>
              <a:gd name="csX90" fmla="*/ 3753402 w 9820827"/>
              <a:gd name="csY90" fmla="*/ 809815 h 3619690"/>
              <a:gd name="csX91" fmla="*/ 3762927 w 9820827"/>
              <a:gd name="csY91" fmla="*/ 743140 h 3619690"/>
              <a:gd name="csX92" fmla="*/ 3791502 w 9820827"/>
              <a:gd name="csY92" fmla="*/ 628840 h 3619690"/>
              <a:gd name="csX93" fmla="*/ 3801027 w 9820827"/>
              <a:gd name="csY93" fmla="*/ 390715 h 3619690"/>
              <a:gd name="csX94" fmla="*/ 3829602 w 9820827"/>
              <a:gd name="csY94" fmla="*/ 343090 h 3619690"/>
              <a:gd name="csX95" fmla="*/ 3839127 w 9820827"/>
              <a:gd name="csY95" fmla="*/ 295465 h 3619690"/>
              <a:gd name="csX96" fmla="*/ 3867702 w 9820827"/>
              <a:gd name="csY96" fmla="*/ 266890 h 3619690"/>
              <a:gd name="csX97" fmla="*/ 3972477 w 9820827"/>
              <a:gd name="csY97" fmla="*/ 200215 h 3619690"/>
              <a:gd name="csX98" fmla="*/ 4058202 w 9820827"/>
              <a:gd name="csY98" fmla="*/ 143065 h 3619690"/>
              <a:gd name="csX99" fmla="*/ 4077252 w 9820827"/>
              <a:gd name="csY99" fmla="*/ 114490 h 3619690"/>
              <a:gd name="csX100" fmla="*/ 4248702 w 9820827"/>
              <a:gd name="csY100" fmla="*/ 85915 h 3619690"/>
              <a:gd name="csX101" fmla="*/ 4934502 w 9820827"/>
              <a:gd name="csY101" fmla="*/ 66865 h 3619690"/>
              <a:gd name="csX102" fmla="*/ 5639352 w 9820827"/>
              <a:gd name="csY102" fmla="*/ 76390 h 3619690"/>
              <a:gd name="csX103" fmla="*/ 5839377 w 9820827"/>
              <a:gd name="csY103" fmla="*/ 143065 h 3619690"/>
              <a:gd name="csX104" fmla="*/ 6144177 w 9820827"/>
              <a:gd name="csY104" fmla="*/ 266890 h 3619690"/>
              <a:gd name="csX105" fmla="*/ 6439452 w 9820827"/>
              <a:gd name="csY105" fmla="*/ 295465 h 3619690"/>
              <a:gd name="csX106" fmla="*/ 6772827 w 9820827"/>
              <a:gd name="csY106" fmla="*/ 324040 h 3619690"/>
              <a:gd name="csX107" fmla="*/ 7249077 w 9820827"/>
              <a:gd name="csY107" fmla="*/ 333565 h 3619690"/>
              <a:gd name="csX108" fmla="*/ 7372902 w 9820827"/>
              <a:gd name="csY108" fmla="*/ 324040 h 3619690"/>
              <a:gd name="csX109" fmla="*/ 7591977 w 9820827"/>
              <a:gd name="csY109" fmla="*/ 304990 h 3619690"/>
              <a:gd name="csX110" fmla="*/ 7630077 w 9820827"/>
              <a:gd name="csY110" fmla="*/ 276415 h 3619690"/>
              <a:gd name="csX111" fmla="*/ 7696752 w 9820827"/>
              <a:gd name="csY111" fmla="*/ 247840 h 3619690"/>
              <a:gd name="csX112" fmla="*/ 7725327 w 9820827"/>
              <a:gd name="csY112" fmla="*/ 238315 h 3619690"/>
              <a:gd name="csX113" fmla="*/ 7858677 w 9820827"/>
              <a:gd name="csY113" fmla="*/ 228790 h 3619690"/>
              <a:gd name="csX114" fmla="*/ 7982502 w 9820827"/>
              <a:gd name="csY114" fmla="*/ 209740 h 3619690"/>
              <a:gd name="csX115" fmla="*/ 8011077 w 9820827"/>
              <a:gd name="csY115" fmla="*/ 200215 h 3619690"/>
              <a:gd name="csX116" fmla="*/ 8182527 w 9820827"/>
              <a:gd name="csY116" fmla="*/ 209740 h 3619690"/>
              <a:gd name="csX117" fmla="*/ 8315877 w 9820827"/>
              <a:gd name="csY117" fmla="*/ 143065 h 3619690"/>
              <a:gd name="csX118" fmla="*/ 8411127 w 9820827"/>
              <a:gd name="csY118" fmla="*/ 181165 h 3619690"/>
              <a:gd name="csX119" fmla="*/ 8420652 w 9820827"/>
              <a:gd name="csY119" fmla="*/ 38290 h 3619690"/>
              <a:gd name="csX120" fmla="*/ 8506377 w 9820827"/>
              <a:gd name="csY120" fmla="*/ 19240 h 3619690"/>
              <a:gd name="csX121" fmla="*/ 8687352 w 9820827"/>
              <a:gd name="csY121" fmla="*/ 9715 h 3619690"/>
              <a:gd name="csX122" fmla="*/ 8773077 w 9820827"/>
              <a:gd name="csY122" fmla="*/ 190 h 3619690"/>
              <a:gd name="csX123" fmla="*/ 8868327 w 9820827"/>
              <a:gd name="csY123" fmla="*/ 19240 h 3619690"/>
              <a:gd name="csX124" fmla="*/ 8992152 w 9820827"/>
              <a:gd name="csY124" fmla="*/ 28765 h 3619690"/>
              <a:gd name="csX125" fmla="*/ 9173127 w 9820827"/>
              <a:gd name="csY125" fmla="*/ 66865 h 3619690"/>
              <a:gd name="csX126" fmla="*/ 9258852 w 9820827"/>
              <a:gd name="csY126" fmla="*/ 76390 h 3619690"/>
              <a:gd name="csX127" fmla="*/ 9430302 w 9820827"/>
              <a:gd name="csY127" fmla="*/ 133540 h 3619690"/>
              <a:gd name="csX128" fmla="*/ 9458877 w 9820827"/>
              <a:gd name="csY128" fmla="*/ 152590 h 3619690"/>
              <a:gd name="csX129" fmla="*/ 9554127 w 9820827"/>
              <a:gd name="csY129" fmla="*/ 190690 h 3619690"/>
              <a:gd name="csX130" fmla="*/ 9592227 w 9820827"/>
              <a:gd name="csY130" fmla="*/ 238315 h 3619690"/>
              <a:gd name="csX131" fmla="*/ 9649377 w 9820827"/>
              <a:gd name="csY131" fmla="*/ 295465 h 3619690"/>
              <a:gd name="csX132" fmla="*/ 9658902 w 9820827"/>
              <a:gd name="csY132" fmla="*/ 324040 h 3619690"/>
              <a:gd name="csX133" fmla="*/ 9735102 w 9820827"/>
              <a:gd name="csY133" fmla="*/ 428815 h 3619690"/>
              <a:gd name="csX134" fmla="*/ 9744627 w 9820827"/>
              <a:gd name="csY134" fmla="*/ 466915 h 3619690"/>
              <a:gd name="csX135" fmla="*/ 9763677 w 9820827"/>
              <a:gd name="csY135" fmla="*/ 619315 h 3619690"/>
              <a:gd name="csX136" fmla="*/ 9773202 w 9820827"/>
              <a:gd name="csY136" fmla="*/ 666940 h 3619690"/>
              <a:gd name="csX137" fmla="*/ 9782727 w 9820827"/>
              <a:gd name="csY137" fmla="*/ 781240 h 3619690"/>
              <a:gd name="csX138" fmla="*/ 9735102 w 9820827"/>
              <a:gd name="csY138" fmla="*/ 847915 h 3619690"/>
              <a:gd name="csX139" fmla="*/ 9687477 w 9820827"/>
              <a:gd name="csY139" fmla="*/ 1057465 h 3619690"/>
              <a:gd name="csX140" fmla="*/ 9582702 w 9820827"/>
              <a:gd name="csY140" fmla="*/ 1267015 h 3619690"/>
              <a:gd name="csX141" fmla="*/ 9554127 w 9820827"/>
              <a:gd name="csY141" fmla="*/ 1447990 h 3619690"/>
              <a:gd name="csX142" fmla="*/ 9525552 w 9820827"/>
              <a:gd name="csY142" fmla="*/ 1581340 h 3619690"/>
              <a:gd name="csX143" fmla="*/ 9468402 w 9820827"/>
              <a:gd name="csY143" fmla="*/ 1676590 h 3619690"/>
              <a:gd name="csX144" fmla="*/ 9430302 w 9820827"/>
              <a:gd name="csY144" fmla="*/ 1733740 h 3619690"/>
              <a:gd name="csX145" fmla="*/ 9411252 w 9820827"/>
              <a:gd name="csY145" fmla="*/ 1771840 h 3619690"/>
              <a:gd name="csX146" fmla="*/ 9373152 w 9820827"/>
              <a:gd name="csY146" fmla="*/ 1800415 h 3619690"/>
              <a:gd name="csX147" fmla="*/ 9325527 w 9820827"/>
              <a:gd name="csY147" fmla="*/ 1867090 h 3619690"/>
              <a:gd name="csX148" fmla="*/ 9277902 w 9820827"/>
              <a:gd name="csY148" fmla="*/ 1933765 h 3619690"/>
              <a:gd name="csX149" fmla="*/ 9249327 w 9820827"/>
              <a:gd name="csY149" fmla="*/ 2048065 h 3619690"/>
              <a:gd name="csX150" fmla="*/ 9239802 w 9820827"/>
              <a:gd name="csY150" fmla="*/ 2152840 h 3619690"/>
              <a:gd name="csX151" fmla="*/ 9211227 w 9820827"/>
              <a:gd name="csY151" fmla="*/ 2267140 h 3619690"/>
              <a:gd name="csX152" fmla="*/ 9182652 w 9820827"/>
              <a:gd name="csY152" fmla="*/ 2371915 h 3619690"/>
              <a:gd name="csX153" fmla="*/ 9192177 w 9820827"/>
              <a:gd name="csY153" fmla="*/ 2505265 h 3619690"/>
              <a:gd name="csX154" fmla="*/ 9220752 w 9820827"/>
              <a:gd name="csY154" fmla="*/ 2543365 h 3619690"/>
              <a:gd name="csX155" fmla="*/ 9239802 w 9820827"/>
              <a:gd name="csY155" fmla="*/ 2667190 h 3619690"/>
              <a:gd name="csX156" fmla="*/ 9258852 w 9820827"/>
              <a:gd name="csY156" fmla="*/ 2714815 h 3619690"/>
              <a:gd name="csX157" fmla="*/ 9277902 w 9820827"/>
              <a:gd name="csY157" fmla="*/ 2800540 h 3619690"/>
              <a:gd name="csX158" fmla="*/ 9287427 w 9820827"/>
              <a:gd name="csY158" fmla="*/ 2848165 h 3619690"/>
              <a:gd name="csX159" fmla="*/ 9306477 w 9820827"/>
              <a:gd name="csY159" fmla="*/ 2895790 h 3619690"/>
              <a:gd name="csX160" fmla="*/ 9316002 w 9820827"/>
              <a:gd name="csY160" fmla="*/ 2943415 h 3619690"/>
              <a:gd name="csX161" fmla="*/ 9335052 w 9820827"/>
              <a:gd name="csY161" fmla="*/ 3019615 h 3619690"/>
              <a:gd name="csX162" fmla="*/ 9354102 w 9820827"/>
              <a:gd name="csY162" fmla="*/ 3095815 h 3619690"/>
              <a:gd name="csX163" fmla="*/ 9373152 w 9820827"/>
              <a:gd name="csY163" fmla="*/ 3162490 h 3619690"/>
              <a:gd name="csX164" fmla="*/ 9401727 w 9820827"/>
              <a:gd name="csY164" fmla="*/ 3210115 h 3619690"/>
              <a:gd name="csX165" fmla="*/ 9458877 w 9820827"/>
              <a:gd name="csY165" fmla="*/ 3276790 h 3619690"/>
              <a:gd name="csX166" fmla="*/ 9592227 w 9820827"/>
              <a:gd name="csY166" fmla="*/ 3372040 h 3619690"/>
              <a:gd name="csX167" fmla="*/ 9658902 w 9820827"/>
              <a:gd name="csY167" fmla="*/ 3476815 h 3619690"/>
              <a:gd name="csX168" fmla="*/ 9744627 w 9820827"/>
              <a:gd name="csY168" fmla="*/ 3562540 h 3619690"/>
              <a:gd name="csX169" fmla="*/ 9792252 w 9820827"/>
              <a:gd name="csY169" fmla="*/ 3610165 h 3619690"/>
              <a:gd name="csX170" fmla="*/ 9820827 w 9820827"/>
              <a:gd name="csY170" fmla="*/ 3610165 h 3619690"/>
              <a:gd name="csX0" fmla="*/ 29127 w 9820827"/>
              <a:gd name="csY0" fmla="*/ 3619690 h 3619690"/>
              <a:gd name="csX1" fmla="*/ 114852 w 9820827"/>
              <a:gd name="csY1" fmla="*/ 3591115 h 3619690"/>
              <a:gd name="csX2" fmla="*/ 124377 w 9820827"/>
              <a:gd name="csY2" fmla="*/ 3381565 h 3619690"/>
              <a:gd name="csX3" fmla="*/ 114852 w 9820827"/>
              <a:gd name="csY3" fmla="*/ 3333940 h 3619690"/>
              <a:gd name="csX4" fmla="*/ 95802 w 9820827"/>
              <a:gd name="csY4" fmla="*/ 3305365 h 3619690"/>
              <a:gd name="csX5" fmla="*/ 229152 w 9820827"/>
              <a:gd name="csY5" fmla="*/ 3314890 h 3619690"/>
              <a:gd name="csX6" fmla="*/ 381552 w 9820827"/>
              <a:gd name="csY6" fmla="*/ 3333940 h 3619690"/>
              <a:gd name="csX7" fmla="*/ 438702 w 9820827"/>
              <a:gd name="csY7" fmla="*/ 3343465 h 3619690"/>
              <a:gd name="csX8" fmla="*/ 495852 w 9820827"/>
              <a:gd name="csY8" fmla="*/ 3362515 h 3619690"/>
              <a:gd name="csX9" fmla="*/ 648252 w 9820827"/>
              <a:gd name="csY9" fmla="*/ 3372040 h 3619690"/>
              <a:gd name="csX10" fmla="*/ 772077 w 9820827"/>
              <a:gd name="csY10" fmla="*/ 3362515 h 3619690"/>
              <a:gd name="csX11" fmla="*/ 781602 w 9820827"/>
              <a:gd name="csY11" fmla="*/ 3333940 h 3619690"/>
              <a:gd name="csX12" fmla="*/ 762552 w 9820827"/>
              <a:gd name="csY12" fmla="*/ 3257740 h 3619690"/>
              <a:gd name="csX13" fmla="*/ 772077 w 9820827"/>
              <a:gd name="csY13" fmla="*/ 3219640 h 3619690"/>
              <a:gd name="csX14" fmla="*/ 829227 w 9820827"/>
              <a:gd name="csY14" fmla="*/ 3191065 h 3619690"/>
              <a:gd name="csX15" fmla="*/ 791127 w 9820827"/>
              <a:gd name="csY15" fmla="*/ 3105340 h 3619690"/>
              <a:gd name="csX16" fmla="*/ 972102 w 9820827"/>
              <a:gd name="csY16" fmla="*/ 3057715 h 3619690"/>
              <a:gd name="csX17" fmla="*/ 962577 w 9820827"/>
              <a:gd name="csY17" fmla="*/ 2943415 h 3619690"/>
              <a:gd name="csX18" fmla="*/ 924477 w 9820827"/>
              <a:gd name="csY18" fmla="*/ 2924365 h 3619690"/>
              <a:gd name="csX19" fmla="*/ 857802 w 9820827"/>
              <a:gd name="csY19" fmla="*/ 2905315 h 3619690"/>
              <a:gd name="csX20" fmla="*/ 838752 w 9820827"/>
              <a:gd name="csY20" fmla="*/ 2857690 h 3619690"/>
              <a:gd name="csX21" fmla="*/ 829227 w 9820827"/>
              <a:gd name="csY21" fmla="*/ 2810065 h 3619690"/>
              <a:gd name="csX22" fmla="*/ 772077 w 9820827"/>
              <a:gd name="csY22" fmla="*/ 2752915 h 3619690"/>
              <a:gd name="csX23" fmla="*/ 733977 w 9820827"/>
              <a:gd name="csY23" fmla="*/ 2724340 h 3619690"/>
              <a:gd name="csX24" fmla="*/ 667302 w 9820827"/>
              <a:gd name="csY24" fmla="*/ 2686240 h 3619690"/>
              <a:gd name="csX25" fmla="*/ 486327 w 9820827"/>
              <a:gd name="csY25" fmla="*/ 2667190 h 3619690"/>
              <a:gd name="csX26" fmla="*/ 372027 w 9820827"/>
              <a:gd name="csY26" fmla="*/ 2610040 h 3619690"/>
              <a:gd name="csX27" fmla="*/ 200577 w 9820827"/>
              <a:gd name="csY27" fmla="*/ 2581465 h 3619690"/>
              <a:gd name="csX28" fmla="*/ 67227 w 9820827"/>
              <a:gd name="csY28" fmla="*/ 2390965 h 3619690"/>
              <a:gd name="csX29" fmla="*/ 67227 w 9820827"/>
              <a:gd name="csY29" fmla="*/ 2314765 h 3619690"/>
              <a:gd name="csX30" fmla="*/ 29127 w 9820827"/>
              <a:gd name="csY30" fmla="*/ 2190940 h 3619690"/>
              <a:gd name="csX31" fmla="*/ 38652 w 9820827"/>
              <a:gd name="csY31" fmla="*/ 2067115 h 3619690"/>
              <a:gd name="csX32" fmla="*/ 48177 w 9820827"/>
              <a:gd name="csY32" fmla="*/ 2038540 h 3619690"/>
              <a:gd name="csX33" fmla="*/ 10077 w 9820827"/>
              <a:gd name="csY33" fmla="*/ 1876615 h 3619690"/>
              <a:gd name="csX34" fmla="*/ 10077 w 9820827"/>
              <a:gd name="csY34" fmla="*/ 1648015 h 3619690"/>
              <a:gd name="csX35" fmla="*/ 29127 w 9820827"/>
              <a:gd name="csY35" fmla="*/ 1600390 h 3619690"/>
              <a:gd name="csX36" fmla="*/ 38652 w 9820827"/>
              <a:gd name="csY36" fmla="*/ 1562290 h 3619690"/>
              <a:gd name="csX37" fmla="*/ 57702 w 9820827"/>
              <a:gd name="csY37" fmla="*/ 1467040 h 3619690"/>
              <a:gd name="csX38" fmla="*/ 67227 w 9820827"/>
              <a:gd name="csY38" fmla="*/ 1419415 h 3619690"/>
              <a:gd name="csX39" fmla="*/ 162477 w 9820827"/>
              <a:gd name="csY39" fmla="*/ 1438465 h 3619690"/>
              <a:gd name="csX40" fmla="*/ 267252 w 9820827"/>
              <a:gd name="csY40" fmla="*/ 1428940 h 3619690"/>
              <a:gd name="csX41" fmla="*/ 305352 w 9820827"/>
              <a:gd name="csY41" fmla="*/ 1409890 h 3619690"/>
              <a:gd name="csX42" fmla="*/ 467277 w 9820827"/>
              <a:gd name="csY42" fmla="*/ 1400365 h 3619690"/>
              <a:gd name="csX43" fmla="*/ 514902 w 9820827"/>
              <a:gd name="csY43" fmla="*/ 1390840 h 3619690"/>
              <a:gd name="csX44" fmla="*/ 543477 w 9820827"/>
              <a:gd name="csY44" fmla="*/ 1400365 h 3619690"/>
              <a:gd name="csX45" fmla="*/ 638727 w 9820827"/>
              <a:gd name="csY45" fmla="*/ 1409890 h 3619690"/>
              <a:gd name="csX46" fmla="*/ 743502 w 9820827"/>
              <a:gd name="csY46" fmla="*/ 1438465 h 3619690"/>
              <a:gd name="csX47" fmla="*/ 857802 w 9820827"/>
              <a:gd name="csY47" fmla="*/ 1390840 h 3619690"/>
              <a:gd name="csX48" fmla="*/ 895902 w 9820827"/>
              <a:gd name="csY48" fmla="*/ 1333690 h 3619690"/>
              <a:gd name="csX49" fmla="*/ 1048302 w 9820827"/>
              <a:gd name="csY49" fmla="*/ 1257490 h 3619690"/>
              <a:gd name="csX50" fmla="*/ 1143552 w 9820827"/>
              <a:gd name="csY50" fmla="*/ 1267015 h 3619690"/>
              <a:gd name="csX51" fmla="*/ 1191177 w 9820827"/>
              <a:gd name="csY51" fmla="*/ 1276540 h 3619690"/>
              <a:gd name="csX52" fmla="*/ 1343577 w 9820827"/>
              <a:gd name="csY52" fmla="*/ 1228915 h 3619690"/>
              <a:gd name="csX53" fmla="*/ 1315002 w 9820827"/>
              <a:gd name="csY53" fmla="*/ 1352740 h 3619690"/>
              <a:gd name="csX54" fmla="*/ 1476927 w 9820827"/>
              <a:gd name="csY54" fmla="*/ 1409890 h 3619690"/>
              <a:gd name="csX55" fmla="*/ 1934127 w 9820827"/>
              <a:gd name="csY55" fmla="*/ 1447990 h 3619690"/>
              <a:gd name="csX56" fmla="*/ 1972227 w 9820827"/>
              <a:gd name="csY56" fmla="*/ 1457515 h 3619690"/>
              <a:gd name="csX57" fmla="*/ 2067477 w 9820827"/>
              <a:gd name="csY57" fmla="*/ 1467040 h 3619690"/>
              <a:gd name="csX58" fmla="*/ 2210352 w 9820827"/>
              <a:gd name="csY58" fmla="*/ 1505140 h 3619690"/>
              <a:gd name="csX59" fmla="*/ 2257977 w 9820827"/>
              <a:gd name="csY59" fmla="*/ 1514665 h 3619690"/>
              <a:gd name="csX60" fmla="*/ 2381802 w 9820827"/>
              <a:gd name="csY60" fmla="*/ 1562290 h 3619690"/>
              <a:gd name="csX61" fmla="*/ 2467527 w 9820827"/>
              <a:gd name="csY61" fmla="*/ 1571815 h 3619690"/>
              <a:gd name="csX62" fmla="*/ 2839002 w 9820827"/>
              <a:gd name="csY62" fmla="*/ 1600390 h 3619690"/>
              <a:gd name="csX63" fmla="*/ 3039027 w 9820827"/>
              <a:gd name="csY63" fmla="*/ 1648015 h 3619690"/>
              <a:gd name="csX64" fmla="*/ 3096177 w 9820827"/>
              <a:gd name="csY64" fmla="*/ 1667065 h 3619690"/>
              <a:gd name="csX65" fmla="*/ 3220002 w 9820827"/>
              <a:gd name="csY65" fmla="*/ 1648015 h 3619690"/>
              <a:gd name="csX66" fmla="*/ 3315252 w 9820827"/>
              <a:gd name="csY66" fmla="*/ 1714690 h 3619690"/>
              <a:gd name="csX67" fmla="*/ 3496227 w 9820827"/>
              <a:gd name="csY67" fmla="*/ 1800415 h 3619690"/>
              <a:gd name="csX68" fmla="*/ 3553377 w 9820827"/>
              <a:gd name="csY68" fmla="*/ 1857565 h 3619690"/>
              <a:gd name="csX69" fmla="*/ 3562902 w 9820827"/>
              <a:gd name="csY69" fmla="*/ 1886140 h 3619690"/>
              <a:gd name="csX70" fmla="*/ 3581952 w 9820827"/>
              <a:gd name="csY70" fmla="*/ 2029015 h 3619690"/>
              <a:gd name="csX71" fmla="*/ 3610527 w 9820827"/>
              <a:gd name="csY71" fmla="*/ 2086165 h 3619690"/>
              <a:gd name="csX72" fmla="*/ 3724827 w 9820827"/>
              <a:gd name="csY72" fmla="*/ 2105215 h 3619690"/>
              <a:gd name="csX73" fmla="*/ 3820077 w 9820827"/>
              <a:gd name="csY73" fmla="*/ 2114740 h 3619690"/>
              <a:gd name="csX74" fmla="*/ 3829602 w 9820827"/>
              <a:gd name="csY74" fmla="*/ 2086165 h 3619690"/>
              <a:gd name="csX75" fmla="*/ 3867702 w 9820827"/>
              <a:gd name="csY75" fmla="*/ 2048065 h 3619690"/>
              <a:gd name="csX76" fmla="*/ 3982002 w 9820827"/>
              <a:gd name="csY76" fmla="*/ 2029015 h 3619690"/>
              <a:gd name="csX77" fmla="*/ 4010577 w 9820827"/>
              <a:gd name="csY77" fmla="*/ 1990915 h 3619690"/>
              <a:gd name="csX78" fmla="*/ 4020102 w 9820827"/>
              <a:gd name="csY78" fmla="*/ 1905190 h 3619690"/>
              <a:gd name="csX79" fmla="*/ 4029627 w 9820827"/>
              <a:gd name="csY79" fmla="*/ 1867090 h 3619690"/>
              <a:gd name="csX80" fmla="*/ 4096302 w 9820827"/>
              <a:gd name="csY80" fmla="*/ 1809940 h 3619690"/>
              <a:gd name="csX81" fmla="*/ 4086777 w 9820827"/>
              <a:gd name="csY81" fmla="*/ 1705165 h 3619690"/>
              <a:gd name="csX82" fmla="*/ 4029627 w 9820827"/>
              <a:gd name="csY82" fmla="*/ 1590865 h 3619690"/>
              <a:gd name="csX83" fmla="*/ 3991527 w 9820827"/>
              <a:gd name="csY83" fmla="*/ 1476565 h 3619690"/>
              <a:gd name="csX84" fmla="*/ 3943902 w 9820827"/>
              <a:gd name="csY84" fmla="*/ 1371790 h 3619690"/>
              <a:gd name="csX85" fmla="*/ 3924852 w 9820827"/>
              <a:gd name="csY85" fmla="*/ 1314640 h 3619690"/>
              <a:gd name="csX86" fmla="*/ 3886752 w 9820827"/>
              <a:gd name="csY86" fmla="*/ 1228915 h 3619690"/>
              <a:gd name="csX87" fmla="*/ 3858177 w 9820827"/>
              <a:gd name="csY87" fmla="*/ 1114615 h 3619690"/>
              <a:gd name="csX88" fmla="*/ 3781977 w 9820827"/>
              <a:gd name="csY88" fmla="*/ 952690 h 3619690"/>
              <a:gd name="csX89" fmla="*/ 3772452 w 9820827"/>
              <a:gd name="csY89" fmla="*/ 914590 h 3619690"/>
              <a:gd name="csX90" fmla="*/ 3753402 w 9820827"/>
              <a:gd name="csY90" fmla="*/ 809815 h 3619690"/>
              <a:gd name="csX91" fmla="*/ 3762927 w 9820827"/>
              <a:gd name="csY91" fmla="*/ 743140 h 3619690"/>
              <a:gd name="csX92" fmla="*/ 3791502 w 9820827"/>
              <a:gd name="csY92" fmla="*/ 628840 h 3619690"/>
              <a:gd name="csX93" fmla="*/ 3801027 w 9820827"/>
              <a:gd name="csY93" fmla="*/ 390715 h 3619690"/>
              <a:gd name="csX94" fmla="*/ 3829602 w 9820827"/>
              <a:gd name="csY94" fmla="*/ 343090 h 3619690"/>
              <a:gd name="csX95" fmla="*/ 3839127 w 9820827"/>
              <a:gd name="csY95" fmla="*/ 295465 h 3619690"/>
              <a:gd name="csX96" fmla="*/ 3867702 w 9820827"/>
              <a:gd name="csY96" fmla="*/ 266890 h 3619690"/>
              <a:gd name="csX97" fmla="*/ 3972477 w 9820827"/>
              <a:gd name="csY97" fmla="*/ 200215 h 3619690"/>
              <a:gd name="csX98" fmla="*/ 4058202 w 9820827"/>
              <a:gd name="csY98" fmla="*/ 143065 h 3619690"/>
              <a:gd name="csX99" fmla="*/ 4077252 w 9820827"/>
              <a:gd name="csY99" fmla="*/ 114490 h 3619690"/>
              <a:gd name="csX100" fmla="*/ 4248702 w 9820827"/>
              <a:gd name="csY100" fmla="*/ 85915 h 3619690"/>
              <a:gd name="csX101" fmla="*/ 4934502 w 9820827"/>
              <a:gd name="csY101" fmla="*/ 66865 h 3619690"/>
              <a:gd name="csX102" fmla="*/ 5639352 w 9820827"/>
              <a:gd name="csY102" fmla="*/ 76390 h 3619690"/>
              <a:gd name="csX103" fmla="*/ 5839377 w 9820827"/>
              <a:gd name="csY103" fmla="*/ 143065 h 3619690"/>
              <a:gd name="csX104" fmla="*/ 6144177 w 9820827"/>
              <a:gd name="csY104" fmla="*/ 266890 h 3619690"/>
              <a:gd name="csX105" fmla="*/ 6439452 w 9820827"/>
              <a:gd name="csY105" fmla="*/ 295465 h 3619690"/>
              <a:gd name="csX106" fmla="*/ 6772827 w 9820827"/>
              <a:gd name="csY106" fmla="*/ 324040 h 3619690"/>
              <a:gd name="csX107" fmla="*/ 7249077 w 9820827"/>
              <a:gd name="csY107" fmla="*/ 333565 h 3619690"/>
              <a:gd name="csX108" fmla="*/ 7372902 w 9820827"/>
              <a:gd name="csY108" fmla="*/ 324040 h 3619690"/>
              <a:gd name="csX109" fmla="*/ 7591977 w 9820827"/>
              <a:gd name="csY109" fmla="*/ 304990 h 3619690"/>
              <a:gd name="csX110" fmla="*/ 7630077 w 9820827"/>
              <a:gd name="csY110" fmla="*/ 276415 h 3619690"/>
              <a:gd name="csX111" fmla="*/ 7696752 w 9820827"/>
              <a:gd name="csY111" fmla="*/ 247840 h 3619690"/>
              <a:gd name="csX112" fmla="*/ 7725327 w 9820827"/>
              <a:gd name="csY112" fmla="*/ 238315 h 3619690"/>
              <a:gd name="csX113" fmla="*/ 7858677 w 9820827"/>
              <a:gd name="csY113" fmla="*/ 228790 h 3619690"/>
              <a:gd name="csX114" fmla="*/ 7982502 w 9820827"/>
              <a:gd name="csY114" fmla="*/ 209740 h 3619690"/>
              <a:gd name="csX115" fmla="*/ 8011077 w 9820827"/>
              <a:gd name="csY115" fmla="*/ 200215 h 3619690"/>
              <a:gd name="csX116" fmla="*/ 8182527 w 9820827"/>
              <a:gd name="csY116" fmla="*/ 209740 h 3619690"/>
              <a:gd name="csX117" fmla="*/ 8315877 w 9820827"/>
              <a:gd name="csY117" fmla="*/ 143065 h 3619690"/>
              <a:gd name="csX118" fmla="*/ 8411127 w 9820827"/>
              <a:gd name="csY118" fmla="*/ 181165 h 3619690"/>
              <a:gd name="csX119" fmla="*/ 8420652 w 9820827"/>
              <a:gd name="csY119" fmla="*/ 38290 h 3619690"/>
              <a:gd name="csX120" fmla="*/ 8506377 w 9820827"/>
              <a:gd name="csY120" fmla="*/ 19240 h 3619690"/>
              <a:gd name="csX121" fmla="*/ 8687352 w 9820827"/>
              <a:gd name="csY121" fmla="*/ 9715 h 3619690"/>
              <a:gd name="csX122" fmla="*/ 8773077 w 9820827"/>
              <a:gd name="csY122" fmla="*/ 190 h 3619690"/>
              <a:gd name="csX123" fmla="*/ 8868327 w 9820827"/>
              <a:gd name="csY123" fmla="*/ 19240 h 3619690"/>
              <a:gd name="csX124" fmla="*/ 8992152 w 9820827"/>
              <a:gd name="csY124" fmla="*/ 28765 h 3619690"/>
              <a:gd name="csX125" fmla="*/ 9173127 w 9820827"/>
              <a:gd name="csY125" fmla="*/ 66865 h 3619690"/>
              <a:gd name="csX126" fmla="*/ 9258852 w 9820827"/>
              <a:gd name="csY126" fmla="*/ 76390 h 3619690"/>
              <a:gd name="csX127" fmla="*/ 9430302 w 9820827"/>
              <a:gd name="csY127" fmla="*/ 133540 h 3619690"/>
              <a:gd name="csX128" fmla="*/ 9458877 w 9820827"/>
              <a:gd name="csY128" fmla="*/ 152590 h 3619690"/>
              <a:gd name="csX129" fmla="*/ 9554127 w 9820827"/>
              <a:gd name="csY129" fmla="*/ 190690 h 3619690"/>
              <a:gd name="csX130" fmla="*/ 9592227 w 9820827"/>
              <a:gd name="csY130" fmla="*/ 238315 h 3619690"/>
              <a:gd name="csX131" fmla="*/ 9649377 w 9820827"/>
              <a:gd name="csY131" fmla="*/ 295465 h 3619690"/>
              <a:gd name="csX132" fmla="*/ 9658902 w 9820827"/>
              <a:gd name="csY132" fmla="*/ 324040 h 3619690"/>
              <a:gd name="csX133" fmla="*/ 9735102 w 9820827"/>
              <a:gd name="csY133" fmla="*/ 428815 h 3619690"/>
              <a:gd name="csX134" fmla="*/ 9744627 w 9820827"/>
              <a:gd name="csY134" fmla="*/ 466915 h 3619690"/>
              <a:gd name="csX135" fmla="*/ 9763677 w 9820827"/>
              <a:gd name="csY135" fmla="*/ 619315 h 3619690"/>
              <a:gd name="csX136" fmla="*/ 9773202 w 9820827"/>
              <a:gd name="csY136" fmla="*/ 666940 h 3619690"/>
              <a:gd name="csX137" fmla="*/ 9782727 w 9820827"/>
              <a:gd name="csY137" fmla="*/ 781240 h 3619690"/>
              <a:gd name="csX138" fmla="*/ 9735102 w 9820827"/>
              <a:gd name="csY138" fmla="*/ 847915 h 3619690"/>
              <a:gd name="csX139" fmla="*/ 9687477 w 9820827"/>
              <a:gd name="csY139" fmla="*/ 1057465 h 3619690"/>
              <a:gd name="csX140" fmla="*/ 9582702 w 9820827"/>
              <a:gd name="csY140" fmla="*/ 1267015 h 3619690"/>
              <a:gd name="csX141" fmla="*/ 9554127 w 9820827"/>
              <a:gd name="csY141" fmla="*/ 1447990 h 3619690"/>
              <a:gd name="csX142" fmla="*/ 9525552 w 9820827"/>
              <a:gd name="csY142" fmla="*/ 1581340 h 3619690"/>
              <a:gd name="csX143" fmla="*/ 9468402 w 9820827"/>
              <a:gd name="csY143" fmla="*/ 1676590 h 3619690"/>
              <a:gd name="csX144" fmla="*/ 9430302 w 9820827"/>
              <a:gd name="csY144" fmla="*/ 1733740 h 3619690"/>
              <a:gd name="csX145" fmla="*/ 9411252 w 9820827"/>
              <a:gd name="csY145" fmla="*/ 1771840 h 3619690"/>
              <a:gd name="csX146" fmla="*/ 9373152 w 9820827"/>
              <a:gd name="csY146" fmla="*/ 1800415 h 3619690"/>
              <a:gd name="csX147" fmla="*/ 9325527 w 9820827"/>
              <a:gd name="csY147" fmla="*/ 1867090 h 3619690"/>
              <a:gd name="csX148" fmla="*/ 9277902 w 9820827"/>
              <a:gd name="csY148" fmla="*/ 1933765 h 3619690"/>
              <a:gd name="csX149" fmla="*/ 9249327 w 9820827"/>
              <a:gd name="csY149" fmla="*/ 2048065 h 3619690"/>
              <a:gd name="csX150" fmla="*/ 9239802 w 9820827"/>
              <a:gd name="csY150" fmla="*/ 2152840 h 3619690"/>
              <a:gd name="csX151" fmla="*/ 9211227 w 9820827"/>
              <a:gd name="csY151" fmla="*/ 2267140 h 3619690"/>
              <a:gd name="csX152" fmla="*/ 9182652 w 9820827"/>
              <a:gd name="csY152" fmla="*/ 2371915 h 3619690"/>
              <a:gd name="csX153" fmla="*/ 9192177 w 9820827"/>
              <a:gd name="csY153" fmla="*/ 2505265 h 3619690"/>
              <a:gd name="csX154" fmla="*/ 9220752 w 9820827"/>
              <a:gd name="csY154" fmla="*/ 2543365 h 3619690"/>
              <a:gd name="csX155" fmla="*/ 9239802 w 9820827"/>
              <a:gd name="csY155" fmla="*/ 2667190 h 3619690"/>
              <a:gd name="csX156" fmla="*/ 9258852 w 9820827"/>
              <a:gd name="csY156" fmla="*/ 2714815 h 3619690"/>
              <a:gd name="csX157" fmla="*/ 9277902 w 9820827"/>
              <a:gd name="csY157" fmla="*/ 2800540 h 3619690"/>
              <a:gd name="csX158" fmla="*/ 9287427 w 9820827"/>
              <a:gd name="csY158" fmla="*/ 2848165 h 3619690"/>
              <a:gd name="csX159" fmla="*/ 9306477 w 9820827"/>
              <a:gd name="csY159" fmla="*/ 2895790 h 3619690"/>
              <a:gd name="csX160" fmla="*/ 9316002 w 9820827"/>
              <a:gd name="csY160" fmla="*/ 2943415 h 3619690"/>
              <a:gd name="csX161" fmla="*/ 9335052 w 9820827"/>
              <a:gd name="csY161" fmla="*/ 3019615 h 3619690"/>
              <a:gd name="csX162" fmla="*/ 9354102 w 9820827"/>
              <a:gd name="csY162" fmla="*/ 3095815 h 3619690"/>
              <a:gd name="csX163" fmla="*/ 9373152 w 9820827"/>
              <a:gd name="csY163" fmla="*/ 3162490 h 3619690"/>
              <a:gd name="csX164" fmla="*/ 9401727 w 9820827"/>
              <a:gd name="csY164" fmla="*/ 3210115 h 3619690"/>
              <a:gd name="csX165" fmla="*/ 9458877 w 9820827"/>
              <a:gd name="csY165" fmla="*/ 3276790 h 3619690"/>
              <a:gd name="csX166" fmla="*/ 9592227 w 9820827"/>
              <a:gd name="csY166" fmla="*/ 3372040 h 3619690"/>
              <a:gd name="csX167" fmla="*/ 9658902 w 9820827"/>
              <a:gd name="csY167" fmla="*/ 3476815 h 3619690"/>
              <a:gd name="csX168" fmla="*/ 9744627 w 9820827"/>
              <a:gd name="csY168" fmla="*/ 3562540 h 3619690"/>
              <a:gd name="csX169" fmla="*/ 9792252 w 9820827"/>
              <a:gd name="csY169" fmla="*/ 3610165 h 3619690"/>
              <a:gd name="csX170" fmla="*/ 9820827 w 9820827"/>
              <a:gd name="csY170" fmla="*/ 3610165 h 36196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  <a:cxn ang="0">
                <a:pos x="csX132" y="csY132"/>
              </a:cxn>
              <a:cxn ang="0">
                <a:pos x="csX133" y="csY133"/>
              </a:cxn>
              <a:cxn ang="0">
                <a:pos x="csX134" y="csY134"/>
              </a:cxn>
              <a:cxn ang="0">
                <a:pos x="csX135" y="csY135"/>
              </a:cxn>
              <a:cxn ang="0">
                <a:pos x="csX136" y="csY136"/>
              </a:cxn>
              <a:cxn ang="0">
                <a:pos x="csX137" y="csY137"/>
              </a:cxn>
              <a:cxn ang="0">
                <a:pos x="csX138" y="csY138"/>
              </a:cxn>
              <a:cxn ang="0">
                <a:pos x="csX139" y="csY139"/>
              </a:cxn>
              <a:cxn ang="0">
                <a:pos x="csX140" y="csY140"/>
              </a:cxn>
              <a:cxn ang="0">
                <a:pos x="csX141" y="csY141"/>
              </a:cxn>
              <a:cxn ang="0">
                <a:pos x="csX142" y="csY142"/>
              </a:cxn>
              <a:cxn ang="0">
                <a:pos x="csX143" y="csY143"/>
              </a:cxn>
              <a:cxn ang="0">
                <a:pos x="csX144" y="csY144"/>
              </a:cxn>
              <a:cxn ang="0">
                <a:pos x="csX145" y="csY145"/>
              </a:cxn>
              <a:cxn ang="0">
                <a:pos x="csX146" y="csY146"/>
              </a:cxn>
              <a:cxn ang="0">
                <a:pos x="csX147" y="csY147"/>
              </a:cxn>
              <a:cxn ang="0">
                <a:pos x="csX148" y="csY148"/>
              </a:cxn>
              <a:cxn ang="0">
                <a:pos x="csX149" y="csY149"/>
              </a:cxn>
              <a:cxn ang="0">
                <a:pos x="csX150" y="csY150"/>
              </a:cxn>
              <a:cxn ang="0">
                <a:pos x="csX151" y="csY151"/>
              </a:cxn>
              <a:cxn ang="0">
                <a:pos x="csX152" y="csY152"/>
              </a:cxn>
              <a:cxn ang="0">
                <a:pos x="csX153" y="csY153"/>
              </a:cxn>
              <a:cxn ang="0">
                <a:pos x="csX154" y="csY154"/>
              </a:cxn>
              <a:cxn ang="0">
                <a:pos x="csX155" y="csY155"/>
              </a:cxn>
              <a:cxn ang="0">
                <a:pos x="csX156" y="csY156"/>
              </a:cxn>
              <a:cxn ang="0">
                <a:pos x="csX157" y="csY157"/>
              </a:cxn>
              <a:cxn ang="0">
                <a:pos x="csX158" y="csY158"/>
              </a:cxn>
              <a:cxn ang="0">
                <a:pos x="csX159" y="csY159"/>
              </a:cxn>
              <a:cxn ang="0">
                <a:pos x="csX160" y="csY160"/>
              </a:cxn>
              <a:cxn ang="0">
                <a:pos x="csX161" y="csY161"/>
              </a:cxn>
              <a:cxn ang="0">
                <a:pos x="csX162" y="csY162"/>
              </a:cxn>
              <a:cxn ang="0">
                <a:pos x="csX163" y="csY163"/>
              </a:cxn>
              <a:cxn ang="0">
                <a:pos x="csX164" y="csY164"/>
              </a:cxn>
              <a:cxn ang="0">
                <a:pos x="csX165" y="csY165"/>
              </a:cxn>
              <a:cxn ang="0">
                <a:pos x="csX166" y="csY166"/>
              </a:cxn>
              <a:cxn ang="0">
                <a:pos x="csX167" y="csY167"/>
              </a:cxn>
              <a:cxn ang="0">
                <a:pos x="csX168" y="csY168"/>
              </a:cxn>
              <a:cxn ang="0">
                <a:pos x="csX169" y="csY169"/>
              </a:cxn>
              <a:cxn ang="0">
                <a:pos x="csX170" y="csY170"/>
              </a:cxn>
            </a:cxnLst>
            <a:rect l="l" t="t" r="r" b="b"/>
            <a:pathLst>
              <a:path w="9820827" h="3619690">
                <a:moveTo>
                  <a:pt x="29127" y="3619690"/>
                </a:moveTo>
                <a:cubicBezTo>
                  <a:pt x="57702" y="3610165"/>
                  <a:pt x="92564" y="3611376"/>
                  <a:pt x="114852" y="3591115"/>
                </a:cubicBezTo>
                <a:cubicBezTo>
                  <a:pt x="152198" y="3557164"/>
                  <a:pt x="124736" y="3385158"/>
                  <a:pt x="124377" y="3381565"/>
                </a:cubicBezTo>
                <a:cubicBezTo>
                  <a:pt x="122766" y="3365456"/>
                  <a:pt x="120536" y="3349099"/>
                  <a:pt x="114852" y="3333940"/>
                </a:cubicBezTo>
                <a:cubicBezTo>
                  <a:pt x="110832" y="3323221"/>
                  <a:pt x="84510" y="3307247"/>
                  <a:pt x="95802" y="3305365"/>
                </a:cubicBezTo>
                <a:cubicBezTo>
                  <a:pt x="139759" y="3298039"/>
                  <a:pt x="184810" y="3310456"/>
                  <a:pt x="229152" y="3314890"/>
                </a:cubicBezTo>
                <a:cubicBezTo>
                  <a:pt x="280093" y="3319984"/>
                  <a:pt x="331053" y="3325524"/>
                  <a:pt x="381552" y="3333940"/>
                </a:cubicBezTo>
                <a:cubicBezTo>
                  <a:pt x="400602" y="3337115"/>
                  <a:pt x="419966" y="3338781"/>
                  <a:pt x="438702" y="3343465"/>
                </a:cubicBezTo>
                <a:cubicBezTo>
                  <a:pt x="458183" y="3348335"/>
                  <a:pt x="475956" y="3359802"/>
                  <a:pt x="495852" y="3362515"/>
                </a:cubicBezTo>
                <a:cubicBezTo>
                  <a:pt x="546284" y="3369392"/>
                  <a:pt x="597452" y="3368865"/>
                  <a:pt x="648252" y="3372040"/>
                </a:cubicBezTo>
                <a:cubicBezTo>
                  <a:pt x="689527" y="3368865"/>
                  <a:pt x="732273" y="3373888"/>
                  <a:pt x="772077" y="3362515"/>
                </a:cubicBezTo>
                <a:cubicBezTo>
                  <a:pt x="781731" y="3359757"/>
                  <a:pt x="782511" y="3343939"/>
                  <a:pt x="781602" y="3333940"/>
                </a:cubicBezTo>
                <a:cubicBezTo>
                  <a:pt x="779232" y="3307866"/>
                  <a:pt x="762552" y="3257740"/>
                  <a:pt x="762552" y="3257740"/>
                </a:cubicBezTo>
                <a:cubicBezTo>
                  <a:pt x="765727" y="3245040"/>
                  <a:pt x="762820" y="3228897"/>
                  <a:pt x="772077" y="3219640"/>
                </a:cubicBezTo>
                <a:cubicBezTo>
                  <a:pt x="787137" y="3204580"/>
                  <a:pt x="826052" y="3210115"/>
                  <a:pt x="829227" y="3191065"/>
                </a:cubicBezTo>
                <a:cubicBezTo>
                  <a:pt x="832402" y="3172015"/>
                  <a:pt x="776905" y="3117192"/>
                  <a:pt x="791127" y="3105340"/>
                </a:cubicBezTo>
                <a:cubicBezTo>
                  <a:pt x="843061" y="3062062"/>
                  <a:pt x="937784" y="3103473"/>
                  <a:pt x="972102" y="3057715"/>
                </a:cubicBezTo>
                <a:cubicBezTo>
                  <a:pt x="968927" y="3019615"/>
                  <a:pt x="975436" y="2979420"/>
                  <a:pt x="962577" y="2943415"/>
                </a:cubicBezTo>
                <a:cubicBezTo>
                  <a:pt x="957801" y="2930043"/>
                  <a:pt x="937821" y="2929217"/>
                  <a:pt x="924477" y="2924365"/>
                </a:cubicBezTo>
                <a:cubicBezTo>
                  <a:pt x="902754" y="2916466"/>
                  <a:pt x="880027" y="2911665"/>
                  <a:pt x="857802" y="2905315"/>
                </a:cubicBezTo>
                <a:cubicBezTo>
                  <a:pt x="851452" y="2889440"/>
                  <a:pt x="843665" y="2874067"/>
                  <a:pt x="838752" y="2857690"/>
                </a:cubicBezTo>
                <a:cubicBezTo>
                  <a:pt x="834100" y="2842183"/>
                  <a:pt x="837919" y="2823723"/>
                  <a:pt x="829227" y="2810065"/>
                </a:cubicBezTo>
                <a:cubicBezTo>
                  <a:pt x="814763" y="2787336"/>
                  <a:pt x="792102" y="2770937"/>
                  <a:pt x="772077" y="2752915"/>
                </a:cubicBezTo>
                <a:cubicBezTo>
                  <a:pt x="760277" y="2742295"/>
                  <a:pt x="746895" y="2733567"/>
                  <a:pt x="733977" y="2724340"/>
                </a:cubicBezTo>
                <a:cubicBezTo>
                  <a:pt x="715687" y="2711275"/>
                  <a:pt x="688231" y="2693216"/>
                  <a:pt x="667302" y="2686240"/>
                </a:cubicBezTo>
                <a:cubicBezTo>
                  <a:pt x="622471" y="2671296"/>
                  <a:pt x="507851" y="2668727"/>
                  <a:pt x="486327" y="2667190"/>
                </a:cubicBezTo>
                <a:cubicBezTo>
                  <a:pt x="448227" y="2648140"/>
                  <a:pt x="419652" y="2624327"/>
                  <a:pt x="372027" y="2610040"/>
                </a:cubicBezTo>
                <a:cubicBezTo>
                  <a:pt x="324402" y="2595753"/>
                  <a:pt x="230859" y="2605018"/>
                  <a:pt x="200577" y="2581465"/>
                </a:cubicBezTo>
                <a:cubicBezTo>
                  <a:pt x="16596" y="2438369"/>
                  <a:pt x="139243" y="2486986"/>
                  <a:pt x="67227" y="2390965"/>
                </a:cubicBezTo>
                <a:cubicBezTo>
                  <a:pt x="45454" y="2325646"/>
                  <a:pt x="67227" y="2406717"/>
                  <a:pt x="67227" y="2314765"/>
                </a:cubicBezTo>
                <a:cubicBezTo>
                  <a:pt x="67227" y="2265264"/>
                  <a:pt x="48407" y="2235927"/>
                  <a:pt x="29127" y="2190940"/>
                </a:cubicBezTo>
                <a:cubicBezTo>
                  <a:pt x="32302" y="2149665"/>
                  <a:pt x="33517" y="2108192"/>
                  <a:pt x="38652" y="2067115"/>
                </a:cubicBezTo>
                <a:cubicBezTo>
                  <a:pt x="39897" y="2057152"/>
                  <a:pt x="48892" y="2048555"/>
                  <a:pt x="48177" y="2038540"/>
                </a:cubicBezTo>
                <a:cubicBezTo>
                  <a:pt x="43031" y="1966497"/>
                  <a:pt x="30455" y="1937749"/>
                  <a:pt x="10077" y="1876615"/>
                </a:cubicBezTo>
                <a:cubicBezTo>
                  <a:pt x="1065" y="1777481"/>
                  <a:pt x="-7167" y="1751480"/>
                  <a:pt x="10077" y="1648015"/>
                </a:cubicBezTo>
                <a:cubicBezTo>
                  <a:pt x="12888" y="1631150"/>
                  <a:pt x="23720" y="1616610"/>
                  <a:pt x="29127" y="1600390"/>
                </a:cubicBezTo>
                <a:cubicBezTo>
                  <a:pt x="33267" y="1587971"/>
                  <a:pt x="35909" y="1575090"/>
                  <a:pt x="38652" y="1562290"/>
                </a:cubicBezTo>
                <a:cubicBezTo>
                  <a:pt x="45436" y="1530630"/>
                  <a:pt x="51352" y="1498790"/>
                  <a:pt x="57702" y="1467040"/>
                </a:cubicBezTo>
                <a:lnTo>
                  <a:pt x="67227" y="1419415"/>
                </a:lnTo>
                <a:cubicBezTo>
                  <a:pt x="98977" y="1425765"/>
                  <a:pt x="130135" y="1436925"/>
                  <a:pt x="162477" y="1438465"/>
                </a:cubicBezTo>
                <a:cubicBezTo>
                  <a:pt x="197506" y="1440133"/>
                  <a:pt x="232864" y="1435818"/>
                  <a:pt x="267252" y="1428940"/>
                </a:cubicBezTo>
                <a:cubicBezTo>
                  <a:pt x="281175" y="1426155"/>
                  <a:pt x="291296" y="1411898"/>
                  <a:pt x="305352" y="1409890"/>
                </a:cubicBezTo>
                <a:cubicBezTo>
                  <a:pt x="358877" y="1402244"/>
                  <a:pt x="413302" y="1403540"/>
                  <a:pt x="467277" y="1400365"/>
                </a:cubicBezTo>
                <a:cubicBezTo>
                  <a:pt x="483152" y="1397190"/>
                  <a:pt x="498713" y="1390840"/>
                  <a:pt x="514902" y="1390840"/>
                </a:cubicBezTo>
                <a:cubicBezTo>
                  <a:pt x="524942" y="1390840"/>
                  <a:pt x="533554" y="1398838"/>
                  <a:pt x="543477" y="1400365"/>
                </a:cubicBezTo>
                <a:cubicBezTo>
                  <a:pt x="575014" y="1405217"/>
                  <a:pt x="606977" y="1406715"/>
                  <a:pt x="638727" y="1409890"/>
                </a:cubicBezTo>
                <a:cubicBezTo>
                  <a:pt x="673652" y="1419415"/>
                  <a:pt x="707347" y="1436657"/>
                  <a:pt x="743502" y="1438465"/>
                </a:cubicBezTo>
                <a:cubicBezTo>
                  <a:pt x="799322" y="1441256"/>
                  <a:pt x="828341" y="1428718"/>
                  <a:pt x="857802" y="1390840"/>
                </a:cubicBezTo>
                <a:cubicBezTo>
                  <a:pt x="871858" y="1372768"/>
                  <a:pt x="879713" y="1349879"/>
                  <a:pt x="895902" y="1333690"/>
                </a:cubicBezTo>
                <a:cubicBezTo>
                  <a:pt x="948008" y="1281584"/>
                  <a:pt x="979764" y="1280336"/>
                  <a:pt x="1048302" y="1257490"/>
                </a:cubicBezTo>
                <a:cubicBezTo>
                  <a:pt x="1080052" y="1260665"/>
                  <a:pt x="1111924" y="1262798"/>
                  <a:pt x="1143552" y="1267015"/>
                </a:cubicBezTo>
                <a:cubicBezTo>
                  <a:pt x="1159599" y="1269155"/>
                  <a:pt x="1157840" y="1282890"/>
                  <a:pt x="1191177" y="1276540"/>
                </a:cubicBezTo>
                <a:cubicBezTo>
                  <a:pt x="1224515" y="1270190"/>
                  <a:pt x="1333537" y="1218875"/>
                  <a:pt x="1343577" y="1228915"/>
                </a:cubicBezTo>
                <a:cubicBezTo>
                  <a:pt x="1362214" y="1247552"/>
                  <a:pt x="1292777" y="1322578"/>
                  <a:pt x="1315002" y="1352740"/>
                </a:cubicBezTo>
                <a:cubicBezTo>
                  <a:pt x="1337227" y="1382902"/>
                  <a:pt x="1153779" y="1331889"/>
                  <a:pt x="1476927" y="1409890"/>
                </a:cubicBezTo>
                <a:cubicBezTo>
                  <a:pt x="1664541" y="1455176"/>
                  <a:pt x="1704902" y="1440827"/>
                  <a:pt x="1934127" y="1447990"/>
                </a:cubicBezTo>
                <a:cubicBezTo>
                  <a:pt x="1946827" y="1451165"/>
                  <a:pt x="1959268" y="1455664"/>
                  <a:pt x="1972227" y="1457515"/>
                </a:cubicBezTo>
                <a:cubicBezTo>
                  <a:pt x="2003815" y="1462028"/>
                  <a:pt x="2036188" y="1460782"/>
                  <a:pt x="2067477" y="1467040"/>
                </a:cubicBezTo>
                <a:cubicBezTo>
                  <a:pt x="2115809" y="1476706"/>
                  <a:pt x="2162020" y="1495474"/>
                  <a:pt x="2210352" y="1505140"/>
                </a:cubicBezTo>
                <a:cubicBezTo>
                  <a:pt x="2226227" y="1508315"/>
                  <a:pt x="2242271" y="1510738"/>
                  <a:pt x="2257977" y="1514665"/>
                </a:cubicBezTo>
                <a:cubicBezTo>
                  <a:pt x="2300879" y="1525391"/>
                  <a:pt x="2339035" y="1551036"/>
                  <a:pt x="2381802" y="1562290"/>
                </a:cubicBezTo>
                <a:cubicBezTo>
                  <a:pt x="2409606" y="1569607"/>
                  <a:pt x="2439094" y="1567550"/>
                  <a:pt x="2467527" y="1571815"/>
                </a:cubicBezTo>
                <a:cubicBezTo>
                  <a:pt x="2713361" y="1608690"/>
                  <a:pt x="2402663" y="1584806"/>
                  <a:pt x="2839002" y="1600390"/>
                </a:cubicBezTo>
                <a:cubicBezTo>
                  <a:pt x="3017521" y="1659896"/>
                  <a:pt x="2823011" y="1600011"/>
                  <a:pt x="3039027" y="1648015"/>
                </a:cubicBezTo>
                <a:cubicBezTo>
                  <a:pt x="3058629" y="1652371"/>
                  <a:pt x="3066015" y="1667065"/>
                  <a:pt x="3096177" y="1667065"/>
                </a:cubicBezTo>
                <a:cubicBezTo>
                  <a:pt x="3126339" y="1667065"/>
                  <a:pt x="3197668" y="1642059"/>
                  <a:pt x="3220002" y="1648015"/>
                </a:cubicBezTo>
                <a:cubicBezTo>
                  <a:pt x="3309149" y="1671788"/>
                  <a:pt x="3224694" y="1703370"/>
                  <a:pt x="3315252" y="1714690"/>
                </a:cubicBezTo>
                <a:cubicBezTo>
                  <a:pt x="3539253" y="1784690"/>
                  <a:pt x="3418881" y="1714475"/>
                  <a:pt x="3496227" y="1800415"/>
                </a:cubicBezTo>
                <a:cubicBezTo>
                  <a:pt x="3514249" y="1820440"/>
                  <a:pt x="3534327" y="1838515"/>
                  <a:pt x="3553377" y="1857565"/>
                </a:cubicBezTo>
                <a:cubicBezTo>
                  <a:pt x="3556552" y="1867090"/>
                  <a:pt x="3561251" y="1876236"/>
                  <a:pt x="3562902" y="1886140"/>
                </a:cubicBezTo>
                <a:cubicBezTo>
                  <a:pt x="3570801" y="1933533"/>
                  <a:pt x="3570823" y="1982275"/>
                  <a:pt x="3581952" y="2029015"/>
                </a:cubicBezTo>
                <a:cubicBezTo>
                  <a:pt x="3586885" y="2049734"/>
                  <a:pt x="3586715" y="2073465"/>
                  <a:pt x="3610527" y="2086165"/>
                </a:cubicBezTo>
                <a:cubicBezTo>
                  <a:pt x="3634340" y="2098865"/>
                  <a:pt x="3693077" y="2086165"/>
                  <a:pt x="3724827" y="2105215"/>
                </a:cubicBezTo>
                <a:cubicBezTo>
                  <a:pt x="3749132" y="2100354"/>
                  <a:pt x="3802615" y="2117915"/>
                  <a:pt x="3820077" y="2114740"/>
                </a:cubicBezTo>
                <a:cubicBezTo>
                  <a:pt x="3837540" y="2111565"/>
                  <a:pt x="3823766" y="2094335"/>
                  <a:pt x="3829602" y="2086165"/>
                </a:cubicBezTo>
                <a:cubicBezTo>
                  <a:pt x="3840041" y="2071550"/>
                  <a:pt x="3850885" y="2054371"/>
                  <a:pt x="3867702" y="2048065"/>
                </a:cubicBezTo>
                <a:cubicBezTo>
                  <a:pt x="3903868" y="2034503"/>
                  <a:pt x="3943902" y="2035365"/>
                  <a:pt x="3982002" y="2029015"/>
                </a:cubicBezTo>
                <a:cubicBezTo>
                  <a:pt x="3991527" y="2016315"/>
                  <a:pt x="4005908" y="2006088"/>
                  <a:pt x="4010577" y="1990915"/>
                </a:cubicBezTo>
                <a:cubicBezTo>
                  <a:pt x="4019032" y="1963436"/>
                  <a:pt x="4015730" y="1933607"/>
                  <a:pt x="4020102" y="1905190"/>
                </a:cubicBezTo>
                <a:cubicBezTo>
                  <a:pt x="4022093" y="1892251"/>
                  <a:pt x="4022689" y="1878191"/>
                  <a:pt x="4029627" y="1867090"/>
                </a:cubicBezTo>
                <a:cubicBezTo>
                  <a:pt x="4046125" y="1840693"/>
                  <a:pt x="4071711" y="1826334"/>
                  <a:pt x="4096302" y="1809940"/>
                </a:cubicBezTo>
                <a:cubicBezTo>
                  <a:pt x="4093127" y="1775015"/>
                  <a:pt x="4094385" y="1739399"/>
                  <a:pt x="4086777" y="1705165"/>
                </a:cubicBezTo>
                <a:cubicBezTo>
                  <a:pt x="4068722" y="1623918"/>
                  <a:pt x="4057004" y="1657353"/>
                  <a:pt x="4029627" y="1590865"/>
                </a:cubicBezTo>
                <a:cubicBezTo>
                  <a:pt x="4014336" y="1553729"/>
                  <a:pt x="4009488" y="1512486"/>
                  <a:pt x="3991527" y="1476565"/>
                </a:cubicBezTo>
                <a:cubicBezTo>
                  <a:pt x="3966500" y="1426511"/>
                  <a:pt x="3961875" y="1421217"/>
                  <a:pt x="3943902" y="1371790"/>
                </a:cubicBezTo>
                <a:cubicBezTo>
                  <a:pt x="3937040" y="1352919"/>
                  <a:pt x="3932310" y="1333284"/>
                  <a:pt x="3924852" y="1314640"/>
                </a:cubicBezTo>
                <a:cubicBezTo>
                  <a:pt x="3913239" y="1285606"/>
                  <a:pt x="3899452" y="1257490"/>
                  <a:pt x="3886752" y="1228915"/>
                </a:cubicBezTo>
                <a:cubicBezTo>
                  <a:pt x="3879186" y="1183517"/>
                  <a:pt x="3877865" y="1157273"/>
                  <a:pt x="3858177" y="1114615"/>
                </a:cubicBezTo>
                <a:cubicBezTo>
                  <a:pt x="3783764" y="953387"/>
                  <a:pt x="3855429" y="1158357"/>
                  <a:pt x="3781977" y="952690"/>
                </a:cubicBezTo>
                <a:cubicBezTo>
                  <a:pt x="3777574" y="940362"/>
                  <a:pt x="3775292" y="927369"/>
                  <a:pt x="3772452" y="914590"/>
                </a:cubicBezTo>
                <a:cubicBezTo>
                  <a:pt x="3763577" y="874652"/>
                  <a:pt x="3760295" y="851172"/>
                  <a:pt x="3753402" y="809815"/>
                </a:cubicBezTo>
                <a:cubicBezTo>
                  <a:pt x="3756577" y="787590"/>
                  <a:pt x="3757879" y="765016"/>
                  <a:pt x="3762927" y="743140"/>
                </a:cubicBezTo>
                <a:cubicBezTo>
                  <a:pt x="3808210" y="546914"/>
                  <a:pt x="3759319" y="821935"/>
                  <a:pt x="3791502" y="628840"/>
                </a:cubicBezTo>
                <a:cubicBezTo>
                  <a:pt x="3794677" y="549465"/>
                  <a:pt x="3790528" y="469457"/>
                  <a:pt x="3801027" y="390715"/>
                </a:cubicBezTo>
                <a:cubicBezTo>
                  <a:pt x="3803474" y="372364"/>
                  <a:pt x="3822726" y="360279"/>
                  <a:pt x="3829602" y="343090"/>
                </a:cubicBezTo>
                <a:cubicBezTo>
                  <a:pt x="3835615" y="328059"/>
                  <a:pt x="3831887" y="309945"/>
                  <a:pt x="3839127" y="295465"/>
                </a:cubicBezTo>
                <a:cubicBezTo>
                  <a:pt x="3845151" y="283417"/>
                  <a:pt x="3857183" y="275305"/>
                  <a:pt x="3867702" y="266890"/>
                </a:cubicBezTo>
                <a:cubicBezTo>
                  <a:pt x="3984784" y="173225"/>
                  <a:pt x="3889750" y="251124"/>
                  <a:pt x="3972477" y="200215"/>
                </a:cubicBezTo>
                <a:cubicBezTo>
                  <a:pt x="4001725" y="182216"/>
                  <a:pt x="4029627" y="162115"/>
                  <a:pt x="4058202" y="143065"/>
                </a:cubicBezTo>
                <a:cubicBezTo>
                  <a:pt x="4064552" y="133540"/>
                  <a:pt x="4067013" y="119610"/>
                  <a:pt x="4077252" y="114490"/>
                </a:cubicBezTo>
                <a:cubicBezTo>
                  <a:pt x="4117435" y="94398"/>
                  <a:pt x="4209021" y="89883"/>
                  <a:pt x="4248702" y="85915"/>
                </a:cubicBezTo>
                <a:cubicBezTo>
                  <a:pt x="4410627" y="98615"/>
                  <a:pt x="4702727" y="68453"/>
                  <a:pt x="4934502" y="66865"/>
                </a:cubicBezTo>
                <a:lnTo>
                  <a:pt x="5639352" y="76390"/>
                </a:lnTo>
                <a:cubicBezTo>
                  <a:pt x="5790164" y="89090"/>
                  <a:pt x="5775877" y="122428"/>
                  <a:pt x="5839377" y="143065"/>
                </a:cubicBezTo>
                <a:cubicBezTo>
                  <a:pt x="5940977" y="184340"/>
                  <a:pt x="6036005" y="248861"/>
                  <a:pt x="6144177" y="266890"/>
                </a:cubicBezTo>
                <a:cubicBezTo>
                  <a:pt x="6314829" y="295332"/>
                  <a:pt x="6037945" y="250853"/>
                  <a:pt x="6439452" y="295465"/>
                </a:cubicBezTo>
                <a:cubicBezTo>
                  <a:pt x="6547516" y="307472"/>
                  <a:pt x="6669144" y="321966"/>
                  <a:pt x="6772827" y="324040"/>
                </a:cubicBezTo>
                <a:lnTo>
                  <a:pt x="7249077" y="333565"/>
                </a:lnTo>
                <a:cubicBezTo>
                  <a:pt x="7438372" y="354598"/>
                  <a:pt x="7264906" y="351039"/>
                  <a:pt x="7372902" y="324040"/>
                </a:cubicBezTo>
                <a:cubicBezTo>
                  <a:pt x="7412217" y="314211"/>
                  <a:pt x="7580652" y="305745"/>
                  <a:pt x="7591977" y="304990"/>
                </a:cubicBezTo>
                <a:cubicBezTo>
                  <a:pt x="7604677" y="295465"/>
                  <a:pt x="7616140" y="284017"/>
                  <a:pt x="7630077" y="276415"/>
                </a:cubicBezTo>
                <a:cubicBezTo>
                  <a:pt x="7651305" y="264836"/>
                  <a:pt x="7674301" y="256820"/>
                  <a:pt x="7696752" y="247840"/>
                </a:cubicBezTo>
                <a:cubicBezTo>
                  <a:pt x="7706074" y="244111"/>
                  <a:pt x="7715356" y="239488"/>
                  <a:pt x="7725327" y="238315"/>
                </a:cubicBezTo>
                <a:cubicBezTo>
                  <a:pt x="7769585" y="233108"/>
                  <a:pt x="7814227" y="231965"/>
                  <a:pt x="7858677" y="228790"/>
                </a:cubicBezTo>
                <a:cubicBezTo>
                  <a:pt x="7899952" y="222440"/>
                  <a:pt x="7941457" y="217436"/>
                  <a:pt x="7982502" y="209740"/>
                </a:cubicBezTo>
                <a:cubicBezTo>
                  <a:pt x="7992370" y="207890"/>
                  <a:pt x="8001037" y="200215"/>
                  <a:pt x="8011077" y="200215"/>
                </a:cubicBezTo>
                <a:cubicBezTo>
                  <a:pt x="8068315" y="200215"/>
                  <a:pt x="8125377" y="206565"/>
                  <a:pt x="8182527" y="209740"/>
                </a:cubicBezTo>
                <a:cubicBezTo>
                  <a:pt x="8233327" y="206565"/>
                  <a:pt x="8265371" y="149378"/>
                  <a:pt x="8315877" y="143065"/>
                </a:cubicBezTo>
                <a:cubicBezTo>
                  <a:pt x="8341857" y="139818"/>
                  <a:pt x="8393665" y="198627"/>
                  <a:pt x="8411127" y="181165"/>
                </a:cubicBezTo>
                <a:cubicBezTo>
                  <a:pt x="8428589" y="163703"/>
                  <a:pt x="8396452" y="79431"/>
                  <a:pt x="8420652" y="38290"/>
                </a:cubicBezTo>
                <a:cubicBezTo>
                  <a:pt x="8435494" y="13059"/>
                  <a:pt x="8477272" y="22358"/>
                  <a:pt x="8506377" y="19240"/>
                </a:cubicBezTo>
                <a:cubicBezTo>
                  <a:pt x="8566442" y="12804"/>
                  <a:pt x="8627027" y="12890"/>
                  <a:pt x="8687352" y="9715"/>
                </a:cubicBezTo>
                <a:cubicBezTo>
                  <a:pt x="8715927" y="6540"/>
                  <a:pt x="8744366" y="-1321"/>
                  <a:pt x="8773077" y="190"/>
                </a:cubicBezTo>
                <a:cubicBezTo>
                  <a:pt x="8805411" y="1892"/>
                  <a:pt x="8836220" y="15052"/>
                  <a:pt x="8868327" y="19240"/>
                </a:cubicBezTo>
                <a:cubicBezTo>
                  <a:pt x="8909376" y="24594"/>
                  <a:pt x="8950877" y="25590"/>
                  <a:pt x="8992152" y="28765"/>
                </a:cubicBezTo>
                <a:cubicBezTo>
                  <a:pt x="9052477" y="41465"/>
                  <a:pt x="9112440" y="56028"/>
                  <a:pt x="9173127" y="66865"/>
                </a:cubicBezTo>
                <a:cubicBezTo>
                  <a:pt x="9201430" y="71919"/>
                  <a:pt x="9231021" y="69175"/>
                  <a:pt x="9258852" y="76390"/>
                </a:cubicBezTo>
                <a:cubicBezTo>
                  <a:pt x="9317165" y="91508"/>
                  <a:pt x="9380178" y="100124"/>
                  <a:pt x="9430302" y="133540"/>
                </a:cubicBezTo>
                <a:cubicBezTo>
                  <a:pt x="9439827" y="139890"/>
                  <a:pt x="9448416" y="147941"/>
                  <a:pt x="9458877" y="152590"/>
                </a:cubicBezTo>
                <a:cubicBezTo>
                  <a:pt x="9670738" y="246751"/>
                  <a:pt x="9398194" y="112724"/>
                  <a:pt x="9554127" y="190690"/>
                </a:cubicBezTo>
                <a:cubicBezTo>
                  <a:pt x="9566827" y="206565"/>
                  <a:pt x="9578552" y="223272"/>
                  <a:pt x="9592227" y="238315"/>
                </a:cubicBezTo>
                <a:cubicBezTo>
                  <a:pt x="9610349" y="258250"/>
                  <a:pt x="9632837" y="274199"/>
                  <a:pt x="9649377" y="295465"/>
                </a:cubicBezTo>
                <a:cubicBezTo>
                  <a:pt x="9655541" y="303390"/>
                  <a:pt x="9653144" y="315815"/>
                  <a:pt x="9658902" y="324040"/>
                </a:cubicBezTo>
                <a:cubicBezTo>
                  <a:pt x="9703658" y="387978"/>
                  <a:pt x="9713455" y="371091"/>
                  <a:pt x="9735102" y="428815"/>
                </a:cubicBezTo>
                <a:cubicBezTo>
                  <a:pt x="9739699" y="441072"/>
                  <a:pt x="9742060" y="454078"/>
                  <a:pt x="9744627" y="466915"/>
                </a:cubicBezTo>
                <a:cubicBezTo>
                  <a:pt x="9760418" y="545868"/>
                  <a:pt x="9750545" y="520827"/>
                  <a:pt x="9763677" y="619315"/>
                </a:cubicBezTo>
                <a:cubicBezTo>
                  <a:pt x="9765817" y="635362"/>
                  <a:pt x="9770027" y="651065"/>
                  <a:pt x="9773202" y="666940"/>
                </a:cubicBezTo>
                <a:cubicBezTo>
                  <a:pt x="9776377" y="705040"/>
                  <a:pt x="9789077" y="751078"/>
                  <a:pt x="9782727" y="781240"/>
                </a:cubicBezTo>
                <a:cubicBezTo>
                  <a:pt x="9776377" y="811402"/>
                  <a:pt x="9750977" y="801878"/>
                  <a:pt x="9735102" y="847915"/>
                </a:cubicBezTo>
                <a:cubicBezTo>
                  <a:pt x="9719227" y="893953"/>
                  <a:pt x="9712877" y="987615"/>
                  <a:pt x="9687477" y="1057465"/>
                </a:cubicBezTo>
                <a:cubicBezTo>
                  <a:pt x="9662077" y="1127315"/>
                  <a:pt x="9604927" y="1201928"/>
                  <a:pt x="9582702" y="1267015"/>
                </a:cubicBezTo>
                <a:cubicBezTo>
                  <a:pt x="9560477" y="1332102"/>
                  <a:pt x="9563652" y="1395603"/>
                  <a:pt x="9554127" y="1447990"/>
                </a:cubicBezTo>
                <a:cubicBezTo>
                  <a:pt x="9544602" y="1500377"/>
                  <a:pt x="9553965" y="1515044"/>
                  <a:pt x="9525552" y="1581340"/>
                </a:cubicBezTo>
                <a:cubicBezTo>
                  <a:pt x="9509118" y="1663508"/>
                  <a:pt x="9530949" y="1600143"/>
                  <a:pt x="9468402" y="1676590"/>
                </a:cubicBezTo>
                <a:cubicBezTo>
                  <a:pt x="9453904" y="1694310"/>
                  <a:pt x="9442082" y="1714107"/>
                  <a:pt x="9430302" y="1733740"/>
                </a:cubicBezTo>
                <a:cubicBezTo>
                  <a:pt x="9422997" y="1745916"/>
                  <a:pt x="9420493" y="1761059"/>
                  <a:pt x="9411252" y="1771840"/>
                </a:cubicBezTo>
                <a:cubicBezTo>
                  <a:pt x="9400921" y="1783893"/>
                  <a:pt x="9384377" y="1789190"/>
                  <a:pt x="9373152" y="1800415"/>
                </a:cubicBezTo>
                <a:cubicBezTo>
                  <a:pt x="9357587" y="1815980"/>
                  <a:pt x="9339048" y="1848161"/>
                  <a:pt x="9325527" y="1867090"/>
                </a:cubicBezTo>
                <a:cubicBezTo>
                  <a:pt x="9266454" y="1949792"/>
                  <a:pt x="9322797" y="1866422"/>
                  <a:pt x="9277902" y="1933765"/>
                </a:cubicBezTo>
                <a:cubicBezTo>
                  <a:pt x="9267785" y="1969173"/>
                  <a:pt x="9254013" y="2010577"/>
                  <a:pt x="9249327" y="2048065"/>
                </a:cubicBezTo>
                <a:cubicBezTo>
                  <a:pt x="9244977" y="2082863"/>
                  <a:pt x="9245004" y="2118159"/>
                  <a:pt x="9239802" y="2152840"/>
                </a:cubicBezTo>
                <a:cubicBezTo>
                  <a:pt x="9226896" y="2238877"/>
                  <a:pt x="9227154" y="2214050"/>
                  <a:pt x="9211227" y="2267140"/>
                </a:cubicBezTo>
                <a:cubicBezTo>
                  <a:pt x="9194242" y="2323756"/>
                  <a:pt x="9194577" y="2324217"/>
                  <a:pt x="9182652" y="2371915"/>
                </a:cubicBezTo>
                <a:cubicBezTo>
                  <a:pt x="9185827" y="2416365"/>
                  <a:pt x="9182510" y="2461763"/>
                  <a:pt x="9192177" y="2505265"/>
                </a:cubicBezTo>
                <a:cubicBezTo>
                  <a:pt x="9195621" y="2520762"/>
                  <a:pt x="9214856" y="2528625"/>
                  <a:pt x="9220752" y="2543365"/>
                </a:cubicBezTo>
                <a:cubicBezTo>
                  <a:pt x="9224217" y="2552028"/>
                  <a:pt x="9238881" y="2663504"/>
                  <a:pt x="9239802" y="2667190"/>
                </a:cubicBezTo>
                <a:cubicBezTo>
                  <a:pt x="9243949" y="2683777"/>
                  <a:pt x="9254155" y="2698375"/>
                  <a:pt x="9258852" y="2714815"/>
                </a:cubicBezTo>
                <a:cubicBezTo>
                  <a:pt x="9266894" y="2742961"/>
                  <a:pt x="9271769" y="2771918"/>
                  <a:pt x="9277902" y="2800540"/>
                </a:cubicBezTo>
                <a:cubicBezTo>
                  <a:pt x="9281294" y="2816370"/>
                  <a:pt x="9282775" y="2832658"/>
                  <a:pt x="9287427" y="2848165"/>
                </a:cubicBezTo>
                <a:cubicBezTo>
                  <a:pt x="9292340" y="2864542"/>
                  <a:pt x="9301564" y="2879413"/>
                  <a:pt x="9306477" y="2895790"/>
                </a:cubicBezTo>
                <a:cubicBezTo>
                  <a:pt x="9311129" y="2911297"/>
                  <a:pt x="9312362" y="2927640"/>
                  <a:pt x="9316002" y="2943415"/>
                </a:cubicBezTo>
                <a:cubicBezTo>
                  <a:pt x="9321889" y="2968926"/>
                  <a:pt x="9328702" y="2994215"/>
                  <a:pt x="9335052" y="3019615"/>
                </a:cubicBezTo>
                <a:cubicBezTo>
                  <a:pt x="9341402" y="3045015"/>
                  <a:pt x="9346909" y="3070641"/>
                  <a:pt x="9354102" y="3095815"/>
                </a:cubicBezTo>
                <a:cubicBezTo>
                  <a:pt x="9360452" y="3118040"/>
                  <a:pt x="9364262" y="3141154"/>
                  <a:pt x="9373152" y="3162490"/>
                </a:cubicBezTo>
                <a:cubicBezTo>
                  <a:pt x="9380272" y="3179579"/>
                  <a:pt x="9391458" y="3194711"/>
                  <a:pt x="9401727" y="3210115"/>
                </a:cubicBezTo>
                <a:cubicBezTo>
                  <a:pt x="9413923" y="3228409"/>
                  <a:pt x="9439833" y="3262940"/>
                  <a:pt x="9458877" y="3276790"/>
                </a:cubicBezTo>
                <a:cubicBezTo>
                  <a:pt x="9513510" y="3316523"/>
                  <a:pt x="9547330" y="3322654"/>
                  <a:pt x="9592227" y="3372040"/>
                </a:cubicBezTo>
                <a:cubicBezTo>
                  <a:pt x="9724677" y="3517735"/>
                  <a:pt x="9550559" y="3350415"/>
                  <a:pt x="9658902" y="3476815"/>
                </a:cubicBezTo>
                <a:cubicBezTo>
                  <a:pt x="9685201" y="3507497"/>
                  <a:pt x="9722211" y="3528916"/>
                  <a:pt x="9744627" y="3562540"/>
                </a:cubicBezTo>
                <a:cubicBezTo>
                  <a:pt x="9759141" y="3584311"/>
                  <a:pt x="9765038" y="3601094"/>
                  <a:pt x="9792252" y="3610165"/>
                </a:cubicBezTo>
                <a:cubicBezTo>
                  <a:pt x="9801288" y="3613177"/>
                  <a:pt x="9811302" y="3610165"/>
                  <a:pt x="9820827" y="3610165"/>
                </a:cubicBezTo>
              </a:path>
            </a:pathLst>
          </a:cu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7B02D9-1C80-9CEA-7FB1-0093547CE352}"/>
              </a:ext>
            </a:extLst>
          </p:cNvPr>
          <p:cNvSpPr txBox="1"/>
          <p:nvPr/>
        </p:nvSpPr>
        <p:spPr>
          <a:xfrm>
            <a:off x="230526" y="5814874"/>
            <a:ext cx="5532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Helvetica" pitchFamily="2" charset="0"/>
              </a:rPr>
              <a:t>What’s changed?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F9BD62-7727-B23B-0648-4E5494D59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8240" y="4607487"/>
            <a:ext cx="9875520" cy="6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0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69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193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Helvetica</vt:lpstr>
      <vt:lpstr>Aptos</vt:lpstr>
      <vt:lpstr>Avenir Next LT Pro</vt:lpstr>
      <vt:lpstr>Aptos Display</vt:lpstr>
      <vt:lpstr>Arial</vt:lpstr>
      <vt:lpstr>Avenir Next LT Pro Demi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Labus</dc:creator>
  <cp:lastModifiedBy>Brian Labus</cp:lastModifiedBy>
  <cp:revision>3</cp:revision>
  <dcterms:created xsi:type="dcterms:W3CDTF">2026-01-27T01:30:40Z</dcterms:created>
  <dcterms:modified xsi:type="dcterms:W3CDTF">2026-01-29T02:20:29Z</dcterms:modified>
</cp:coreProperties>
</file>